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9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03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6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2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9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5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2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08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6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227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4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4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02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445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703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9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0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6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8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F37060-EA45-4BF3-842F-0BC6709557D0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9C765-A8F8-42FA-97EB-492ED678BBD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6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053B4-EC05-92E4-833D-5F30C0D33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迴圈 </a:t>
            </a:r>
            <a:r>
              <a:rPr lang="en-US" altLang="zh-TW" dirty="0"/>
              <a:t>- </a:t>
            </a:r>
            <a:r>
              <a:rPr lang="zh-TW" altLang="en-US" dirty="0"/>
              <a:t>九九乘法表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47256789-09C3-F962-6296-DAC9FBEE3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6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E123B-7C6F-D6A2-2C3E-2C9C59F2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655878-F50C-A109-EBAD-B7D238F4D26D}"/>
              </a:ext>
            </a:extLst>
          </p:cNvPr>
          <p:cNvSpPr txBox="1"/>
          <p:nvPr/>
        </p:nvSpPr>
        <p:spPr>
          <a:xfrm>
            <a:off x="1183005" y="2270790"/>
            <a:ext cx="8629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if( </a:t>
            </a:r>
            <a:r>
              <a:rPr lang="en-US" altLang="zh-TW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==7 ) break;</a:t>
            </a:r>
            <a:endParaRPr lang="en-US" altLang="zh-TW" sz="1800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01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8A7F9-A00C-0B60-71A7-081DD4F2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有什麼技巧可以幫助理解？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8DEB9-282A-0F6B-A5B2-875B5AE1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畫圖理解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輸出變數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5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12E57-5A42-2988-D5CE-1B25AA63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可以怎麼思考？</a:t>
            </a:r>
          </a:p>
        </p:txBody>
      </p:sp>
      <p:grpSp>
        <p:nvGrpSpPr>
          <p:cNvPr id="1033" name="群組 1032">
            <a:extLst>
              <a:ext uri="{FF2B5EF4-FFF2-40B4-BE49-F238E27FC236}">
                <a16:creationId xmlns:a16="http://schemas.microsoft.com/office/drawing/2014/main" id="{7B7BBE6E-9FB2-A23C-1536-A9EC3753A0FF}"/>
              </a:ext>
            </a:extLst>
          </p:cNvPr>
          <p:cNvGrpSpPr/>
          <p:nvPr/>
        </p:nvGrpSpPr>
        <p:grpSpPr>
          <a:xfrm>
            <a:off x="394434" y="2064067"/>
            <a:ext cx="12111891" cy="4001353"/>
            <a:chOff x="356334" y="2016442"/>
            <a:chExt cx="12111891" cy="400135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B53EAB16-23E9-DE7F-26EB-3EADA257FD29}"/>
                </a:ext>
              </a:extLst>
            </p:cNvPr>
            <p:cNvSpPr/>
            <p:nvPr/>
          </p:nvSpPr>
          <p:spPr>
            <a:xfrm>
              <a:off x="58017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D12DF3D-729D-2514-9116-C6C10CECAD78}"/>
                </a:ext>
              </a:extLst>
            </p:cNvPr>
            <p:cNvSpPr/>
            <p:nvPr/>
          </p:nvSpPr>
          <p:spPr>
            <a:xfrm>
              <a:off x="1542197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2BC67BD-252F-67BA-37C8-5D7762F2BFB9}"/>
                </a:ext>
              </a:extLst>
            </p:cNvPr>
            <p:cNvSpPr/>
            <p:nvPr/>
          </p:nvSpPr>
          <p:spPr>
            <a:xfrm>
              <a:off x="250422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86C58B3-5A66-A122-3EA6-7C10EE46F49B}"/>
                </a:ext>
              </a:extLst>
            </p:cNvPr>
            <p:cNvSpPr/>
            <p:nvPr/>
          </p:nvSpPr>
          <p:spPr>
            <a:xfrm>
              <a:off x="341862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DD41BEA-5844-33B8-863E-5A6BAC93B946}"/>
                </a:ext>
              </a:extLst>
            </p:cNvPr>
            <p:cNvSpPr/>
            <p:nvPr/>
          </p:nvSpPr>
          <p:spPr>
            <a:xfrm>
              <a:off x="442827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DDDCDBD-0E98-8049-DBF7-E9DFF158B093}"/>
                </a:ext>
              </a:extLst>
            </p:cNvPr>
            <p:cNvSpPr/>
            <p:nvPr/>
          </p:nvSpPr>
          <p:spPr>
            <a:xfrm>
              <a:off x="5390297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CA82F22-2983-FCE7-6890-C2FC52851CE8}"/>
                </a:ext>
              </a:extLst>
            </p:cNvPr>
            <p:cNvSpPr/>
            <p:nvPr/>
          </p:nvSpPr>
          <p:spPr>
            <a:xfrm>
              <a:off x="635232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EC425C5-2462-93AF-37E7-122018519AC0}"/>
                </a:ext>
              </a:extLst>
            </p:cNvPr>
            <p:cNvSpPr/>
            <p:nvPr/>
          </p:nvSpPr>
          <p:spPr>
            <a:xfrm>
              <a:off x="726672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6F99C34-3974-BDE8-BAD1-04BE6406C9C9}"/>
                </a:ext>
              </a:extLst>
            </p:cNvPr>
            <p:cNvSpPr/>
            <p:nvPr/>
          </p:nvSpPr>
          <p:spPr>
            <a:xfrm>
              <a:off x="8181122" y="2083543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EE603ED-6BCC-8190-7AAC-E8E8CCCA4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872" y="2016442"/>
              <a:ext cx="4001353" cy="4001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E770D797-D5EF-71C2-5D5E-EC1E655CFF03}"/>
                </a:ext>
              </a:extLst>
            </p:cNvPr>
            <p:cNvSpPr/>
            <p:nvPr/>
          </p:nvSpPr>
          <p:spPr>
            <a:xfrm>
              <a:off x="58017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DECD1F7-53A1-1EF8-BB05-4799A16D05F8}"/>
                </a:ext>
              </a:extLst>
            </p:cNvPr>
            <p:cNvSpPr/>
            <p:nvPr/>
          </p:nvSpPr>
          <p:spPr>
            <a:xfrm>
              <a:off x="1542197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59B0F80-4501-14DA-E7B6-F4C23709D83B}"/>
                </a:ext>
              </a:extLst>
            </p:cNvPr>
            <p:cNvSpPr/>
            <p:nvPr/>
          </p:nvSpPr>
          <p:spPr>
            <a:xfrm>
              <a:off x="250422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1B1E5FD6-2F36-36ED-F482-79874D8B8C31}"/>
                </a:ext>
              </a:extLst>
            </p:cNvPr>
            <p:cNvSpPr/>
            <p:nvPr/>
          </p:nvSpPr>
          <p:spPr>
            <a:xfrm>
              <a:off x="341862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6980EAA4-069C-AA2D-AF81-394E23F8059B}"/>
                </a:ext>
              </a:extLst>
            </p:cNvPr>
            <p:cNvSpPr/>
            <p:nvPr/>
          </p:nvSpPr>
          <p:spPr>
            <a:xfrm>
              <a:off x="442827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DAEB121-569B-08A2-16EA-52B9AE299122}"/>
                </a:ext>
              </a:extLst>
            </p:cNvPr>
            <p:cNvSpPr/>
            <p:nvPr/>
          </p:nvSpPr>
          <p:spPr>
            <a:xfrm>
              <a:off x="5390297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BA96451E-B26F-F735-2D6A-B50C7A85CAF7}"/>
                </a:ext>
              </a:extLst>
            </p:cNvPr>
            <p:cNvSpPr/>
            <p:nvPr/>
          </p:nvSpPr>
          <p:spPr>
            <a:xfrm>
              <a:off x="635232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586A3ED-7268-F131-AA6F-1E8E5DBA98F6}"/>
                </a:ext>
              </a:extLst>
            </p:cNvPr>
            <p:cNvSpPr/>
            <p:nvPr/>
          </p:nvSpPr>
          <p:spPr>
            <a:xfrm>
              <a:off x="726672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9F8BCEE-2EBC-B0B7-66B7-1BF2A0690A73}"/>
                </a:ext>
              </a:extLst>
            </p:cNvPr>
            <p:cNvSpPr/>
            <p:nvPr/>
          </p:nvSpPr>
          <p:spPr>
            <a:xfrm>
              <a:off x="8181122" y="3445618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乘號 25">
              <a:extLst>
                <a:ext uri="{FF2B5EF4-FFF2-40B4-BE49-F238E27FC236}">
                  <a16:creationId xmlns:a16="http://schemas.microsoft.com/office/drawing/2014/main" id="{D2FCBDDD-FE86-162A-920E-A741EE4AF39F}"/>
                </a:ext>
              </a:extLst>
            </p:cNvPr>
            <p:cNvSpPr/>
            <p:nvPr/>
          </p:nvSpPr>
          <p:spPr>
            <a:xfrm>
              <a:off x="9334500" y="2835592"/>
              <a:ext cx="447675" cy="53054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乘號 26">
              <a:extLst>
                <a:ext uri="{FF2B5EF4-FFF2-40B4-BE49-F238E27FC236}">
                  <a16:creationId xmlns:a16="http://schemas.microsoft.com/office/drawing/2014/main" id="{D5C42E20-F66B-3911-8AB5-64F7B298A80C}"/>
                </a:ext>
              </a:extLst>
            </p:cNvPr>
            <p:cNvSpPr/>
            <p:nvPr/>
          </p:nvSpPr>
          <p:spPr>
            <a:xfrm>
              <a:off x="356334" y="2267851"/>
              <a:ext cx="447675" cy="53054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5E491EE7-AE5E-8B8B-36BF-C129EFC5312E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 flipH="1">
              <a:off x="865922" y="2655043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167F6CB-1A6C-12AC-C9C3-8BAEBE13F7F6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1827947" y="2655043"/>
              <a:ext cx="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D19D67E-CF95-F14B-6E12-E90169EC8939}"/>
                </a:ext>
              </a:extLst>
            </p:cNvPr>
            <p:cNvCxnSpPr>
              <a:cxnSpLocks/>
              <a:stCxn id="5" idx="4"/>
              <a:endCxn id="19" idx="0"/>
            </p:cNvCxnSpPr>
            <p:nvPr/>
          </p:nvCxnSpPr>
          <p:spPr>
            <a:xfrm>
              <a:off x="1827947" y="2655043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6D306CB-4F49-E0A8-EB0D-A4852C51A62C}"/>
                </a:ext>
              </a:extLst>
            </p:cNvPr>
            <p:cNvCxnSpPr>
              <a:cxnSpLocks/>
              <a:stCxn id="5" idx="4"/>
              <a:endCxn id="20" idx="0"/>
            </p:cNvCxnSpPr>
            <p:nvPr/>
          </p:nvCxnSpPr>
          <p:spPr>
            <a:xfrm>
              <a:off x="1827947" y="2655043"/>
              <a:ext cx="18764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A7911BB-401C-0B95-207A-69595EAB9684}"/>
                </a:ext>
              </a:extLst>
            </p:cNvPr>
            <p:cNvCxnSpPr>
              <a:cxnSpLocks/>
              <a:stCxn id="5" idx="4"/>
              <a:endCxn id="21" idx="0"/>
            </p:cNvCxnSpPr>
            <p:nvPr/>
          </p:nvCxnSpPr>
          <p:spPr>
            <a:xfrm>
              <a:off x="1827947" y="2655043"/>
              <a:ext cx="288607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2C09F45B-9FEE-194F-B53F-713ED71997AC}"/>
                </a:ext>
              </a:extLst>
            </p:cNvPr>
            <p:cNvCxnSpPr>
              <a:cxnSpLocks/>
              <a:stCxn id="5" idx="4"/>
              <a:endCxn id="22" idx="0"/>
            </p:cNvCxnSpPr>
            <p:nvPr/>
          </p:nvCxnSpPr>
          <p:spPr>
            <a:xfrm>
              <a:off x="1827947" y="2655043"/>
              <a:ext cx="384810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EA7B61A-DC2A-D9DE-D103-BCB4DC23066F}"/>
                </a:ext>
              </a:extLst>
            </p:cNvPr>
            <p:cNvCxnSpPr>
              <a:cxnSpLocks/>
              <a:stCxn id="5" idx="4"/>
              <a:endCxn id="23" idx="0"/>
            </p:cNvCxnSpPr>
            <p:nvPr/>
          </p:nvCxnSpPr>
          <p:spPr>
            <a:xfrm>
              <a:off x="1827947" y="2655043"/>
              <a:ext cx="48101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824320F6-FEE2-BB30-15C3-10220461E7F6}"/>
                </a:ext>
              </a:extLst>
            </p:cNvPr>
            <p:cNvCxnSpPr>
              <a:cxnSpLocks/>
              <a:stCxn id="5" idx="4"/>
              <a:endCxn id="24" idx="0"/>
            </p:cNvCxnSpPr>
            <p:nvPr/>
          </p:nvCxnSpPr>
          <p:spPr>
            <a:xfrm>
              <a:off x="1827947" y="2655043"/>
              <a:ext cx="57245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7415F57B-6E59-59C8-250C-9E33EEC8ABDA}"/>
                </a:ext>
              </a:extLst>
            </p:cNvPr>
            <p:cNvCxnSpPr>
              <a:cxnSpLocks/>
              <a:stCxn id="5" idx="4"/>
              <a:endCxn id="25" idx="0"/>
            </p:cNvCxnSpPr>
            <p:nvPr/>
          </p:nvCxnSpPr>
          <p:spPr>
            <a:xfrm>
              <a:off x="1827947" y="2655043"/>
              <a:ext cx="66389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C1DD40A7-CEBE-DC58-E0FF-F4D5D4716F3F}"/>
                </a:ext>
              </a:extLst>
            </p:cNvPr>
            <p:cNvGrpSpPr/>
            <p:nvPr/>
          </p:nvGrpSpPr>
          <p:grpSpPr>
            <a:xfrm>
              <a:off x="471061" y="4249627"/>
              <a:ext cx="789721" cy="1016557"/>
              <a:chOff x="471061" y="4249627"/>
              <a:chExt cx="789721" cy="1016557"/>
            </a:xfrm>
          </p:grpSpPr>
          <p:sp>
            <p:nvSpPr>
              <p:cNvPr id="57" name="等於 56">
                <a:extLst>
                  <a:ext uri="{FF2B5EF4-FFF2-40B4-BE49-F238E27FC236}">
                    <a16:creationId xmlns:a16="http://schemas.microsoft.com/office/drawing/2014/main" id="{43BE3785-6ED0-CB0A-B0E1-DE88210F9F9D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36F4CF1-5151-435F-48D5-77EBFA228AC8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A1BEDB7-4830-7E47-686E-EFC25DD4E5B0}"/>
                </a:ext>
              </a:extLst>
            </p:cNvPr>
            <p:cNvGrpSpPr/>
            <p:nvPr/>
          </p:nvGrpSpPr>
          <p:grpSpPr>
            <a:xfrm>
              <a:off x="1485047" y="4249627"/>
              <a:ext cx="789721" cy="1016557"/>
              <a:chOff x="471061" y="4249627"/>
              <a:chExt cx="789721" cy="1016557"/>
            </a:xfrm>
          </p:grpSpPr>
          <p:sp>
            <p:nvSpPr>
              <p:cNvPr id="62" name="等於 61">
                <a:extLst>
                  <a:ext uri="{FF2B5EF4-FFF2-40B4-BE49-F238E27FC236}">
                    <a16:creationId xmlns:a16="http://schemas.microsoft.com/office/drawing/2014/main" id="{A6B12CC1-910D-A221-EE48-384FAA808B74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37384A2-2FD2-E1A2-64B5-C14B69155E51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24" name="群組 1023">
              <a:extLst>
                <a:ext uri="{FF2B5EF4-FFF2-40B4-BE49-F238E27FC236}">
                  <a16:creationId xmlns:a16="http://schemas.microsoft.com/office/drawing/2014/main" id="{258D218E-A3DA-FA8E-F24A-0862F3208D88}"/>
                </a:ext>
              </a:extLst>
            </p:cNvPr>
            <p:cNvGrpSpPr/>
            <p:nvPr/>
          </p:nvGrpSpPr>
          <p:grpSpPr>
            <a:xfrm>
              <a:off x="2447072" y="4249627"/>
              <a:ext cx="789721" cy="1016557"/>
              <a:chOff x="471061" y="4249627"/>
              <a:chExt cx="789721" cy="1016557"/>
            </a:xfrm>
          </p:grpSpPr>
          <p:sp>
            <p:nvSpPr>
              <p:cNvPr id="1025" name="等於 1024">
                <a:extLst>
                  <a:ext uri="{FF2B5EF4-FFF2-40B4-BE49-F238E27FC236}">
                    <a16:creationId xmlns:a16="http://schemas.microsoft.com/office/drawing/2014/main" id="{C1A29515-A22C-2716-4EC2-A0FD072D9DBF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7" name="文字方塊 1026">
                <a:extLst>
                  <a:ext uri="{FF2B5EF4-FFF2-40B4-BE49-F238E27FC236}">
                    <a16:creationId xmlns:a16="http://schemas.microsoft.com/office/drawing/2014/main" id="{EA3FBAFB-75DD-6793-C6F1-97B57C85F84F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29" name="群組 1028">
              <a:extLst>
                <a:ext uri="{FF2B5EF4-FFF2-40B4-BE49-F238E27FC236}">
                  <a16:creationId xmlns:a16="http://schemas.microsoft.com/office/drawing/2014/main" id="{635CF086-273C-216E-B7E5-FC367273C0B9}"/>
                </a:ext>
              </a:extLst>
            </p:cNvPr>
            <p:cNvGrpSpPr/>
            <p:nvPr/>
          </p:nvGrpSpPr>
          <p:grpSpPr>
            <a:xfrm>
              <a:off x="8072011" y="4218145"/>
              <a:ext cx="789721" cy="1016557"/>
              <a:chOff x="471061" y="4249627"/>
              <a:chExt cx="789721" cy="1016557"/>
            </a:xfrm>
          </p:grpSpPr>
          <p:sp>
            <p:nvSpPr>
              <p:cNvPr id="1030" name="等於 1029">
                <a:extLst>
                  <a:ext uri="{FF2B5EF4-FFF2-40B4-BE49-F238E27FC236}">
                    <a16:creationId xmlns:a16="http://schemas.microsoft.com/office/drawing/2014/main" id="{547CCA19-4C73-61CE-70AD-28F8869EF5AF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1" name="文字方塊 1030">
                <a:extLst>
                  <a:ext uri="{FF2B5EF4-FFF2-40B4-BE49-F238E27FC236}">
                    <a16:creationId xmlns:a16="http://schemas.microsoft.com/office/drawing/2014/main" id="{03A33DC4-DDF0-4991-6EC5-F0E2BAC51E9E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32" name="文字方塊 1031">
              <a:extLst>
                <a:ext uri="{FF2B5EF4-FFF2-40B4-BE49-F238E27FC236}">
                  <a16:creationId xmlns:a16="http://schemas.microsoft.com/office/drawing/2014/main" id="{0F0390F7-BE2E-2207-EE2C-BA03FB62796E}"/>
                </a:ext>
              </a:extLst>
            </p:cNvPr>
            <p:cNvSpPr txBox="1"/>
            <p:nvPr/>
          </p:nvSpPr>
          <p:spPr>
            <a:xfrm>
              <a:off x="2997355" y="4274412"/>
              <a:ext cx="186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…..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14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9E160-C714-D8AD-5065-4B3E44D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程式思考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BB57B61-7809-F7EE-1CA6-303AA4630E16}"/>
              </a:ext>
            </a:extLst>
          </p:cNvPr>
          <p:cNvGrpSpPr/>
          <p:nvPr/>
        </p:nvGrpSpPr>
        <p:grpSpPr>
          <a:xfrm>
            <a:off x="394434" y="2110876"/>
            <a:ext cx="10761246" cy="3202933"/>
            <a:chOff x="394434" y="2110876"/>
            <a:chExt cx="10761246" cy="3202933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2EE16FA-7429-7160-E450-744C419646D5}"/>
                </a:ext>
              </a:extLst>
            </p:cNvPr>
            <p:cNvSpPr/>
            <p:nvPr/>
          </p:nvSpPr>
          <p:spPr>
            <a:xfrm>
              <a:off x="6182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A74D2F4-AA26-B5F9-5F1C-239DD5BD29DC}"/>
                </a:ext>
              </a:extLst>
            </p:cNvPr>
            <p:cNvSpPr/>
            <p:nvPr/>
          </p:nvSpPr>
          <p:spPr>
            <a:xfrm>
              <a:off x="15802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B9BC12E-503D-0ADA-AE8E-CE920EF40A47}"/>
                </a:ext>
              </a:extLst>
            </p:cNvPr>
            <p:cNvSpPr/>
            <p:nvPr/>
          </p:nvSpPr>
          <p:spPr>
            <a:xfrm>
              <a:off x="25423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31B55AAB-2DA2-FE32-C034-A969AE8420B5}"/>
                </a:ext>
              </a:extLst>
            </p:cNvPr>
            <p:cNvSpPr/>
            <p:nvPr/>
          </p:nvSpPr>
          <p:spPr>
            <a:xfrm>
              <a:off x="34567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2FAA027-0A75-F211-C7EB-A1F2D6A734CA}"/>
                </a:ext>
              </a:extLst>
            </p:cNvPr>
            <p:cNvSpPr/>
            <p:nvPr/>
          </p:nvSpPr>
          <p:spPr>
            <a:xfrm>
              <a:off x="44663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493D79E9-8193-92A1-2CA9-87BE41565AC1}"/>
                </a:ext>
              </a:extLst>
            </p:cNvPr>
            <p:cNvSpPr/>
            <p:nvPr/>
          </p:nvSpPr>
          <p:spPr>
            <a:xfrm>
              <a:off x="54283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0F1F621-E004-A4DC-4A3D-701B27815E35}"/>
                </a:ext>
              </a:extLst>
            </p:cNvPr>
            <p:cNvSpPr/>
            <p:nvPr/>
          </p:nvSpPr>
          <p:spPr>
            <a:xfrm>
              <a:off x="63904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5D355990-F317-2E99-D4F1-C8B6BB58797E}"/>
                </a:ext>
              </a:extLst>
            </p:cNvPr>
            <p:cNvSpPr/>
            <p:nvPr/>
          </p:nvSpPr>
          <p:spPr>
            <a:xfrm>
              <a:off x="73048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5D2D5A5-63D3-6FCF-A319-B3107A625FCE}"/>
                </a:ext>
              </a:extLst>
            </p:cNvPr>
            <p:cNvSpPr/>
            <p:nvPr/>
          </p:nvSpPr>
          <p:spPr>
            <a:xfrm>
              <a:off x="82192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DD3E069-A970-2935-924C-D744DAEF21B3}"/>
                </a:ext>
              </a:extLst>
            </p:cNvPr>
            <p:cNvSpPr/>
            <p:nvPr/>
          </p:nvSpPr>
          <p:spPr>
            <a:xfrm>
              <a:off x="6182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5E96B1B-274C-FC07-16B8-A85B15C6F881}"/>
                </a:ext>
              </a:extLst>
            </p:cNvPr>
            <p:cNvSpPr/>
            <p:nvPr/>
          </p:nvSpPr>
          <p:spPr>
            <a:xfrm>
              <a:off x="15802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27B1D471-5231-7E6A-FE8B-A042ED0E2842}"/>
                </a:ext>
              </a:extLst>
            </p:cNvPr>
            <p:cNvSpPr/>
            <p:nvPr/>
          </p:nvSpPr>
          <p:spPr>
            <a:xfrm>
              <a:off x="25423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B0F55514-F344-1DF1-B33A-DA522671A087}"/>
                </a:ext>
              </a:extLst>
            </p:cNvPr>
            <p:cNvSpPr/>
            <p:nvPr/>
          </p:nvSpPr>
          <p:spPr>
            <a:xfrm>
              <a:off x="34567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568DAF2F-A723-9D6D-6934-4F34DC6A4235}"/>
                </a:ext>
              </a:extLst>
            </p:cNvPr>
            <p:cNvSpPr/>
            <p:nvPr/>
          </p:nvSpPr>
          <p:spPr>
            <a:xfrm>
              <a:off x="44663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8017861-599E-5690-C7C2-4C74D660598C}"/>
                </a:ext>
              </a:extLst>
            </p:cNvPr>
            <p:cNvSpPr/>
            <p:nvPr/>
          </p:nvSpPr>
          <p:spPr>
            <a:xfrm>
              <a:off x="54283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6BC193B-2851-BE0D-E31E-558708BF49F1}"/>
                </a:ext>
              </a:extLst>
            </p:cNvPr>
            <p:cNvSpPr/>
            <p:nvPr/>
          </p:nvSpPr>
          <p:spPr>
            <a:xfrm>
              <a:off x="63904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1A7F6CDE-F157-55CE-9028-1B599DB03F6C}"/>
                </a:ext>
              </a:extLst>
            </p:cNvPr>
            <p:cNvSpPr/>
            <p:nvPr/>
          </p:nvSpPr>
          <p:spPr>
            <a:xfrm>
              <a:off x="73048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E1816C8D-292A-DC5D-B4AA-DDA7064448AE}"/>
                </a:ext>
              </a:extLst>
            </p:cNvPr>
            <p:cNvSpPr/>
            <p:nvPr/>
          </p:nvSpPr>
          <p:spPr>
            <a:xfrm>
              <a:off x="82192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乘號 24">
              <a:extLst>
                <a:ext uri="{FF2B5EF4-FFF2-40B4-BE49-F238E27FC236}">
                  <a16:creationId xmlns:a16="http://schemas.microsoft.com/office/drawing/2014/main" id="{991408F2-DEBC-9C7B-ABD1-0DDE5DCCDBA0}"/>
                </a:ext>
              </a:extLst>
            </p:cNvPr>
            <p:cNvSpPr/>
            <p:nvPr/>
          </p:nvSpPr>
          <p:spPr>
            <a:xfrm>
              <a:off x="394434" y="2315476"/>
              <a:ext cx="447675" cy="53054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4FAD4D7-459A-DF3D-A2B4-F0FC4A289C2E}"/>
                </a:ext>
              </a:extLst>
            </p:cNvPr>
            <p:cNvCxnSpPr>
              <a:stCxn id="6" idx="4"/>
              <a:endCxn id="15" idx="0"/>
            </p:cNvCxnSpPr>
            <p:nvPr/>
          </p:nvCxnSpPr>
          <p:spPr>
            <a:xfrm flipH="1">
              <a:off x="904022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6FB2A1A-CBA4-B526-AE87-B9D87EB8923C}"/>
                </a:ext>
              </a:extLst>
            </p:cNvPr>
            <p:cNvCxnSpPr>
              <a:cxnSpLocks/>
              <a:stCxn id="6" idx="4"/>
              <a:endCxn id="16" idx="0"/>
            </p:cNvCxnSpPr>
            <p:nvPr/>
          </p:nvCxnSpPr>
          <p:spPr>
            <a:xfrm>
              <a:off x="1866047" y="2702668"/>
              <a:ext cx="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EBA0011-5824-DFC5-8CFC-B48BD4A9EBE7}"/>
                </a:ext>
              </a:extLst>
            </p:cNvPr>
            <p:cNvCxnSpPr>
              <a:cxnSpLocks/>
              <a:stCxn id="6" idx="4"/>
              <a:endCxn id="17" idx="0"/>
            </p:cNvCxnSpPr>
            <p:nvPr/>
          </p:nvCxnSpPr>
          <p:spPr>
            <a:xfrm>
              <a:off x="1866047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B89211B-0E0A-2674-E5A5-B92F35C63DC3}"/>
                </a:ext>
              </a:extLst>
            </p:cNvPr>
            <p:cNvCxnSpPr>
              <a:cxnSpLocks/>
              <a:stCxn id="6" idx="4"/>
              <a:endCxn id="18" idx="0"/>
            </p:cNvCxnSpPr>
            <p:nvPr/>
          </p:nvCxnSpPr>
          <p:spPr>
            <a:xfrm>
              <a:off x="1866047" y="2702668"/>
              <a:ext cx="18764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A2767CB-9E46-6D34-D162-A2498FF76198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1866047" y="2702668"/>
              <a:ext cx="288607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86AB51A1-C347-3394-A636-CD29CA968579}"/>
                </a:ext>
              </a:extLst>
            </p:cNvPr>
            <p:cNvCxnSpPr>
              <a:cxnSpLocks/>
              <a:stCxn id="6" idx="4"/>
              <a:endCxn id="20" idx="0"/>
            </p:cNvCxnSpPr>
            <p:nvPr/>
          </p:nvCxnSpPr>
          <p:spPr>
            <a:xfrm>
              <a:off x="1866047" y="2702668"/>
              <a:ext cx="384810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A2E4F3CE-5AA9-0407-AAD6-3AC2E641C6FD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1866047" y="2702668"/>
              <a:ext cx="48101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A76FBB3-B3B7-B037-7AE5-0C3EA47D3F17}"/>
                </a:ext>
              </a:extLst>
            </p:cNvPr>
            <p:cNvCxnSpPr>
              <a:cxnSpLocks/>
              <a:stCxn id="6" idx="4"/>
              <a:endCxn id="22" idx="0"/>
            </p:cNvCxnSpPr>
            <p:nvPr/>
          </p:nvCxnSpPr>
          <p:spPr>
            <a:xfrm>
              <a:off x="1866047" y="2702668"/>
              <a:ext cx="57245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C8EEFF9A-AE40-B69E-1784-696A06BBA81B}"/>
                </a:ext>
              </a:extLst>
            </p:cNvPr>
            <p:cNvCxnSpPr>
              <a:cxnSpLocks/>
              <a:stCxn id="6" idx="4"/>
              <a:endCxn id="23" idx="0"/>
            </p:cNvCxnSpPr>
            <p:nvPr/>
          </p:nvCxnSpPr>
          <p:spPr>
            <a:xfrm>
              <a:off x="1866047" y="2702668"/>
              <a:ext cx="66389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B3914FAC-9B70-85F4-E14F-DA77D8F3F45C}"/>
                </a:ext>
              </a:extLst>
            </p:cNvPr>
            <p:cNvGrpSpPr/>
            <p:nvPr/>
          </p:nvGrpSpPr>
          <p:grpSpPr>
            <a:xfrm>
              <a:off x="509161" y="4297252"/>
              <a:ext cx="789721" cy="1016557"/>
              <a:chOff x="471061" y="4249627"/>
              <a:chExt cx="789721" cy="1016557"/>
            </a:xfrm>
          </p:grpSpPr>
          <p:sp>
            <p:nvSpPr>
              <p:cNvPr id="46" name="等於 45">
                <a:extLst>
                  <a:ext uri="{FF2B5EF4-FFF2-40B4-BE49-F238E27FC236}">
                    <a16:creationId xmlns:a16="http://schemas.microsoft.com/office/drawing/2014/main" id="{6F1961C7-D7A4-373D-55E4-C5CBB4589643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EAFD2E3-1F26-5EC3-2781-32C2F5FF6D79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9A598D85-12D8-D1D2-22FC-FF7C3695DC87}"/>
                </a:ext>
              </a:extLst>
            </p:cNvPr>
            <p:cNvGrpSpPr/>
            <p:nvPr/>
          </p:nvGrpSpPr>
          <p:grpSpPr>
            <a:xfrm>
              <a:off x="1523147" y="4297252"/>
              <a:ext cx="789721" cy="1016557"/>
              <a:chOff x="471061" y="4249627"/>
              <a:chExt cx="789721" cy="1016557"/>
            </a:xfrm>
          </p:grpSpPr>
          <p:sp>
            <p:nvSpPr>
              <p:cNvPr id="44" name="等於 43">
                <a:extLst>
                  <a:ext uri="{FF2B5EF4-FFF2-40B4-BE49-F238E27FC236}">
                    <a16:creationId xmlns:a16="http://schemas.microsoft.com/office/drawing/2014/main" id="{30926807-42AE-7072-BEC0-B36B10BED04E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3B3C33E1-8624-4CF2-3504-EBDBC68AC847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F608726B-1FA1-89EE-F9A0-AA6EFC18DD98}"/>
                </a:ext>
              </a:extLst>
            </p:cNvPr>
            <p:cNvGrpSpPr/>
            <p:nvPr/>
          </p:nvGrpSpPr>
          <p:grpSpPr>
            <a:xfrm>
              <a:off x="2485172" y="4297252"/>
              <a:ext cx="789721" cy="1016557"/>
              <a:chOff x="471061" y="4249627"/>
              <a:chExt cx="789721" cy="1016557"/>
            </a:xfrm>
          </p:grpSpPr>
          <p:sp>
            <p:nvSpPr>
              <p:cNvPr id="42" name="等於 41">
                <a:extLst>
                  <a:ext uri="{FF2B5EF4-FFF2-40B4-BE49-F238E27FC236}">
                    <a16:creationId xmlns:a16="http://schemas.microsoft.com/office/drawing/2014/main" id="{B6E8769C-22E8-EFA3-5D40-AC093AD88B95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B0811D2-D1CB-447F-22A3-B0CF3198BCEC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32B69665-E37F-8496-83CE-CCAE4103C402}"/>
                </a:ext>
              </a:extLst>
            </p:cNvPr>
            <p:cNvGrpSpPr/>
            <p:nvPr/>
          </p:nvGrpSpPr>
          <p:grpSpPr>
            <a:xfrm>
              <a:off x="8110111" y="4265770"/>
              <a:ext cx="789721" cy="1016557"/>
              <a:chOff x="471061" y="4249627"/>
              <a:chExt cx="789721" cy="1016557"/>
            </a:xfrm>
          </p:grpSpPr>
          <p:sp>
            <p:nvSpPr>
              <p:cNvPr id="40" name="等於 39">
                <a:extLst>
                  <a:ext uri="{FF2B5EF4-FFF2-40B4-BE49-F238E27FC236}">
                    <a16:creationId xmlns:a16="http://schemas.microsoft.com/office/drawing/2014/main" id="{D9E83F8C-CA83-9F4B-A2F0-7706D342148F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5B84EBD3-326F-3519-2C5F-E4E8D83CA354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F0335B89-0B47-3EA3-C73C-F68630ABBDDF}"/>
                </a:ext>
              </a:extLst>
            </p:cNvPr>
            <p:cNvSpPr txBox="1"/>
            <p:nvPr/>
          </p:nvSpPr>
          <p:spPr>
            <a:xfrm>
              <a:off x="3035455" y="4322037"/>
              <a:ext cx="186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…..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FE47FD-762D-FF55-2DC5-F552B3C199D5}"/>
                </a:ext>
              </a:extLst>
            </p:cNvPr>
            <p:cNvSpPr/>
            <p:nvPr/>
          </p:nvSpPr>
          <p:spPr>
            <a:xfrm>
              <a:off x="9220200" y="2110876"/>
              <a:ext cx="193548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 err="1">
                  <a:solidFill>
                    <a:schemeClr val="tx1"/>
                  </a:solidFill>
                </a:rPr>
                <a:t>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5CD7C15-B3D5-A55C-24C5-BF5A4B5409FD}"/>
                </a:ext>
              </a:extLst>
            </p:cNvPr>
            <p:cNvSpPr/>
            <p:nvPr/>
          </p:nvSpPr>
          <p:spPr>
            <a:xfrm>
              <a:off x="9220200" y="3493243"/>
              <a:ext cx="1935480" cy="5715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>
                  <a:solidFill>
                    <a:schemeClr val="tx1"/>
                  </a:solidFill>
                </a:rPr>
                <a:t>j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7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C22A0-6127-37C4-092A-B326FB67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6A4CC2-5850-12EC-F8DD-E05B24CB4F4C}"/>
              </a:ext>
            </a:extLst>
          </p:cNvPr>
          <p:cNvSpPr txBox="1"/>
          <p:nvPr/>
        </p:nvSpPr>
        <p:spPr>
          <a:xfrm>
            <a:off x="1238250" y="1964889"/>
            <a:ext cx="8629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B9C9BACC-8146-2F0E-0725-3DCC1AB0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451" y="4072366"/>
            <a:ext cx="6654249" cy="2051537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1E0AFABA-9F95-258C-AB20-73E93142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130" y="491356"/>
            <a:ext cx="1158340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A970B-6172-EA00-23A9-1E9F06F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/>
              <a:t>？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DA143B2-961C-4650-9D0D-0A599DE8CA7A}"/>
              </a:ext>
            </a:extLst>
          </p:cNvPr>
          <p:cNvGrpSpPr/>
          <p:nvPr/>
        </p:nvGrpSpPr>
        <p:grpSpPr>
          <a:xfrm>
            <a:off x="222032" y="175920"/>
            <a:ext cx="8677800" cy="5137889"/>
            <a:chOff x="222032" y="175920"/>
            <a:chExt cx="8677800" cy="513788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5D96776-75A2-9CDD-3543-7A888B995F8C}"/>
                </a:ext>
              </a:extLst>
            </p:cNvPr>
            <p:cNvSpPr/>
            <p:nvPr/>
          </p:nvSpPr>
          <p:spPr>
            <a:xfrm>
              <a:off x="6182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6956BC6-5E9E-6819-5732-E3BFA64FC5F3}"/>
                </a:ext>
              </a:extLst>
            </p:cNvPr>
            <p:cNvSpPr/>
            <p:nvPr/>
          </p:nvSpPr>
          <p:spPr>
            <a:xfrm>
              <a:off x="15802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5D94D3-BE59-DCEE-47A0-A553A09D4553}"/>
                </a:ext>
              </a:extLst>
            </p:cNvPr>
            <p:cNvSpPr/>
            <p:nvPr/>
          </p:nvSpPr>
          <p:spPr>
            <a:xfrm>
              <a:off x="25423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399E1EF-4A70-AACD-9458-FC3430D788DD}"/>
                </a:ext>
              </a:extLst>
            </p:cNvPr>
            <p:cNvSpPr/>
            <p:nvPr/>
          </p:nvSpPr>
          <p:spPr>
            <a:xfrm>
              <a:off x="34567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EAD475E-88C4-3AF0-5D90-B30E4A3C8602}"/>
                </a:ext>
              </a:extLst>
            </p:cNvPr>
            <p:cNvSpPr/>
            <p:nvPr/>
          </p:nvSpPr>
          <p:spPr>
            <a:xfrm>
              <a:off x="44663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045785E-DDAC-5BB1-E3DC-EA815BE977AF}"/>
                </a:ext>
              </a:extLst>
            </p:cNvPr>
            <p:cNvSpPr/>
            <p:nvPr/>
          </p:nvSpPr>
          <p:spPr>
            <a:xfrm>
              <a:off x="54283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2FE922E-88CC-2089-A55D-C1D240022B5B}"/>
                </a:ext>
              </a:extLst>
            </p:cNvPr>
            <p:cNvSpPr/>
            <p:nvPr/>
          </p:nvSpPr>
          <p:spPr>
            <a:xfrm>
              <a:off x="63904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E954A24-90D5-9C58-1AE7-CEFCF63F680B}"/>
                </a:ext>
              </a:extLst>
            </p:cNvPr>
            <p:cNvSpPr/>
            <p:nvPr/>
          </p:nvSpPr>
          <p:spPr>
            <a:xfrm>
              <a:off x="73048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6C914AC-F21E-BDA2-3744-489166F0DDFA}"/>
                </a:ext>
              </a:extLst>
            </p:cNvPr>
            <p:cNvSpPr/>
            <p:nvPr/>
          </p:nvSpPr>
          <p:spPr>
            <a:xfrm>
              <a:off x="82192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FF6BE2C-BCAB-B9F3-6F23-ED574775CF10}"/>
                </a:ext>
              </a:extLst>
            </p:cNvPr>
            <p:cNvSpPr/>
            <p:nvPr/>
          </p:nvSpPr>
          <p:spPr>
            <a:xfrm>
              <a:off x="6182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07873BB3-B853-F30A-7B24-0CD86258222C}"/>
                </a:ext>
              </a:extLst>
            </p:cNvPr>
            <p:cNvSpPr/>
            <p:nvPr/>
          </p:nvSpPr>
          <p:spPr>
            <a:xfrm>
              <a:off x="15802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DDACD4A-15FC-4C48-C97C-D72234ACDB3A}"/>
                </a:ext>
              </a:extLst>
            </p:cNvPr>
            <p:cNvSpPr/>
            <p:nvPr/>
          </p:nvSpPr>
          <p:spPr>
            <a:xfrm>
              <a:off x="25423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644FED76-0B36-63D8-2D42-C6977DA03960}"/>
                </a:ext>
              </a:extLst>
            </p:cNvPr>
            <p:cNvSpPr/>
            <p:nvPr/>
          </p:nvSpPr>
          <p:spPr>
            <a:xfrm>
              <a:off x="34567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BD9734F-1E71-2765-3C5B-430764CD6747}"/>
                </a:ext>
              </a:extLst>
            </p:cNvPr>
            <p:cNvSpPr/>
            <p:nvPr/>
          </p:nvSpPr>
          <p:spPr>
            <a:xfrm>
              <a:off x="44663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1594789-32D7-ABCB-BBA0-3421F66AE3F2}"/>
                </a:ext>
              </a:extLst>
            </p:cNvPr>
            <p:cNvSpPr/>
            <p:nvPr/>
          </p:nvSpPr>
          <p:spPr>
            <a:xfrm>
              <a:off x="54283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3FBD6745-4DF9-794F-B7A5-04070C782B48}"/>
                </a:ext>
              </a:extLst>
            </p:cNvPr>
            <p:cNvSpPr/>
            <p:nvPr/>
          </p:nvSpPr>
          <p:spPr>
            <a:xfrm>
              <a:off x="63904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07A0454-E6DA-1E7C-2669-9E0DEC1B4129}"/>
                </a:ext>
              </a:extLst>
            </p:cNvPr>
            <p:cNvSpPr/>
            <p:nvPr/>
          </p:nvSpPr>
          <p:spPr>
            <a:xfrm>
              <a:off x="73048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FA78953-FBED-D37A-3DE7-68E4BCA05375}"/>
                </a:ext>
              </a:extLst>
            </p:cNvPr>
            <p:cNvSpPr/>
            <p:nvPr/>
          </p:nvSpPr>
          <p:spPr>
            <a:xfrm>
              <a:off x="82192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乘號 22">
              <a:extLst>
                <a:ext uri="{FF2B5EF4-FFF2-40B4-BE49-F238E27FC236}">
                  <a16:creationId xmlns:a16="http://schemas.microsoft.com/office/drawing/2014/main" id="{70652B17-BEE0-3D69-8E99-955A6078A4A8}"/>
                </a:ext>
              </a:extLst>
            </p:cNvPr>
            <p:cNvSpPr/>
            <p:nvPr/>
          </p:nvSpPr>
          <p:spPr>
            <a:xfrm>
              <a:off x="394434" y="2315476"/>
              <a:ext cx="447675" cy="53054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0CE877E-722A-1D1C-A234-436B5F5EA25D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 flipH="1">
              <a:off x="904022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75F49B-2B52-EEA1-FF4F-3FFE3EB3139F}"/>
                </a:ext>
              </a:extLst>
            </p:cNvPr>
            <p:cNvCxnSpPr>
              <a:cxnSpLocks/>
              <a:stCxn id="6" idx="4"/>
              <a:endCxn id="15" idx="0"/>
            </p:cNvCxnSpPr>
            <p:nvPr/>
          </p:nvCxnSpPr>
          <p:spPr>
            <a:xfrm>
              <a:off x="1866047" y="2702668"/>
              <a:ext cx="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CDAA30B-C2A2-E734-8E01-9BD8279D7A3C}"/>
                </a:ext>
              </a:extLst>
            </p:cNvPr>
            <p:cNvCxnSpPr>
              <a:cxnSpLocks/>
              <a:stCxn id="6" idx="4"/>
              <a:endCxn id="16" idx="0"/>
            </p:cNvCxnSpPr>
            <p:nvPr/>
          </p:nvCxnSpPr>
          <p:spPr>
            <a:xfrm>
              <a:off x="1866047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82223B0-5805-D450-B864-E55B3EDC915D}"/>
                </a:ext>
              </a:extLst>
            </p:cNvPr>
            <p:cNvCxnSpPr>
              <a:cxnSpLocks/>
              <a:stCxn id="6" idx="4"/>
              <a:endCxn id="17" idx="0"/>
            </p:cNvCxnSpPr>
            <p:nvPr/>
          </p:nvCxnSpPr>
          <p:spPr>
            <a:xfrm>
              <a:off x="1866047" y="2702668"/>
              <a:ext cx="18764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5352D63-FDD1-6379-FEE9-F0C6A2F53DB1}"/>
                </a:ext>
              </a:extLst>
            </p:cNvPr>
            <p:cNvCxnSpPr>
              <a:cxnSpLocks/>
              <a:stCxn id="6" idx="4"/>
              <a:endCxn id="18" idx="0"/>
            </p:cNvCxnSpPr>
            <p:nvPr/>
          </p:nvCxnSpPr>
          <p:spPr>
            <a:xfrm>
              <a:off x="1866047" y="2702668"/>
              <a:ext cx="288607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9415345-4167-9EC9-B989-A96527F24D57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1866047" y="2702668"/>
              <a:ext cx="384810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57FEC0A-A605-2029-2506-6C8ECDDC3AE7}"/>
                </a:ext>
              </a:extLst>
            </p:cNvPr>
            <p:cNvCxnSpPr>
              <a:cxnSpLocks/>
              <a:stCxn id="6" idx="4"/>
              <a:endCxn id="20" idx="0"/>
            </p:cNvCxnSpPr>
            <p:nvPr/>
          </p:nvCxnSpPr>
          <p:spPr>
            <a:xfrm>
              <a:off x="1866047" y="2702668"/>
              <a:ext cx="48101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C2496CE-C894-3511-48C6-78E3ECF5FA83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1866047" y="2702668"/>
              <a:ext cx="57245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1DE8F9B-6AAB-5C24-D794-BF7D61DDD6C2}"/>
                </a:ext>
              </a:extLst>
            </p:cNvPr>
            <p:cNvCxnSpPr>
              <a:cxnSpLocks/>
              <a:stCxn id="6" idx="4"/>
              <a:endCxn id="22" idx="0"/>
            </p:cNvCxnSpPr>
            <p:nvPr/>
          </p:nvCxnSpPr>
          <p:spPr>
            <a:xfrm>
              <a:off x="1866047" y="2702668"/>
              <a:ext cx="66389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853539B1-D1C6-B145-DA6E-9EDCB08B0F68}"/>
                </a:ext>
              </a:extLst>
            </p:cNvPr>
            <p:cNvGrpSpPr/>
            <p:nvPr/>
          </p:nvGrpSpPr>
          <p:grpSpPr>
            <a:xfrm>
              <a:off x="509161" y="4297252"/>
              <a:ext cx="789721" cy="1016557"/>
              <a:chOff x="471061" y="4249627"/>
              <a:chExt cx="789721" cy="1016557"/>
            </a:xfrm>
          </p:grpSpPr>
          <p:sp>
            <p:nvSpPr>
              <p:cNvPr id="46" name="等於 45">
                <a:extLst>
                  <a:ext uri="{FF2B5EF4-FFF2-40B4-BE49-F238E27FC236}">
                    <a16:creationId xmlns:a16="http://schemas.microsoft.com/office/drawing/2014/main" id="{D9AEE5FA-6D97-8C3B-C4BB-D306179E142A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508F138-A796-1CCD-F0B6-E918C96AC604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D77FB16-CF7F-7B5E-6659-3691AE07E894}"/>
                </a:ext>
              </a:extLst>
            </p:cNvPr>
            <p:cNvGrpSpPr/>
            <p:nvPr/>
          </p:nvGrpSpPr>
          <p:grpSpPr>
            <a:xfrm>
              <a:off x="1523147" y="4297252"/>
              <a:ext cx="789721" cy="1016557"/>
              <a:chOff x="471061" y="4249627"/>
              <a:chExt cx="789721" cy="1016557"/>
            </a:xfrm>
          </p:grpSpPr>
          <p:sp>
            <p:nvSpPr>
              <p:cNvPr id="44" name="等於 43">
                <a:extLst>
                  <a:ext uri="{FF2B5EF4-FFF2-40B4-BE49-F238E27FC236}">
                    <a16:creationId xmlns:a16="http://schemas.microsoft.com/office/drawing/2014/main" id="{6B80F9DB-E96B-86B5-9831-AE771D694128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63416D3-C461-F1B0-8D6E-A01E86E61410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F33EC16-C99C-D3E8-FCBC-8B846BBE1320}"/>
                </a:ext>
              </a:extLst>
            </p:cNvPr>
            <p:cNvGrpSpPr/>
            <p:nvPr/>
          </p:nvGrpSpPr>
          <p:grpSpPr>
            <a:xfrm>
              <a:off x="2485172" y="4297252"/>
              <a:ext cx="789721" cy="1016557"/>
              <a:chOff x="471061" y="4249627"/>
              <a:chExt cx="789721" cy="1016557"/>
            </a:xfrm>
          </p:grpSpPr>
          <p:sp>
            <p:nvSpPr>
              <p:cNvPr id="42" name="等於 41">
                <a:extLst>
                  <a:ext uri="{FF2B5EF4-FFF2-40B4-BE49-F238E27FC236}">
                    <a16:creationId xmlns:a16="http://schemas.microsoft.com/office/drawing/2014/main" id="{6C3294D2-E337-1A05-E913-F4EE747C6DBC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D91FF07-60A0-3EBF-DA87-BB81F7C21A5C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069757D-B452-F932-0075-E953E99A7C9A}"/>
                </a:ext>
              </a:extLst>
            </p:cNvPr>
            <p:cNvGrpSpPr/>
            <p:nvPr/>
          </p:nvGrpSpPr>
          <p:grpSpPr>
            <a:xfrm>
              <a:off x="8110111" y="4265770"/>
              <a:ext cx="789721" cy="1016557"/>
              <a:chOff x="471061" y="4249627"/>
              <a:chExt cx="789721" cy="1016557"/>
            </a:xfrm>
          </p:grpSpPr>
          <p:sp>
            <p:nvSpPr>
              <p:cNvPr id="40" name="等於 39">
                <a:extLst>
                  <a:ext uri="{FF2B5EF4-FFF2-40B4-BE49-F238E27FC236}">
                    <a16:creationId xmlns:a16="http://schemas.microsoft.com/office/drawing/2014/main" id="{7218121E-F354-5CDE-A116-854DA9346FED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4697974-2890-5C32-4868-D605D13F23A2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E5B081C-9EA8-5FAF-6DC7-A6FEE2E43C16}"/>
                </a:ext>
              </a:extLst>
            </p:cNvPr>
            <p:cNvSpPr txBox="1"/>
            <p:nvPr/>
          </p:nvSpPr>
          <p:spPr>
            <a:xfrm>
              <a:off x="3035455" y="4322037"/>
              <a:ext cx="186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…..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6CD25-E868-8E9E-8656-8D0CE73DA7F7}"/>
                </a:ext>
              </a:extLst>
            </p:cNvPr>
            <p:cNvSpPr/>
            <p:nvPr/>
          </p:nvSpPr>
          <p:spPr>
            <a:xfrm>
              <a:off x="222032" y="175920"/>
              <a:ext cx="193548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 err="1">
                  <a:solidFill>
                    <a:schemeClr val="tx1"/>
                  </a:solidFill>
                </a:rPr>
                <a:t>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F1A8222-6C0E-73D0-AA30-598D3DEB81DC}"/>
                </a:ext>
              </a:extLst>
            </p:cNvPr>
            <p:cNvSpPr/>
            <p:nvPr/>
          </p:nvSpPr>
          <p:spPr>
            <a:xfrm>
              <a:off x="2351394" y="175920"/>
              <a:ext cx="1935480" cy="5715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>
                  <a:solidFill>
                    <a:schemeClr val="tx1"/>
                  </a:solidFill>
                </a:rPr>
                <a:t>j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乘號 53">
            <a:extLst>
              <a:ext uri="{FF2B5EF4-FFF2-40B4-BE49-F238E27FC236}">
                <a16:creationId xmlns:a16="http://schemas.microsoft.com/office/drawing/2014/main" id="{9B6507CA-5607-1BBB-DD2C-22E3848F8B1A}"/>
              </a:ext>
            </a:extLst>
          </p:cNvPr>
          <p:cNvSpPr/>
          <p:nvPr/>
        </p:nvSpPr>
        <p:spPr>
          <a:xfrm>
            <a:off x="1664742" y="1781977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>
            <a:extLst>
              <a:ext uri="{FF2B5EF4-FFF2-40B4-BE49-F238E27FC236}">
                <a16:creationId xmlns:a16="http://schemas.microsoft.com/office/drawing/2014/main" id="{CEB6E4CA-59A7-19DD-7CE6-7CB42D2D97BF}"/>
              </a:ext>
            </a:extLst>
          </p:cNvPr>
          <p:cNvSpPr/>
          <p:nvPr/>
        </p:nvSpPr>
        <p:spPr>
          <a:xfrm>
            <a:off x="3527093" y="1784934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C0BF5E01-4942-6AA7-28A8-AC00F1151125}"/>
              </a:ext>
            </a:extLst>
          </p:cNvPr>
          <p:cNvSpPr/>
          <p:nvPr/>
        </p:nvSpPr>
        <p:spPr>
          <a:xfrm>
            <a:off x="5490309" y="1821606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>
            <a:extLst>
              <a:ext uri="{FF2B5EF4-FFF2-40B4-BE49-F238E27FC236}">
                <a16:creationId xmlns:a16="http://schemas.microsoft.com/office/drawing/2014/main" id="{7616B7F0-339E-3942-9C0E-2F85628763B8}"/>
              </a:ext>
            </a:extLst>
          </p:cNvPr>
          <p:cNvSpPr/>
          <p:nvPr/>
        </p:nvSpPr>
        <p:spPr>
          <a:xfrm>
            <a:off x="7386211" y="1828536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25B1F475-9FA2-09B0-B95D-F0ECFFD9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2" y="1848043"/>
            <a:ext cx="4001353" cy="40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乘號 58">
            <a:extLst>
              <a:ext uri="{FF2B5EF4-FFF2-40B4-BE49-F238E27FC236}">
                <a16:creationId xmlns:a16="http://schemas.microsoft.com/office/drawing/2014/main" id="{EB3B17F1-503C-8787-3D15-75FF71119E9C}"/>
              </a:ext>
            </a:extLst>
          </p:cNvPr>
          <p:cNvSpPr/>
          <p:nvPr/>
        </p:nvSpPr>
        <p:spPr>
          <a:xfrm>
            <a:off x="9468277" y="2702668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>
            <a:extLst>
              <a:ext uri="{FF2B5EF4-FFF2-40B4-BE49-F238E27FC236}">
                <a16:creationId xmlns:a16="http://schemas.microsoft.com/office/drawing/2014/main" id="{943BDCFD-38F3-8575-7245-CED020B92850}"/>
              </a:ext>
            </a:extLst>
          </p:cNvPr>
          <p:cNvSpPr/>
          <p:nvPr/>
        </p:nvSpPr>
        <p:spPr>
          <a:xfrm>
            <a:off x="10378341" y="2702668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乘號 60">
            <a:extLst>
              <a:ext uri="{FF2B5EF4-FFF2-40B4-BE49-F238E27FC236}">
                <a16:creationId xmlns:a16="http://schemas.microsoft.com/office/drawing/2014/main" id="{5437469C-B2D6-47B9-E8AA-97DA8D18DA3E}"/>
              </a:ext>
            </a:extLst>
          </p:cNvPr>
          <p:cNvSpPr/>
          <p:nvPr/>
        </p:nvSpPr>
        <p:spPr>
          <a:xfrm>
            <a:off x="9515902" y="3848719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852A9CD1-835E-3337-C002-B4F73B6F167F}"/>
              </a:ext>
            </a:extLst>
          </p:cNvPr>
          <p:cNvSpPr/>
          <p:nvPr/>
        </p:nvSpPr>
        <p:spPr>
          <a:xfrm>
            <a:off x="11261144" y="3860574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乘號 62">
            <a:extLst>
              <a:ext uri="{FF2B5EF4-FFF2-40B4-BE49-F238E27FC236}">
                <a16:creationId xmlns:a16="http://schemas.microsoft.com/office/drawing/2014/main" id="{ECB198DF-69D1-896B-9097-5DB6F9CCD764}"/>
              </a:ext>
            </a:extLst>
          </p:cNvPr>
          <p:cNvSpPr/>
          <p:nvPr/>
        </p:nvSpPr>
        <p:spPr>
          <a:xfrm>
            <a:off x="10329434" y="5017056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905EF5A-86F5-8B6D-0AC7-59BBA7ABFE4F}"/>
              </a:ext>
            </a:extLst>
          </p:cNvPr>
          <p:cNvSpPr txBox="1"/>
          <p:nvPr/>
        </p:nvSpPr>
        <p:spPr>
          <a:xfrm>
            <a:off x="9253538" y="987236"/>
            <a:ext cx="277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假設，我只要為「奇數」的九九乘法表。</a:t>
            </a:r>
          </a:p>
        </p:txBody>
      </p:sp>
    </p:spTree>
    <p:extLst>
      <p:ext uri="{BB962C8B-B14F-4D97-AF65-F5344CB8AC3E}">
        <p14:creationId xmlns:p14="http://schemas.microsoft.com/office/powerpoint/2010/main" val="52081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E123B-7C6F-D6A2-2C3E-2C9C59F2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F699AD-2A00-21E5-890B-60598F7F507C}"/>
              </a:ext>
            </a:extLst>
          </p:cNvPr>
          <p:cNvSpPr txBox="1"/>
          <p:nvPr/>
        </p:nvSpPr>
        <p:spPr>
          <a:xfrm>
            <a:off x="1238250" y="1964889"/>
            <a:ext cx="8629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(i%2 ==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TW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17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A970B-6172-EA00-23A9-1E9F06F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/>
              <a:t>？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DA143B2-961C-4650-9D0D-0A599DE8CA7A}"/>
              </a:ext>
            </a:extLst>
          </p:cNvPr>
          <p:cNvGrpSpPr/>
          <p:nvPr/>
        </p:nvGrpSpPr>
        <p:grpSpPr>
          <a:xfrm>
            <a:off x="222032" y="175920"/>
            <a:ext cx="8677800" cy="5137889"/>
            <a:chOff x="222032" y="175920"/>
            <a:chExt cx="8677800" cy="513788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5D96776-75A2-9CDD-3543-7A888B995F8C}"/>
                </a:ext>
              </a:extLst>
            </p:cNvPr>
            <p:cNvSpPr/>
            <p:nvPr/>
          </p:nvSpPr>
          <p:spPr>
            <a:xfrm>
              <a:off x="6182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6956BC6-5E9E-6819-5732-E3BFA64FC5F3}"/>
                </a:ext>
              </a:extLst>
            </p:cNvPr>
            <p:cNvSpPr/>
            <p:nvPr/>
          </p:nvSpPr>
          <p:spPr>
            <a:xfrm>
              <a:off x="15802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5D94D3-BE59-DCEE-47A0-A553A09D4553}"/>
                </a:ext>
              </a:extLst>
            </p:cNvPr>
            <p:cNvSpPr/>
            <p:nvPr/>
          </p:nvSpPr>
          <p:spPr>
            <a:xfrm>
              <a:off x="25423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399E1EF-4A70-AACD-9458-FC3430D788DD}"/>
                </a:ext>
              </a:extLst>
            </p:cNvPr>
            <p:cNvSpPr/>
            <p:nvPr/>
          </p:nvSpPr>
          <p:spPr>
            <a:xfrm>
              <a:off x="34567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EAD475E-88C4-3AF0-5D90-B30E4A3C8602}"/>
                </a:ext>
              </a:extLst>
            </p:cNvPr>
            <p:cNvSpPr/>
            <p:nvPr/>
          </p:nvSpPr>
          <p:spPr>
            <a:xfrm>
              <a:off x="44663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045785E-DDAC-5BB1-E3DC-EA815BE977AF}"/>
                </a:ext>
              </a:extLst>
            </p:cNvPr>
            <p:cNvSpPr/>
            <p:nvPr/>
          </p:nvSpPr>
          <p:spPr>
            <a:xfrm>
              <a:off x="54283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2FE922E-88CC-2089-A55D-C1D240022B5B}"/>
                </a:ext>
              </a:extLst>
            </p:cNvPr>
            <p:cNvSpPr/>
            <p:nvPr/>
          </p:nvSpPr>
          <p:spPr>
            <a:xfrm>
              <a:off x="63904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E954A24-90D5-9C58-1AE7-CEFCF63F680B}"/>
                </a:ext>
              </a:extLst>
            </p:cNvPr>
            <p:cNvSpPr/>
            <p:nvPr/>
          </p:nvSpPr>
          <p:spPr>
            <a:xfrm>
              <a:off x="73048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6C914AC-F21E-BDA2-3744-489166F0DDFA}"/>
                </a:ext>
              </a:extLst>
            </p:cNvPr>
            <p:cNvSpPr/>
            <p:nvPr/>
          </p:nvSpPr>
          <p:spPr>
            <a:xfrm>
              <a:off x="82192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FF6BE2C-BCAB-B9F3-6F23-ED574775CF10}"/>
                </a:ext>
              </a:extLst>
            </p:cNvPr>
            <p:cNvSpPr/>
            <p:nvPr/>
          </p:nvSpPr>
          <p:spPr>
            <a:xfrm>
              <a:off x="6182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07873BB3-B853-F30A-7B24-0CD86258222C}"/>
                </a:ext>
              </a:extLst>
            </p:cNvPr>
            <p:cNvSpPr/>
            <p:nvPr/>
          </p:nvSpPr>
          <p:spPr>
            <a:xfrm>
              <a:off x="15802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DDACD4A-15FC-4C48-C97C-D72234ACDB3A}"/>
                </a:ext>
              </a:extLst>
            </p:cNvPr>
            <p:cNvSpPr/>
            <p:nvPr/>
          </p:nvSpPr>
          <p:spPr>
            <a:xfrm>
              <a:off x="25423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644FED76-0B36-63D8-2D42-C6977DA03960}"/>
                </a:ext>
              </a:extLst>
            </p:cNvPr>
            <p:cNvSpPr/>
            <p:nvPr/>
          </p:nvSpPr>
          <p:spPr>
            <a:xfrm>
              <a:off x="34567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BD9734F-1E71-2765-3C5B-430764CD6747}"/>
                </a:ext>
              </a:extLst>
            </p:cNvPr>
            <p:cNvSpPr/>
            <p:nvPr/>
          </p:nvSpPr>
          <p:spPr>
            <a:xfrm>
              <a:off x="44663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1594789-32D7-ABCB-BBA0-3421F66AE3F2}"/>
                </a:ext>
              </a:extLst>
            </p:cNvPr>
            <p:cNvSpPr/>
            <p:nvPr/>
          </p:nvSpPr>
          <p:spPr>
            <a:xfrm>
              <a:off x="54283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3FBD6745-4DF9-794F-B7A5-04070C782B48}"/>
                </a:ext>
              </a:extLst>
            </p:cNvPr>
            <p:cNvSpPr/>
            <p:nvPr/>
          </p:nvSpPr>
          <p:spPr>
            <a:xfrm>
              <a:off x="63904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07A0454-E6DA-1E7C-2669-9E0DEC1B4129}"/>
                </a:ext>
              </a:extLst>
            </p:cNvPr>
            <p:cNvSpPr/>
            <p:nvPr/>
          </p:nvSpPr>
          <p:spPr>
            <a:xfrm>
              <a:off x="73048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FA78953-FBED-D37A-3DE7-68E4BCA05375}"/>
                </a:ext>
              </a:extLst>
            </p:cNvPr>
            <p:cNvSpPr/>
            <p:nvPr/>
          </p:nvSpPr>
          <p:spPr>
            <a:xfrm>
              <a:off x="82192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乘號 22">
              <a:extLst>
                <a:ext uri="{FF2B5EF4-FFF2-40B4-BE49-F238E27FC236}">
                  <a16:creationId xmlns:a16="http://schemas.microsoft.com/office/drawing/2014/main" id="{70652B17-BEE0-3D69-8E99-955A6078A4A8}"/>
                </a:ext>
              </a:extLst>
            </p:cNvPr>
            <p:cNvSpPr/>
            <p:nvPr/>
          </p:nvSpPr>
          <p:spPr>
            <a:xfrm>
              <a:off x="394434" y="2315476"/>
              <a:ext cx="447675" cy="53054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0CE877E-722A-1D1C-A234-436B5F5EA25D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 flipH="1">
              <a:off x="904022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75F49B-2B52-EEA1-FF4F-3FFE3EB3139F}"/>
                </a:ext>
              </a:extLst>
            </p:cNvPr>
            <p:cNvCxnSpPr>
              <a:cxnSpLocks/>
              <a:stCxn id="6" idx="4"/>
              <a:endCxn id="15" idx="0"/>
            </p:cNvCxnSpPr>
            <p:nvPr/>
          </p:nvCxnSpPr>
          <p:spPr>
            <a:xfrm>
              <a:off x="1866047" y="2702668"/>
              <a:ext cx="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CDAA30B-C2A2-E734-8E01-9BD8279D7A3C}"/>
                </a:ext>
              </a:extLst>
            </p:cNvPr>
            <p:cNvCxnSpPr>
              <a:cxnSpLocks/>
              <a:stCxn id="6" idx="4"/>
              <a:endCxn id="16" idx="0"/>
            </p:cNvCxnSpPr>
            <p:nvPr/>
          </p:nvCxnSpPr>
          <p:spPr>
            <a:xfrm>
              <a:off x="1866047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82223B0-5805-D450-B864-E55B3EDC915D}"/>
                </a:ext>
              </a:extLst>
            </p:cNvPr>
            <p:cNvCxnSpPr>
              <a:cxnSpLocks/>
              <a:stCxn id="6" idx="4"/>
              <a:endCxn id="17" idx="0"/>
            </p:cNvCxnSpPr>
            <p:nvPr/>
          </p:nvCxnSpPr>
          <p:spPr>
            <a:xfrm>
              <a:off x="1866047" y="2702668"/>
              <a:ext cx="18764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5352D63-FDD1-6379-FEE9-F0C6A2F53DB1}"/>
                </a:ext>
              </a:extLst>
            </p:cNvPr>
            <p:cNvCxnSpPr>
              <a:cxnSpLocks/>
              <a:stCxn id="6" idx="4"/>
              <a:endCxn id="18" idx="0"/>
            </p:cNvCxnSpPr>
            <p:nvPr/>
          </p:nvCxnSpPr>
          <p:spPr>
            <a:xfrm>
              <a:off x="1866047" y="2702668"/>
              <a:ext cx="288607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9415345-4167-9EC9-B989-A96527F24D57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1866047" y="2702668"/>
              <a:ext cx="384810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57FEC0A-A605-2029-2506-6C8ECDDC3AE7}"/>
                </a:ext>
              </a:extLst>
            </p:cNvPr>
            <p:cNvCxnSpPr>
              <a:cxnSpLocks/>
              <a:stCxn id="6" idx="4"/>
              <a:endCxn id="20" idx="0"/>
            </p:cNvCxnSpPr>
            <p:nvPr/>
          </p:nvCxnSpPr>
          <p:spPr>
            <a:xfrm>
              <a:off x="1866047" y="2702668"/>
              <a:ext cx="48101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C2496CE-C894-3511-48C6-78E3ECF5FA83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1866047" y="2702668"/>
              <a:ext cx="57245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1DE8F9B-6AAB-5C24-D794-BF7D61DDD6C2}"/>
                </a:ext>
              </a:extLst>
            </p:cNvPr>
            <p:cNvCxnSpPr>
              <a:cxnSpLocks/>
              <a:stCxn id="6" idx="4"/>
              <a:endCxn id="22" idx="0"/>
            </p:cNvCxnSpPr>
            <p:nvPr/>
          </p:nvCxnSpPr>
          <p:spPr>
            <a:xfrm>
              <a:off x="1866047" y="2702668"/>
              <a:ext cx="66389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853539B1-D1C6-B145-DA6E-9EDCB08B0F68}"/>
                </a:ext>
              </a:extLst>
            </p:cNvPr>
            <p:cNvGrpSpPr/>
            <p:nvPr/>
          </p:nvGrpSpPr>
          <p:grpSpPr>
            <a:xfrm>
              <a:off x="509161" y="4297252"/>
              <a:ext cx="789721" cy="1016557"/>
              <a:chOff x="471061" y="4249627"/>
              <a:chExt cx="789721" cy="1016557"/>
            </a:xfrm>
          </p:grpSpPr>
          <p:sp>
            <p:nvSpPr>
              <p:cNvPr id="46" name="等於 45">
                <a:extLst>
                  <a:ext uri="{FF2B5EF4-FFF2-40B4-BE49-F238E27FC236}">
                    <a16:creationId xmlns:a16="http://schemas.microsoft.com/office/drawing/2014/main" id="{D9AEE5FA-6D97-8C3B-C4BB-D306179E142A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508F138-A796-1CCD-F0B6-E918C96AC604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D77FB16-CF7F-7B5E-6659-3691AE07E894}"/>
                </a:ext>
              </a:extLst>
            </p:cNvPr>
            <p:cNvGrpSpPr/>
            <p:nvPr/>
          </p:nvGrpSpPr>
          <p:grpSpPr>
            <a:xfrm>
              <a:off x="1523147" y="4297252"/>
              <a:ext cx="789721" cy="1016557"/>
              <a:chOff x="471061" y="4249627"/>
              <a:chExt cx="789721" cy="1016557"/>
            </a:xfrm>
          </p:grpSpPr>
          <p:sp>
            <p:nvSpPr>
              <p:cNvPr id="44" name="等於 43">
                <a:extLst>
                  <a:ext uri="{FF2B5EF4-FFF2-40B4-BE49-F238E27FC236}">
                    <a16:creationId xmlns:a16="http://schemas.microsoft.com/office/drawing/2014/main" id="{6B80F9DB-E96B-86B5-9831-AE771D694128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63416D3-C461-F1B0-8D6E-A01E86E61410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F33EC16-C99C-D3E8-FCBC-8B846BBE1320}"/>
                </a:ext>
              </a:extLst>
            </p:cNvPr>
            <p:cNvGrpSpPr/>
            <p:nvPr/>
          </p:nvGrpSpPr>
          <p:grpSpPr>
            <a:xfrm>
              <a:off x="2485172" y="4297252"/>
              <a:ext cx="789721" cy="1016557"/>
              <a:chOff x="471061" y="4249627"/>
              <a:chExt cx="789721" cy="1016557"/>
            </a:xfrm>
          </p:grpSpPr>
          <p:sp>
            <p:nvSpPr>
              <p:cNvPr id="42" name="等於 41">
                <a:extLst>
                  <a:ext uri="{FF2B5EF4-FFF2-40B4-BE49-F238E27FC236}">
                    <a16:creationId xmlns:a16="http://schemas.microsoft.com/office/drawing/2014/main" id="{6C3294D2-E337-1A05-E913-F4EE747C6DBC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D91FF07-60A0-3EBF-DA87-BB81F7C21A5C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069757D-B452-F932-0075-E953E99A7C9A}"/>
                </a:ext>
              </a:extLst>
            </p:cNvPr>
            <p:cNvGrpSpPr/>
            <p:nvPr/>
          </p:nvGrpSpPr>
          <p:grpSpPr>
            <a:xfrm>
              <a:off x="8110111" y="4265770"/>
              <a:ext cx="789721" cy="1016557"/>
              <a:chOff x="471061" y="4249627"/>
              <a:chExt cx="789721" cy="1016557"/>
            </a:xfrm>
          </p:grpSpPr>
          <p:sp>
            <p:nvSpPr>
              <p:cNvPr id="40" name="等於 39">
                <a:extLst>
                  <a:ext uri="{FF2B5EF4-FFF2-40B4-BE49-F238E27FC236}">
                    <a16:creationId xmlns:a16="http://schemas.microsoft.com/office/drawing/2014/main" id="{7218121E-F354-5CDE-A116-854DA9346FED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4697974-2890-5C32-4868-D605D13F23A2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E5B081C-9EA8-5FAF-6DC7-A6FEE2E43C16}"/>
                </a:ext>
              </a:extLst>
            </p:cNvPr>
            <p:cNvSpPr txBox="1"/>
            <p:nvPr/>
          </p:nvSpPr>
          <p:spPr>
            <a:xfrm>
              <a:off x="3035455" y="4322037"/>
              <a:ext cx="186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…..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6CD25-E868-8E9E-8656-8D0CE73DA7F7}"/>
                </a:ext>
              </a:extLst>
            </p:cNvPr>
            <p:cNvSpPr/>
            <p:nvPr/>
          </p:nvSpPr>
          <p:spPr>
            <a:xfrm>
              <a:off x="222032" y="175920"/>
              <a:ext cx="193548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 err="1">
                  <a:solidFill>
                    <a:schemeClr val="tx1"/>
                  </a:solidFill>
                </a:rPr>
                <a:t>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F1A8222-6C0E-73D0-AA30-598D3DEB81DC}"/>
                </a:ext>
              </a:extLst>
            </p:cNvPr>
            <p:cNvSpPr/>
            <p:nvPr/>
          </p:nvSpPr>
          <p:spPr>
            <a:xfrm>
              <a:off x="2351394" y="175920"/>
              <a:ext cx="1935480" cy="5715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>
                  <a:solidFill>
                    <a:schemeClr val="tx1"/>
                  </a:solidFill>
                </a:rPr>
                <a:t>j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乘號 53">
            <a:extLst>
              <a:ext uri="{FF2B5EF4-FFF2-40B4-BE49-F238E27FC236}">
                <a16:creationId xmlns:a16="http://schemas.microsoft.com/office/drawing/2014/main" id="{9B6507CA-5607-1BBB-DD2C-22E3848F8B1A}"/>
              </a:ext>
            </a:extLst>
          </p:cNvPr>
          <p:cNvSpPr/>
          <p:nvPr/>
        </p:nvSpPr>
        <p:spPr>
          <a:xfrm>
            <a:off x="1652837" y="3799472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>
            <a:extLst>
              <a:ext uri="{FF2B5EF4-FFF2-40B4-BE49-F238E27FC236}">
                <a16:creationId xmlns:a16="http://schemas.microsoft.com/office/drawing/2014/main" id="{CEB6E4CA-59A7-19DD-7CE6-7CB42D2D97BF}"/>
              </a:ext>
            </a:extLst>
          </p:cNvPr>
          <p:cNvSpPr/>
          <p:nvPr/>
        </p:nvSpPr>
        <p:spPr>
          <a:xfrm>
            <a:off x="3555455" y="3766710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C0BF5E01-4942-6AA7-28A8-AC00F1151125}"/>
              </a:ext>
            </a:extLst>
          </p:cNvPr>
          <p:cNvSpPr/>
          <p:nvPr/>
        </p:nvSpPr>
        <p:spPr>
          <a:xfrm>
            <a:off x="5520840" y="3752273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>
            <a:extLst>
              <a:ext uri="{FF2B5EF4-FFF2-40B4-BE49-F238E27FC236}">
                <a16:creationId xmlns:a16="http://schemas.microsoft.com/office/drawing/2014/main" id="{7616B7F0-339E-3942-9C0E-2F85628763B8}"/>
              </a:ext>
            </a:extLst>
          </p:cNvPr>
          <p:cNvSpPr/>
          <p:nvPr/>
        </p:nvSpPr>
        <p:spPr>
          <a:xfrm>
            <a:off x="7415888" y="3773666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25B1F475-9FA2-09B0-B95D-F0ECFFD9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2" y="1848043"/>
            <a:ext cx="4001353" cy="40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乘號 58">
            <a:extLst>
              <a:ext uri="{FF2B5EF4-FFF2-40B4-BE49-F238E27FC236}">
                <a16:creationId xmlns:a16="http://schemas.microsoft.com/office/drawing/2014/main" id="{EB3B17F1-503C-8787-3D15-75FF71119E9C}"/>
              </a:ext>
            </a:extLst>
          </p:cNvPr>
          <p:cNvSpPr/>
          <p:nvPr/>
        </p:nvSpPr>
        <p:spPr>
          <a:xfrm>
            <a:off x="9468277" y="2702668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905EF5A-86F5-8B6D-0AC7-59BBA7ABFE4F}"/>
              </a:ext>
            </a:extLst>
          </p:cNvPr>
          <p:cNvSpPr txBox="1"/>
          <p:nvPr/>
        </p:nvSpPr>
        <p:spPr>
          <a:xfrm>
            <a:off x="9361744" y="131441"/>
            <a:ext cx="277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*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*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*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*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*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18</a:t>
            </a:r>
          </a:p>
        </p:txBody>
      </p:sp>
    </p:spTree>
    <p:extLst>
      <p:ext uri="{BB962C8B-B14F-4D97-AF65-F5344CB8AC3E}">
        <p14:creationId xmlns:p14="http://schemas.microsoft.com/office/powerpoint/2010/main" val="215862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E123B-7C6F-D6A2-2C3E-2C9C59F2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F699AD-2A00-21E5-890B-60598F7F507C}"/>
              </a:ext>
            </a:extLst>
          </p:cNvPr>
          <p:cNvSpPr txBox="1"/>
          <p:nvPr/>
        </p:nvSpPr>
        <p:spPr>
          <a:xfrm>
            <a:off x="1238250" y="1964889"/>
            <a:ext cx="8629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9; 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(j%2 ==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TW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TW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zh-TW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TW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TW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54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A970B-6172-EA00-23A9-1E9F06F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</a:t>
            </a:r>
            <a:r>
              <a:rPr lang="zh-TW" altLang="en-US" dirty="0"/>
              <a:t>？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DA143B2-961C-4650-9D0D-0A599DE8CA7A}"/>
              </a:ext>
            </a:extLst>
          </p:cNvPr>
          <p:cNvGrpSpPr/>
          <p:nvPr/>
        </p:nvGrpSpPr>
        <p:grpSpPr>
          <a:xfrm>
            <a:off x="222032" y="175920"/>
            <a:ext cx="8677800" cy="5137889"/>
            <a:chOff x="222032" y="175920"/>
            <a:chExt cx="8677800" cy="513788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5D96776-75A2-9CDD-3543-7A888B995F8C}"/>
                </a:ext>
              </a:extLst>
            </p:cNvPr>
            <p:cNvSpPr/>
            <p:nvPr/>
          </p:nvSpPr>
          <p:spPr>
            <a:xfrm>
              <a:off x="6182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6956BC6-5E9E-6819-5732-E3BFA64FC5F3}"/>
                </a:ext>
              </a:extLst>
            </p:cNvPr>
            <p:cNvSpPr/>
            <p:nvPr/>
          </p:nvSpPr>
          <p:spPr>
            <a:xfrm>
              <a:off x="15802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5D94D3-BE59-DCEE-47A0-A553A09D4553}"/>
                </a:ext>
              </a:extLst>
            </p:cNvPr>
            <p:cNvSpPr/>
            <p:nvPr/>
          </p:nvSpPr>
          <p:spPr>
            <a:xfrm>
              <a:off x="25423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399E1EF-4A70-AACD-9458-FC3430D788DD}"/>
                </a:ext>
              </a:extLst>
            </p:cNvPr>
            <p:cNvSpPr/>
            <p:nvPr/>
          </p:nvSpPr>
          <p:spPr>
            <a:xfrm>
              <a:off x="34567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EAD475E-88C4-3AF0-5D90-B30E4A3C8602}"/>
                </a:ext>
              </a:extLst>
            </p:cNvPr>
            <p:cNvSpPr/>
            <p:nvPr/>
          </p:nvSpPr>
          <p:spPr>
            <a:xfrm>
              <a:off x="446637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045785E-DDAC-5BB1-E3DC-EA815BE977AF}"/>
                </a:ext>
              </a:extLst>
            </p:cNvPr>
            <p:cNvSpPr/>
            <p:nvPr/>
          </p:nvSpPr>
          <p:spPr>
            <a:xfrm>
              <a:off x="5428397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52FE922E-88CC-2089-A55D-C1D240022B5B}"/>
                </a:ext>
              </a:extLst>
            </p:cNvPr>
            <p:cNvSpPr/>
            <p:nvPr/>
          </p:nvSpPr>
          <p:spPr>
            <a:xfrm>
              <a:off x="63904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E954A24-90D5-9C58-1AE7-CEFCF63F680B}"/>
                </a:ext>
              </a:extLst>
            </p:cNvPr>
            <p:cNvSpPr/>
            <p:nvPr/>
          </p:nvSpPr>
          <p:spPr>
            <a:xfrm>
              <a:off x="73048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6C914AC-F21E-BDA2-3744-489166F0DDFA}"/>
                </a:ext>
              </a:extLst>
            </p:cNvPr>
            <p:cNvSpPr/>
            <p:nvPr/>
          </p:nvSpPr>
          <p:spPr>
            <a:xfrm>
              <a:off x="8219222" y="2131168"/>
              <a:ext cx="571500" cy="571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FF6BE2C-BCAB-B9F3-6F23-ED574775CF10}"/>
                </a:ext>
              </a:extLst>
            </p:cNvPr>
            <p:cNvSpPr/>
            <p:nvPr/>
          </p:nvSpPr>
          <p:spPr>
            <a:xfrm>
              <a:off x="6182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07873BB3-B853-F30A-7B24-0CD86258222C}"/>
                </a:ext>
              </a:extLst>
            </p:cNvPr>
            <p:cNvSpPr/>
            <p:nvPr/>
          </p:nvSpPr>
          <p:spPr>
            <a:xfrm>
              <a:off x="15802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DDACD4A-15FC-4C48-C97C-D72234ACDB3A}"/>
                </a:ext>
              </a:extLst>
            </p:cNvPr>
            <p:cNvSpPr/>
            <p:nvPr/>
          </p:nvSpPr>
          <p:spPr>
            <a:xfrm>
              <a:off x="25423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644FED76-0B36-63D8-2D42-C6977DA03960}"/>
                </a:ext>
              </a:extLst>
            </p:cNvPr>
            <p:cNvSpPr/>
            <p:nvPr/>
          </p:nvSpPr>
          <p:spPr>
            <a:xfrm>
              <a:off x="34567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4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CBD9734F-1E71-2765-3C5B-430764CD6747}"/>
                </a:ext>
              </a:extLst>
            </p:cNvPr>
            <p:cNvSpPr/>
            <p:nvPr/>
          </p:nvSpPr>
          <p:spPr>
            <a:xfrm>
              <a:off x="446637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5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1594789-32D7-ABCB-BBA0-3421F66AE3F2}"/>
                </a:ext>
              </a:extLst>
            </p:cNvPr>
            <p:cNvSpPr/>
            <p:nvPr/>
          </p:nvSpPr>
          <p:spPr>
            <a:xfrm>
              <a:off x="5428397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6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3FBD6745-4DF9-794F-B7A5-04070C782B48}"/>
                </a:ext>
              </a:extLst>
            </p:cNvPr>
            <p:cNvSpPr/>
            <p:nvPr/>
          </p:nvSpPr>
          <p:spPr>
            <a:xfrm>
              <a:off x="63904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707A0454-E6DA-1E7C-2669-9E0DEC1B4129}"/>
                </a:ext>
              </a:extLst>
            </p:cNvPr>
            <p:cNvSpPr/>
            <p:nvPr/>
          </p:nvSpPr>
          <p:spPr>
            <a:xfrm>
              <a:off x="73048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FA78953-FBED-D37A-3DE7-68E4BCA05375}"/>
                </a:ext>
              </a:extLst>
            </p:cNvPr>
            <p:cNvSpPr/>
            <p:nvPr/>
          </p:nvSpPr>
          <p:spPr>
            <a:xfrm>
              <a:off x="8219222" y="3493243"/>
              <a:ext cx="571500" cy="571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9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乘號 22">
              <a:extLst>
                <a:ext uri="{FF2B5EF4-FFF2-40B4-BE49-F238E27FC236}">
                  <a16:creationId xmlns:a16="http://schemas.microsoft.com/office/drawing/2014/main" id="{70652B17-BEE0-3D69-8E99-955A6078A4A8}"/>
                </a:ext>
              </a:extLst>
            </p:cNvPr>
            <p:cNvSpPr/>
            <p:nvPr/>
          </p:nvSpPr>
          <p:spPr>
            <a:xfrm>
              <a:off x="394434" y="2315476"/>
              <a:ext cx="447675" cy="53054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0CE877E-722A-1D1C-A234-436B5F5EA25D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 flipH="1">
              <a:off x="904022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75F49B-2B52-EEA1-FF4F-3FFE3EB3139F}"/>
                </a:ext>
              </a:extLst>
            </p:cNvPr>
            <p:cNvCxnSpPr>
              <a:cxnSpLocks/>
              <a:stCxn id="6" idx="4"/>
              <a:endCxn id="15" idx="0"/>
            </p:cNvCxnSpPr>
            <p:nvPr/>
          </p:nvCxnSpPr>
          <p:spPr>
            <a:xfrm>
              <a:off x="1866047" y="2702668"/>
              <a:ext cx="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CDAA30B-C2A2-E734-8E01-9BD8279D7A3C}"/>
                </a:ext>
              </a:extLst>
            </p:cNvPr>
            <p:cNvCxnSpPr>
              <a:cxnSpLocks/>
              <a:stCxn id="6" idx="4"/>
              <a:endCxn id="16" idx="0"/>
            </p:cNvCxnSpPr>
            <p:nvPr/>
          </p:nvCxnSpPr>
          <p:spPr>
            <a:xfrm>
              <a:off x="1866047" y="2702668"/>
              <a:ext cx="9620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82223B0-5805-D450-B864-E55B3EDC915D}"/>
                </a:ext>
              </a:extLst>
            </p:cNvPr>
            <p:cNvCxnSpPr>
              <a:cxnSpLocks/>
              <a:stCxn id="6" idx="4"/>
              <a:endCxn id="17" idx="0"/>
            </p:cNvCxnSpPr>
            <p:nvPr/>
          </p:nvCxnSpPr>
          <p:spPr>
            <a:xfrm>
              <a:off x="1866047" y="2702668"/>
              <a:ext cx="18764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5352D63-FDD1-6379-FEE9-F0C6A2F53DB1}"/>
                </a:ext>
              </a:extLst>
            </p:cNvPr>
            <p:cNvCxnSpPr>
              <a:cxnSpLocks/>
              <a:stCxn id="6" idx="4"/>
              <a:endCxn id="18" idx="0"/>
            </p:cNvCxnSpPr>
            <p:nvPr/>
          </p:nvCxnSpPr>
          <p:spPr>
            <a:xfrm>
              <a:off x="1866047" y="2702668"/>
              <a:ext cx="288607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9415345-4167-9EC9-B989-A96527F24D57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1866047" y="2702668"/>
              <a:ext cx="3848100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57FEC0A-A605-2029-2506-6C8ECDDC3AE7}"/>
                </a:ext>
              </a:extLst>
            </p:cNvPr>
            <p:cNvCxnSpPr>
              <a:cxnSpLocks/>
              <a:stCxn id="6" idx="4"/>
              <a:endCxn id="20" idx="0"/>
            </p:cNvCxnSpPr>
            <p:nvPr/>
          </p:nvCxnSpPr>
          <p:spPr>
            <a:xfrm>
              <a:off x="1866047" y="2702668"/>
              <a:ext cx="48101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C2496CE-C894-3511-48C6-78E3ECF5FA83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1866047" y="2702668"/>
              <a:ext cx="57245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1DE8F9B-6AAB-5C24-D794-BF7D61DDD6C2}"/>
                </a:ext>
              </a:extLst>
            </p:cNvPr>
            <p:cNvCxnSpPr>
              <a:cxnSpLocks/>
              <a:stCxn id="6" idx="4"/>
              <a:endCxn id="22" idx="0"/>
            </p:cNvCxnSpPr>
            <p:nvPr/>
          </p:nvCxnSpPr>
          <p:spPr>
            <a:xfrm>
              <a:off x="1866047" y="2702668"/>
              <a:ext cx="6638925" cy="790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853539B1-D1C6-B145-DA6E-9EDCB08B0F68}"/>
                </a:ext>
              </a:extLst>
            </p:cNvPr>
            <p:cNvGrpSpPr/>
            <p:nvPr/>
          </p:nvGrpSpPr>
          <p:grpSpPr>
            <a:xfrm>
              <a:off x="509161" y="4297252"/>
              <a:ext cx="789721" cy="1016557"/>
              <a:chOff x="471061" y="4249627"/>
              <a:chExt cx="789721" cy="1016557"/>
            </a:xfrm>
          </p:grpSpPr>
          <p:sp>
            <p:nvSpPr>
              <p:cNvPr id="46" name="等於 45">
                <a:extLst>
                  <a:ext uri="{FF2B5EF4-FFF2-40B4-BE49-F238E27FC236}">
                    <a16:creationId xmlns:a16="http://schemas.microsoft.com/office/drawing/2014/main" id="{D9AEE5FA-6D97-8C3B-C4BB-D306179E142A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508F138-A796-1CCD-F0B6-E918C96AC604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D77FB16-CF7F-7B5E-6659-3691AE07E894}"/>
                </a:ext>
              </a:extLst>
            </p:cNvPr>
            <p:cNvGrpSpPr/>
            <p:nvPr/>
          </p:nvGrpSpPr>
          <p:grpSpPr>
            <a:xfrm>
              <a:off x="1523147" y="4297252"/>
              <a:ext cx="789721" cy="1016557"/>
              <a:chOff x="471061" y="4249627"/>
              <a:chExt cx="789721" cy="1016557"/>
            </a:xfrm>
          </p:grpSpPr>
          <p:sp>
            <p:nvSpPr>
              <p:cNvPr id="44" name="等於 43">
                <a:extLst>
                  <a:ext uri="{FF2B5EF4-FFF2-40B4-BE49-F238E27FC236}">
                    <a16:creationId xmlns:a16="http://schemas.microsoft.com/office/drawing/2014/main" id="{6B80F9DB-E96B-86B5-9831-AE771D694128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063416D3-C461-F1B0-8D6E-A01E86E61410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F33EC16-C99C-D3E8-FCBC-8B846BBE1320}"/>
                </a:ext>
              </a:extLst>
            </p:cNvPr>
            <p:cNvGrpSpPr/>
            <p:nvPr/>
          </p:nvGrpSpPr>
          <p:grpSpPr>
            <a:xfrm>
              <a:off x="2485172" y="4297252"/>
              <a:ext cx="789721" cy="1016557"/>
              <a:chOff x="471061" y="4249627"/>
              <a:chExt cx="789721" cy="1016557"/>
            </a:xfrm>
          </p:grpSpPr>
          <p:sp>
            <p:nvSpPr>
              <p:cNvPr id="42" name="等於 41">
                <a:extLst>
                  <a:ext uri="{FF2B5EF4-FFF2-40B4-BE49-F238E27FC236}">
                    <a16:creationId xmlns:a16="http://schemas.microsoft.com/office/drawing/2014/main" id="{6C3294D2-E337-1A05-E913-F4EE747C6DBC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D91FF07-60A0-3EBF-DA87-BB81F7C21A5C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069757D-B452-F932-0075-E953E99A7C9A}"/>
                </a:ext>
              </a:extLst>
            </p:cNvPr>
            <p:cNvGrpSpPr/>
            <p:nvPr/>
          </p:nvGrpSpPr>
          <p:grpSpPr>
            <a:xfrm>
              <a:off x="8110111" y="4265770"/>
              <a:ext cx="789721" cy="1016557"/>
              <a:chOff x="471061" y="4249627"/>
              <a:chExt cx="789721" cy="1016557"/>
            </a:xfrm>
          </p:grpSpPr>
          <p:sp>
            <p:nvSpPr>
              <p:cNvPr id="40" name="等於 39">
                <a:extLst>
                  <a:ext uri="{FF2B5EF4-FFF2-40B4-BE49-F238E27FC236}">
                    <a16:creationId xmlns:a16="http://schemas.microsoft.com/office/drawing/2014/main" id="{7218121E-F354-5CDE-A116-854DA9346FED}"/>
                  </a:ext>
                </a:extLst>
              </p:cNvPr>
              <p:cNvSpPr/>
              <p:nvPr/>
            </p:nvSpPr>
            <p:spPr>
              <a:xfrm rot="5400000">
                <a:off x="624989" y="4157185"/>
                <a:ext cx="481866" cy="666750"/>
              </a:xfrm>
              <a:prstGeom prst="mathEqual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4697974-2890-5C32-4868-D605D13F23A2}"/>
                  </a:ext>
                </a:extLst>
              </p:cNvPr>
              <p:cNvSpPr txBox="1"/>
              <p:nvPr/>
            </p:nvSpPr>
            <p:spPr>
              <a:xfrm>
                <a:off x="471061" y="4896852"/>
                <a:ext cx="789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*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E5B081C-9EA8-5FAF-6DC7-A6FEE2E43C16}"/>
                </a:ext>
              </a:extLst>
            </p:cNvPr>
            <p:cNvSpPr txBox="1"/>
            <p:nvPr/>
          </p:nvSpPr>
          <p:spPr>
            <a:xfrm>
              <a:off x="3035455" y="4322037"/>
              <a:ext cx="186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…..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6CD25-E868-8E9E-8656-8D0CE73DA7F7}"/>
                </a:ext>
              </a:extLst>
            </p:cNvPr>
            <p:cNvSpPr/>
            <p:nvPr/>
          </p:nvSpPr>
          <p:spPr>
            <a:xfrm>
              <a:off x="222032" y="175920"/>
              <a:ext cx="193548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 err="1">
                  <a:solidFill>
                    <a:schemeClr val="tx1"/>
                  </a:solidFill>
                </a:rPr>
                <a:t>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F1A8222-6C0E-73D0-AA30-598D3DEB81DC}"/>
                </a:ext>
              </a:extLst>
            </p:cNvPr>
            <p:cNvSpPr/>
            <p:nvPr/>
          </p:nvSpPr>
          <p:spPr>
            <a:xfrm>
              <a:off x="2351394" y="175920"/>
              <a:ext cx="1935480" cy="5715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for</a:t>
              </a:r>
              <a:r>
                <a:rPr lang="zh-TW" altLang="en-US" dirty="0">
                  <a:solidFill>
                    <a:schemeClr val="tx1"/>
                  </a:solidFill>
                </a:rPr>
                <a:t> 迴圈 變數 </a:t>
              </a:r>
              <a:r>
                <a:rPr lang="en-US" altLang="zh-TW" dirty="0">
                  <a:solidFill>
                    <a:schemeClr val="tx1"/>
                  </a:solidFill>
                </a:rPr>
                <a:t>j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4">
            <a:extLst>
              <a:ext uri="{FF2B5EF4-FFF2-40B4-BE49-F238E27FC236}">
                <a16:creationId xmlns:a16="http://schemas.microsoft.com/office/drawing/2014/main" id="{25B1F475-9FA2-09B0-B95D-F0ECFFD9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2" y="1848043"/>
            <a:ext cx="4001353" cy="400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乘號 107">
            <a:extLst>
              <a:ext uri="{FF2B5EF4-FFF2-40B4-BE49-F238E27FC236}">
                <a16:creationId xmlns:a16="http://schemas.microsoft.com/office/drawing/2014/main" id="{2EC6700D-B93D-E229-1885-A8F333F50487}"/>
              </a:ext>
            </a:extLst>
          </p:cNvPr>
          <p:cNvSpPr/>
          <p:nvPr/>
        </p:nvSpPr>
        <p:spPr>
          <a:xfrm>
            <a:off x="6471384" y="1823817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>
            <a:extLst>
              <a:ext uri="{FF2B5EF4-FFF2-40B4-BE49-F238E27FC236}">
                <a16:creationId xmlns:a16="http://schemas.microsoft.com/office/drawing/2014/main" id="{161F918F-8848-178E-4588-1EB0183FC403}"/>
              </a:ext>
            </a:extLst>
          </p:cNvPr>
          <p:cNvSpPr/>
          <p:nvPr/>
        </p:nvSpPr>
        <p:spPr>
          <a:xfrm>
            <a:off x="9415034" y="4944477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>
            <a:extLst>
              <a:ext uri="{FF2B5EF4-FFF2-40B4-BE49-F238E27FC236}">
                <a16:creationId xmlns:a16="http://schemas.microsoft.com/office/drawing/2014/main" id="{D10964B3-A25C-1E7F-A610-D026E8C61138}"/>
              </a:ext>
            </a:extLst>
          </p:cNvPr>
          <p:cNvSpPr/>
          <p:nvPr/>
        </p:nvSpPr>
        <p:spPr>
          <a:xfrm>
            <a:off x="10392200" y="4931214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>
            <a:extLst>
              <a:ext uri="{FF2B5EF4-FFF2-40B4-BE49-F238E27FC236}">
                <a16:creationId xmlns:a16="http://schemas.microsoft.com/office/drawing/2014/main" id="{41A1C02E-858F-925E-6017-B0244F272E6C}"/>
              </a:ext>
            </a:extLst>
          </p:cNvPr>
          <p:cNvSpPr/>
          <p:nvPr/>
        </p:nvSpPr>
        <p:spPr>
          <a:xfrm>
            <a:off x="11307024" y="4931214"/>
            <a:ext cx="447675" cy="530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444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33</TotalTime>
  <Words>611</Words>
  <Application>Microsoft Office PowerPoint</Application>
  <PresentationFormat>寬螢幕</PresentationFormat>
  <Paragraphs>181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Courier New</vt:lpstr>
      <vt:lpstr>Wingdings</vt:lpstr>
      <vt:lpstr>Wingdings 2</vt:lpstr>
      <vt:lpstr>HDOfficeLightV0</vt:lpstr>
      <vt:lpstr>回顧</vt:lpstr>
      <vt:lpstr>for迴圈 - 九九乘法表</vt:lpstr>
      <vt:lpstr>可以怎麼思考？</vt:lpstr>
      <vt:lpstr>程式思考</vt:lpstr>
      <vt:lpstr>實作</vt:lpstr>
      <vt:lpstr>continue？</vt:lpstr>
      <vt:lpstr>實作</vt:lpstr>
      <vt:lpstr>continue？</vt:lpstr>
      <vt:lpstr>實作</vt:lpstr>
      <vt:lpstr>break？</vt:lpstr>
      <vt:lpstr>實作</vt:lpstr>
      <vt:lpstr>有什麼技巧可以幫助理解？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九九乘法表</dc:title>
  <dc:creator>偉 阿</dc:creator>
  <cp:lastModifiedBy>偉 阿</cp:lastModifiedBy>
  <cp:revision>38</cp:revision>
  <dcterms:created xsi:type="dcterms:W3CDTF">2023-10-25T12:40:42Z</dcterms:created>
  <dcterms:modified xsi:type="dcterms:W3CDTF">2023-10-25T13:14:30Z</dcterms:modified>
</cp:coreProperties>
</file>