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5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4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5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3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7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9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fileformat.info/info/unicode/char/search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74750CA-915F-FB0E-137D-EAF86C364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FileReader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Stream 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229E7C3-4B44-69CE-A652-5C254F189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8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D436-969A-2613-0828-9413800C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java.io.FileReader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F908B3A-987E-B249-70F8-C5B8A886BCBF}"/>
              </a:ext>
            </a:extLst>
          </p:cNvPr>
          <p:cNvGrpSpPr/>
          <p:nvPr/>
        </p:nvGrpSpPr>
        <p:grpSpPr>
          <a:xfrm>
            <a:off x="376510" y="2347793"/>
            <a:ext cx="3608377" cy="3023587"/>
            <a:chOff x="106659" y="2018839"/>
            <a:chExt cx="4450488" cy="392114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6D1E2D5-B121-7AFD-86B7-A65339E18D47}"/>
                </a:ext>
              </a:extLst>
            </p:cNvPr>
            <p:cNvGrpSpPr/>
            <p:nvPr/>
          </p:nvGrpSpPr>
          <p:grpSpPr>
            <a:xfrm>
              <a:off x="765586" y="2018839"/>
              <a:ext cx="1748117" cy="789802"/>
              <a:chOff x="1129553" y="1801906"/>
              <a:chExt cx="1748117" cy="789802"/>
            </a:xfrm>
          </p:grpSpPr>
          <p:sp>
            <p:nvSpPr>
              <p:cNvPr id="8" name="矩形: 剪去對角角落 7">
                <a:extLst>
                  <a:ext uri="{FF2B5EF4-FFF2-40B4-BE49-F238E27FC236}">
                    <a16:creationId xmlns:a16="http://schemas.microsoft.com/office/drawing/2014/main" id="{F09C7AAC-118A-B41F-C277-150C17CF3988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1667435" cy="45810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哈囉</a:t>
                </a:r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\r\n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462B127-0A79-0B94-8FCD-716CFB727DBC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45333C5-FF37-6B35-19CB-2B1136A6BD34}"/>
                </a:ext>
              </a:extLst>
            </p:cNvPr>
            <p:cNvGrpSpPr/>
            <p:nvPr/>
          </p:nvGrpSpPr>
          <p:grpSpPr>
            <a:xfrm>
              <a:off x="765586" y="2866002"/>
              <a:ext cx="3791561" cy="918882"/>
              <a:chOff x="1129553" y="1801906"/>
              <a:chExt cx="4268070" cy="918882"/>
            </a:xfrm>
          </p:grpSpPr>
          <p:sp>
            <p:nvSpPr>
              <p:cNvPr id="12" name="矩形: 剪去對角角落 11">
                <a:extLst>
                  <a:ext uri="{FF2B5EF4-FFF2-40B4-BE49-F238E27FC236}">
                    <a16:creationId xmlns:a16="http://schemas.microsoft.com/office/drawing/2014/main" id="{8AF318AB-C62B-DA1A-B3BC-21D6FA790D5C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4187388" cy="58718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0101010011001000</a:t>
                </a:r>
                <a:r>
                  <a:rPr lang="en-US" altLang="zh-TW" sz="105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0101011011001001</a:t>
                </a:r>
              </a:p>
              <a:p>
                <a:r>
                  <a:rPr lang="en-US" altLang="zh-TW" sz="105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0000000000001101</a:t>
                </a:r>
                <a:r>
                  <a:rPr lang="en-US" altLang="zh-TW" sz="105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0000000000001010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68153AE-13B3-9409-F9D7-ED964946659F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2BE32ED1-3EF7-C9E2-4335-57CA206FCC76}"/>
                </a:ext>
              </a:extLst>
            </p:cNvPr>
            <p:cNvGrpSpPr/>
            <p:nvPr/>
          </p:nvGrpSpPr>
          <p:grpSpPr>
            <a:xfrm>
              <a:off x="765586" y="3943552"/>
              <a:ext cx="2398955" cy="918881"/>
              <a:chOff x="1129553" y="1801906"/>
              <a:chExt cx="2700445" cy="918881"/>
            </a:xfrm>
          </p:grpSpPr>
          <p:sp>
            <p:nvSpPr>
              <p:cNvPr id="15" name="矩形: 剪去對角角落 14">
                <a:extLst>
                  <a:ext uri="{FF2B5EF4-FFF2-40B4-BE49-F238E27FC236}">
                    <a16:creationId xmlns:a16="http://schemas.microsoft.com/office/drawing/2014/main" id="{24D60933-24AE-35D6-286E-395965FF6619}"/>
                  </a:ext>
                </a:extLst>
              </p:cNvPr>
              <p:cNvSpPr/>
              <p:nvPr/>
            </p:nvSpPr>
            <p:spPr>
              <a:xfrm>
                <a:off x="1210234" y="2133599"/>
                <a:ext cx="2619764" cy="58718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1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54c8</a:t>
                </a:r>
                <a:r>
                  <a:rPr lang="en-US" altLang="zh-TW" sz="11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56c9</a:t>
                </a:r>
                <a:r>
                  <a:rPr lang="en-US" altLang="zh-TW" sz="11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000d</a:t>
                </a:r>
                <a:r>
                  <a:rPr lang="en-US" altLang="zh-TW" sz="110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000a</a:t>
                </a:r>
                <a:endParaRPr lang="zh-TW" altLang="en-US" sz="1100" b="1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67CADA1-77F4-9E11-70A4-87FDE8B1E3CD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CB0D784-F748-C08E-DB12-16087B78C9B4}"/>
                </a:ext>
              </a:extLst>
            </p:cNvPr>
            <p:cNvGrpSpPr/>
            <p:nvPr/>
          </p:nvGrpSpPr>
          <p:grpSpPr>
            <a:xfrm>
              <a:off x="765586" y="5021102"/>
              <a:ext cx="1748118" cy="918881"/>
              <a:chOff x="1129553" y="1801906"/>
              <a:chExt cx="1967814" cy="796992"/>
            </a:xfrm>
          </p:grpSpPr>
          <p:sp>
            <p:nvSpPr>
              <p:cNvPr id="18" name="矩形: 剪去對角角落 17">
                <a:extLst>
                  <a:ext uri="{FF2B5EF4-FFF2-40B4-BE49-F238E27FC236}">
                    <a16:creationId xmlns:a16="http://schemas.microsoft.com/office/drawing/2014/main" id="{0F5ED94C-34FD-20BE-F11D-53132D98F32C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1887132" cy="46529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21704</a:t>
                </a:r>
                <a:r>
                  <a:rPr lang="en-US" altLang="zh-TW" sz="10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22217</a:t>
                </a:r>
                <a:r>
                  <a:rPr lang="en-US" altLang="zh-TW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13</a:t>
                </a:r>
                <a:r>
                  <a:rPr lang="en-US" altLang="zh-TW" sz="100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endParaRPr lang="zh-TW" altLang="en-US" sz="1000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9049A88-4FD9-0C2E-275F-BE9BAD154E55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26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3D1CC29-FB87-188F-824E-36E7AEF113B4}"/>
                </a:ext>
              </a:extLst>
            </p:cNvPr>
            <p:cNvSpPr txBox="1"/>
            <p:nvPr/>
          </p:nvSpPr>
          <p:spPr>
            <a:xfrm>
              <a:off x="106659" y="3306624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BIN</a:t>
              </a:r>
              <a:endParaRPr lang="zh-TW" altLang="en-US" sz="1200" b="1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C4FE808-0117-2BFA-F6D8-32ABF9653FC7}"/>
                </a:ext>
              </a:extLst>
            </p:cNvPr>
            <p:cNvSpPr txBox="1"/>
            <p:nvPr/>
          </p:nvSpPr>
          <p:spPr>
            <a:xfrm>
              <a:off x="106659" y="4384173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HEX</a:t>
              </a:r>
              <a:endParaRPr lang="zh-TW" altLang="en-US" sz="1200" b="1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01DC2C-4DED-994B-43EE-D570CD217E57}"/>
                </a:ext>
              </a:extLst>
            </p:cNvPr>
            <p:cNvSpPr txBox="1"/>
            <p:nvPr/>
          </p:nvSpPr>
          <p:spPr>
            <a:xfrm>
              <a:off x="106659" y="5487087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DEC</a:t>
              </a:r>
              <a:endParaRPr lang="zh-TW" altLang="en-US" sz="1200" b="1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AA58061-4532-A510-D62E-59991538F8CD}"/>
                </a:ext>
              </a:extLst>
            </p:cNvPr>
            <p:cNvSpPr txBox="1"/>
            <p:nvPr/>
          </p:nvSpPr>
          <p:spPr>
            <a:xfrm>
              <a:off x="106659" y="2413741"/>
              <a:ext cx="596174" cy="291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字元</a:t>
              </a: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FB080BA4-3E6F-4421-3B14-B2DB8FE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61" y="2196390"/>
            <a:ext cx="2510094" cy="327109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C0401E5-F539-B0CC-659E-AE17AD08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27" y="2639931"/>
            <a:ext cx="4354279" cy="1057297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5EF1A1-9BCC-515D-C600-B36CE5E05E7F}"/>
              </a:ext>
            </a:extLst>
          </p:cNvPr>
          <p:cNvSpPr txBox="1"/>
          <p:nvPr/>
        </p:nvSpPr>
        <p:spPr>
          <a:xfrm>
            <a:off x="6982678" y="2116711"/>
            <a:ext cx="4476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Unicode </a:t>
            </a:r>
            <a:r>
              <a:rPr lang="zh-TW" altLang="en-US" sz="1400" dirty="0"/>
              <a:t>對照表</a:t>
            </a:r>
            <a:endParaRPr lang="en-US" altLang="zh-TW" sz="1400" dirty="0"/>
          </a:p>
          <a:p>
            <a:r>
              <a:rPr lang="zh-TW" altLang="en-US" sz="1400" dirty="0">
                <a:hlinkClick r:id="rId4"/>
              </a:rPr>
              <a:t>https://www.fileformat.info/info/unicode/char/search.htm</a:t>
            </a:r>
            <a:r>
              <a:rPr lang="zh-TW" altLang="en-US" sz="1400" dirty="0"/>
              <a:t> 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E9276A57-BAD2-FC61-3964-D5A21C50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228" y="3910036"/>
            <a:ext cx="4381880" cy="1585097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B0D5388-CC13-CD55-9438-8D565B1C6F15}"/>
              </a:ext>
            </a:extLst>
          </p:cNvPr>
          <p:cNvSpPr/>
          <p:nvPr/>
        </p:nvSpPr>
        <p:spPr>
          <a:xfrm>
            <a:off x="9251576" y="4540482"/>
            <a:ext cx="502024" cy="183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3CBFB1-1EA6-2CA0-9C42-30ED92FE01D4}"/>
              </a:ext>
            </a:extLst>
          </p:cNvPr>
          <p:cNvSpPr txBox="1"/>
          <p:nvPr/>
        </p:nvSpPr>
        <p:spPr>
          <a:xfrm>
            <a:off x="9502588" y="4952398"/>
            <a:ext cx="243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要強制轉型成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9CB7F408-F054-456A-2942-957588D19AB7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6200000" flipH="1">
            <a:off x="9996115" y="4230872"/>
            <a:ext cx="227999" cy="1215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0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F5D77-3CBC-4047-D355-CA8E4D13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619D0-9F87-6252-4F49-7ACCEAFD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概念：寫法上 從 匿名類別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Lambda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極致簡化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管線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、方法連鎖呼叫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 chaining)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來源物件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(source)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(Intermediate Operation)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終端操作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(terminal)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A207B5-51DB-420B-A6A2-239D92F0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47719"/>
            <a:ext cx="3980332" cy="30007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A421D4-54A9-CFA1-D87A-42563515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46" y="3147719"/>
            <a:ext cx="3111449" cy="31840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6630A37-7DE5-FFEC-0507-CD4AD18D37BA}"/>
              </a:ext>
            </a:extLst>
          </p:cNvPr>
          <p:cNvSpPr txBox="1"/>
          <p:nvPr/>
        </p:nvSpPr>
        <p:spPr>
          <a:xfrm>
            <a:off x="4545106" y="5919523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P.6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EFE279-D5D6-749F-0027-B24122A7FE4C}"/>
              </a:ext>
            </a:extLst>
          </p:cNvPr>
          <p:cNvSpPr txBox="1"/>
          <p:nvPr/>
        </p:nvSpPr>
        <p:spPr>
          <a:xfrm>
            <a:off x="9970852" y="5869094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P.20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948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B0075-AEAB-F5EE-302D-ED02B0B3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0905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管線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、方法連鎖呼叫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 chaining)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C92BE0-D957-1415-EDA4-28D7F492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90" y="2109450"/>
            <a:ext cx="4850120" cy="36564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F3F9FC3-7C54-CAFB-70E2-9568CE0C2D83}"/>
              </a:ext>
            </a:extLst>
          </p:cNvPr>
          <p:cNvSpPr txBox="1"/>
          <p:nvPr/>
        </p:nvSpPr>
        <p:spPr>
          <a:xfrm>
            <a:off x="9970852" y="5869094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P.20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FB24D1-5054-4C60-327D-B0B8C645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21" y="2019554"/>
            <a:ext cx="4101384" cy="4094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82861E-98B0-AEAF-C40C-3A9816EB74CE}"/>
              </a:ext>
            </a:extLst>
          </p:cNvPr>
          <p:cNvSpPr txBox="1"/>
          <p:nvPr/>
        </p:nvSpPr>
        <p:spPr>
          <a:xfrm>
            <a:off x="1213821" y="2537012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384DAF-7554-C56E-0FA9-FC680B61455A}"/>
              </a:ext>
            </a:extLst>
          </p:cNvPr>
          <p:cNvSpPr txBox="1"/>
          <p:nvPr/>
        </p:nvSpPr>
        <p:spPr>
          <a:xfrm>
            <a:off x="1213820" y="3387728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82493-19B7-825D-43E6-66A651EB5CA7}"/>
              </a:ext>
            </a:extLst>
          </p:cNvPr>
          <p:cNvSpPr txBox="1"/>
          <p:nvPr/>
        </p:nvSpPr>
        <p:spPr>
          <a:xfrm>
            <a:off x="1222786" y="4374776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2C4D6F-95AD-3FA5-F298-828AE9A0FF68}"/>
              </a:ext>
            </a:extLst>
          </p:cNvPr>
          <p:cNvSpPr txBox="1"/>
          <p:nvPr/>
        </p:nvSpPr>
        <p:spPr>
          <a:xfrm>
            <a:off x="4517748" y="2814011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E117C75-BB59-2590-1B32-DBC2AD35112F}"/>
              </a:ext>
            </a:extLst>
          </p:cNvPr>
          <p:cNvSpPr txBox="1"/>
          <p:nvPr/>
        </p:nvSpPr>
        <p:spPr>
          <a:xfrm>
            <a:off x="4535214" y="3799196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E2119B-B2B2-FED6-A1AB-E7D6CA61D0C7}"/>
              </a:ext>
            </a:extLst>
          </p:cNvPr>
          <p:cNvSpPr txBox="1"/>
          <p:nvPr/>
        </p:nvSpPr>
        <p:spPr>
          <a:xfrm>
            <a:off x="2347826" y="5099078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64136E-8586-8E34-090E-BD2BAE18F800}"/>
              </a:ext>
            </a:extLst>
          </p:cNvPr>
          <p:cNvSpPr txBox="1"/>
          <p:nvPr/>
        </p:nvSpPr>
        <p:spPr>
          <a:xfrm>
            <a:off x="1509655" y="270006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E880E5-1766-4FAC-F3C9-518FD62843D7}"/>
              </a:ext>
            </a:extLst>
          </p:cNvPr>
          <p:cNvSpPr txBox="1"/>
          <p:nvPr/>
        </p:nvSpPr>
        <p:spPr>
          <a:xfrm>
            <a:off x="1518621" y="3623113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C0EF2A-91B4-26EA-5310-C0B6C769255D}"/>
              </a:ext>
            </a:extLst>
          </p:cNvPr>
          <p:cNvSpPr txBox="1"/>
          <p:nvPr/>
        </p:nvSpPr>
        <p:spPr>
          <a:xfrm>
            <a:off x="1348289" y="4742960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9FA4F249-6A44-E3F1-662D-8909026778F6}"/>
              </a:ext>
            </a:extLst>
          </p:cNvPr>
          <p:cNvSpPr/>
          <p:nvPr/>
        </p:nvSpPr>
        <p:spPr>
          <a:xfrm>
            <a:off x="1778596" y="4642810"/>
            <a:ext cx="161364" cy="447303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0D25196-E57B-7A71-C3D1-304733754982}"/>
              </a:ext>
            </a:extLst>
          </p:cNvPr>
          <p:cNvSpPr txBox="1"/>
          <p:nvPr/>
        </p:nvSpPr>
        <p:spPr>
          <a:xfrm>
            <a:off x="4517748" y="5376077"/>
            <a:ext cx="77999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2 4 6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4 16 36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4 16 36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sum:56</a:t>
            </a:r>
          </a:p>
        </p:txBody>
      </p:sp>
    </p:spTree>
    <p:extLst>
      <p:ext uri="{BB962C8B-B14F-4D97-AF65-F5344CB8AC3E}">
        <p14:creationId xmlns:p14="http://schemas.microsoft.com/office/powerpoint/2010/main" val="15547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6FF52-D232-740E-CEF8-8F12A82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試試看幾個練習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5774B77F-4986-876A-BC42-DBDA59F1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產生連續整數？提示：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Stream.iterate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P.23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產生隨機整數？提示：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Stream.generate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P.23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如何利用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排序？提示：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P.29-31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FlatMap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差異？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P.32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DCB8E3-9642-9D92-B648-BF644668D1B6}"/>
              </a:ext>
            </a:extLst>
          </p:cNvPr>
          <p:cNvSpPr txBox="1"/>
          <p:nvPr/>
        </p:nvSpPr>
        <p:spPr>
          <a:xfrm>
            <a:off x="5183135" y="4216404"/>
            <a:ext cx="342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19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0C56C-0F73-4A8F-968A-213B1F8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推薦書本</a:t>
            </a:r>
          </a:p>
        </p:txBody>
      </p:sp>
      <p:pic>
        <p:nvPicPr>
          <p:cNvPr id="1026" name="Picture 2" descr="演算法圖鑑：26種演算法+ 7種資料結構，人工智慧、數據分析、邏輯思考的原理和應用全圖解- 台灣金融研訓院金融廣場網路書店">
            <a:extLst>
              <a:ext uri="{FF2B5EF4-FFF2-40B4-BE49-F238E27FC236}">
                <a16:creationId xmlns:a16="http://schemas.microsoft.com/office/drawing/2014/main" id="{1AC38119-9B62-4377-87A5-8B50DB8C09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87" y="1948979"/>
            <a:ext cx="28733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42CC68-4513-4651-ABE0-872A771F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048" y="1926163"/>
            <a:ext cx="5320499" cy="40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2123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261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Calibri</vt:lpstr>
      <vt:lpstr>Calibri Light</vt:lpstr>
      <vt:lpstr>Courier New</vt:lpstr>
      <vt:lpstr>Wingdings</vt:lpstr>
      <vt:lpstr>回顧</vt:lpstr>
      <vt:lpstr>FileReader &amp; Stream </vt:lpstr>
      <vt:lpstr>java.io.FileReader</vt:lpstr>
      <vt:lpstr>Stream 簡介</vt:lpstr>
      <vt:lpstr>管線 (pipeline)、方法連鎖呼叫(method chaining)</vt:lpstr>
      <vt:lpstr>試試看幾個練習</vt:lpstr>
      <vt:lpstr>推薦書本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簡介</dc:title>
  <dc:creator>偉 阿</dc:creator>
  <cp:lastModifiedBy>NTPU</cp:lastModifiedBy>
  <cp:revision>118</cp:revision>
  <dcterms:created xsi:type="dcterms:W3CDTF">2023-11-13T13:23:11Z</dcterms:created>
  <dcterms:modified xsi:type="dcterms:W3CDTF">2023-11-14T06:00:40Z</dcterms:modified>
</cp:coreProperties>
</file>