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FA5E-B430-45F1-A8EF-E898822FD798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11C5-2E6F-4C54-9B85-963CBEF3D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811C5-2E6F-4C54-9B85-963CBEF3DC4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87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0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1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1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51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6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48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7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4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9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6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90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2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9D0F-AD36-4E76-BBEE-C11748002234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6E062-24A9-42EC-AA66-4427BB68A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8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clipse-color-theme.github.io/upd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eclipse/eclipse-shortcu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rules.sonarsource.com/java/type/Code%20Smell/RSPEC-2209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rules.sonarsource.com/java/type/Bu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14D5-30C4-D776-BB0D-DE12CC0A4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113888-19F4-E6A6-A8DD-1E4665EB4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B64C6-0535-721E-4EEC-7377DD75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01472-B44A-07E8-223D-0CD54C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字體大小</a:t>
            </a:r>
            <a:endParaRPr lang="en-US" altLang="zh-TW" dirty="0"/>
          </a:p>
          <a:p>
            <a:r>
              <a:rPr lang="en-US" altLang="zh-TW" dirty="0"/>
              <a:t>Eclipse Color Theme</a:t>
            </a:r>
          </a:p>
          <a:p>
            <a:r>
              <a:rPr lang="en-US" altLang="zh-TW" dirty="0"/>
              <a:t>Eclipse </a:t>
            </a:r>
            <a:r>
              <a:rPr lang="zh-TW" altLang="en-US" dirty="0"/>
              <a:t>主視窗變更主題</a:t>
            </a:r>
            <a:endParaRPr lang="en-US" altLang="zh-TW" dirty="0"/>
          </a:p>
          <a:p>
            <a:r>
              <a:rPr lang="zh-TW" altLang="en-US" dirty="0"/>
              <a:t>快捷鍵</a:t>
            </a:r>
            <a:endParaRPr lang="en-US" altLang="zh-TW" dirty="0"/>
          </a:p>
          <a:p>
            <a:r>
              <a:rPr lang="zh-TW" altLang="en-US" dirty="0"/>
              <a:t>快捷鍵變更</a:t>
            </a:r>
            <a:endParaRPr lang="en-US" altLang="zh-TW" dirty="0"/>
          </a:p>
          <a:p>
            <a:r>
              <a:rPr lang="zh-TW" altLang="en-US" dirty="0"/>
              <a:t>源碼掃描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SonarLint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33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字體大小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476"/>
            <a:ext cx="9238191" cy="3880773"/>
          </a:xfrm>
        </p:spPr>
        <p:txBody>
          <a:bodyPr/>
          <a:lstStyle/>
          <a:p>
            <a:r>
              <a:rPr lang="en-US" altLang="zh-TW" dirty="0"/>
              <a:t>Window &gt; Preference &gt;</a:t>
            </a:r>
            <a:r>
              <a:rPr lang="zh-TW" altLang="en-US" dirty="0"/>
              <a:t> </a:t>
            </a:r>
            <a:r>
              <a:rPr lang="en-US" altLang="zh-TW" dirty="0"/>
              <a:t>General &gt; Appearance &gt; Colors and Fonts &gt; Java &gt; Java Editor Text Font</a:t>
            </a:r>
            <a:r>
              <a:rPr lang="zh-TW" altLang="en-US" dirty="0"/>
              <a:t> </a:t>
            </a:r>
            <a:r>
              <a:rPr lang="en-US" altLang="zh-TW" dirty="0"/>
              <a:t>(overrides default: Text Font)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FBB593-C357-F81D-B85D-DCAD6428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0" y="2310576"/>
            <a:ext cx="8077900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9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Color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26"/>
            <a:ext cx="9238191" cy="3880773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Help &gt; Install New Software &gt; </a:t>
            </a:r>
            <a:r>
              <a:rPr lang="zh-TW" altLang="en-US" dirty="0"/>
              <a:t>輸入 「</a:t>
            </a:r>
            <a:r>
              <a:rPr lang="en-US" altLang="zh-TW" b="0" i="0" u="sng" dirty="0">
                <a:effectLst/>
                <a:latin typeface="-apple-system"/>
                <a:hlinkClick r:id="rId2"/>
              </a:rPr>
              <a:t>https://eclipse-color-theme.github.io/update/</a:t>
            </a:r>
            <a:r>
              <a:rPr lang="zh-TW" altLang="en-US" dirty="0"/>
              <a:t>」。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安裝完後，會自動重啟 </a:t>
            </a:r>
            <a:r>
              <a:rPr lang="en-US" altLang="zh-TW" dirty="0"/>
              <a:t>Eclipse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Windows &gt; Preferences &gt; General &gt; Appearance &gt; Color Theme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C6E5C8D-B7C2-9992-2322-FA182A25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9" y="2755923"/>
            <a:ext cx="2190406" cy="286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0C9011E-4277-978C-71C5-E512ADD6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83" y="2833958"/>
            <a:ext cx="4605338" cy="373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0C12F6-A712-915A-FA75-8D5FB81F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29" y="2829998"/>
            <a:ext cx="4840421" cy="37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0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21F6-7680-1344-83F3-4DA31138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主視窗變更主題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DF6C9-8C21-CB8F-59E1-7CAA4150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26"/>
            <a:ext cx="9238191" cy="3880773"/>
          </a:xfrm>
        </p:spPr>
        <p:txBody>
          <a:bodyPr/>
          <a:lstStyle/>
          <a:p>
            <a:r>
              <a:rPr lang="en-US" altLang="zh-TW" dirty="0"/>
              <a:t>Windows &gt; Preferences &gt; General &gt; Appearance &gt; Theme</a:t>
            </a:r>
            <a:r>
              <a:rPr lang="zh-TW" altLang="en-US" dirty="0"/>
              <a:t> 下拉選單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D1BA7-C7A9-F4EE-D335-A5ECD46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1" y="1816997"/>
            <a:ext cx="5755453" cy="47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5B66-1FA0-46AE-F7F2-BA02278D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3A6B9-08C5-6C3E-E76E-1DA6DBF1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ALT+SHIFT+A</a:t>
            </a:r>
            <a:r>
              <a:rPr lang="zh-TW" altLang="en-US" dirty="0"/>
              <a:t>：區塊選取</a:t>
            </a:r>
            <a:r>
              <a:rPr lang="en-US" altLang="zh-TW" dirty="0"/>
              <a:t>/</a:t>
            </a:r>
            <a:r>
              <a:rPr lang="zh-TW" altLang="en-US" dirty="0"/>
              <a:t>取消區塊選取。</a:t>
            </a:r>
            <a:endParaRPr lang="en-US" altLang="zh-TW" dirty="0"/>
          </a:p>
          <a:p>
            <a:r>
              <a:rPr lang="en-US" altLang="zh-TW" dirty="0"/>
              <a:t>ALT+/</a:t>
            </a:r>
            <a:r>
              <a:rPr lang="zh-TW" altLang="en-US" dirty="0"/>
              <a:t>：註解</a:t>
            </a:r>
            <a:r>
              <a:rPr lang="en-US" altLang="zh-TW" dirty="0"/>
              <a:t>/</a:t>
            </a:r>
            <a:r>
              <a:rPr lang="zh-TW" altLang="en-US" dirty="0"/>
              <a:t>取消註解。</a:t>
            </a:r>
            <a:endParaRPr lang="en-US" altLang="zh-TW" dirty="0"/>
          </a:p>
          <a:p>
            <a:r>
              <a:rPr lang="zh-TW" altLang="en-US" dirty="0"/>
              <a:t>點選並觀看類別的資訊：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選擇 </a:t>
            </a:r>
            <a:r>
              <a:rPr lang="en-US" altLang="zh-TW" dirty="0"/>
              <a:t>Open Declaration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ALT+</a:t>
            </a:r>
            <a:r>
              <a:rPr lang="zh-TW" altLang="en-US" dirty="0"/>
              <a:t>方向鍵上：該行上移一行。</a:t>
            </a:r>
            <a:endParaRPr lang="en-US" altLang="zh-TW" dirty="0"/>
          </a:p>
          <a:p>
            <a:r>
              <a:rPr lang="en-US" altLang="zh-TW" dirty="0"/>
              <a:t>ALT+</a:t>
            </a:r>
            <a:r>
              <a:rPr lang="zh-TW" altLang="en-US" dirty="0"/>
              <a:t>方向鍵下：該行下移一行。</a:t>
            </a:r>
            <a:endParaRPr lang="en-US" altLang="zh-TW" dirty="0"/>
          </a:p>
          <a:p>
            <a:r>
              <a:rPr lang="en-US" altLang="zh-TW" dirty="0"/>
              <a:t>CTRL+ALT+</a:t>
            </a:r>
            <a:r>
              <a:rPr lang="zh-TW" altLang="en-US" dirty="0"/>
              <a:t>方向鍵下：複製該行的內容於下一行。</a:t>
            </a:r>
            <a:endParaRPr lang="en-US" altLang="zh-TW" dirty="0"/>
          </a:p>
          <a:p>
            <a:r>
              <a:rPr lang="en-US" altLang="zh-TW" dirty="0"/>
              <a:t>CTRL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：刪除該行。</a:t>
            </a:r>
            <a:endParaRPr lang="en-US" altLang="zh-TW" dirty="0"/>
          </a:p>
          <a:p>
            <a:r>
              <a:rPr lang="en-US" altLang="zh-TW" dirty="0"/>
              <a:t>CTRL+SHIFT+O</a:t>
            </a:r>
            <a:r>
              <a:rPr lang="zh-TW" altLang="en-US" dirty="0"/>
              <a:t>：自動 </a:t>
            </a:r>
            <a:r>
              <a:rPr lang="en-US" altLang="zh-TW" dirty="0"/>
              <a:t>Import</a:t>
            </a:r>
            <a:r>
              <a:rPr lang="zh-TW" altLang="en-US" dirty="0"/>
              <a:t> 與 自動刪除沒有使用到的 </a:t>
            </a:r>
            <a:r>
              <a:rPr lang="en-US" altLang="zh-TW" dirty="0"/>
              <a:t>Import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CTRL+SHIFT+F</a:t>
            </a:r>
            <a:r>
              <a:rPr lang="zh-TW" altLang="en-US" dirty="0"/>
              <a:t>：格式化文件。</a:t>
            </a:r>
            <a:endParaRPr lang="en-US" altLang="zh-TW" dirty="0"/>
          </a:p>
          <a:p>
            <a:r>
              <a:rPr lang="en-US" altLang="zh-TW" dirty="0"/>
              <a:t>ALT+SHIFT+R</a:t>
            </a:r>
            <a:r>
              <a:rPr lang="zh-TW" altLang="en-US" dirty="0"/>
              <a:t>：重新命名。</a:t>
            </a:r>
            <a:endParaRPr lang="en-US" altLang="zh-TW" dirty="0"/>
          </a:p>
          <a:p>
            <a:r>
              <a:rPr lang="en-US" altLang="zh-TW" dirty="0"/>
              <a:t>CTRL+L</a:t>
            </a:r>
            <a:r>
              <a:rPr lang="zh-TW" altLang="en-US" dirty="0"/>
              <a:t>：搜索指定行。</a:t>
            </a:r>
            <a:endParaRPr lang="en-US" altLang="zh-TW" dirty="0"/>
          </a:p>
          <a:p>
            <a:r>
              <a:rPr lang="zh-TW" altLang="en-US" dirty="0"/>
              <a:t>更多：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https://www.runoob.com/eclipse/eclipse-shortcuts.html</a:t>
            </a:r>
            <a:r>
              <a:rPr lang="en-US" altLang="zh-TW" dirty="0"/>
              <a:t>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877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23B5F-34F8-C2BA-AA17-FE1B011A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快捷鍵變更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96437-1E2C-71B3-4E1F-C6875E7B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/>
          <a:lstStyle/>
          <a:p>
            <a:r>
              <a:rPr lang="en-US" altLang="zh-TW" dirty="0"/>
              <a:t>Window &gt; Preference &gt; General &gt; Keys</a:t>
            </a:r>
          </a:p>
          <a:p>
            <a:r>
              <a:rPr lang="zh-TW" altLang="en-US" dirty="0"/>
              <a:t>請修改兩個快捷鍵：</a:t>
            </a:r>
            <a:endParaRPr lang="en-US" altLang="zh-TW" dirty="0"/>
          </a:p>
          <a:p>
            <a:pPr lvl="1"/>
            <a:r>
              <a:rPr lang="zh-TW" altLang="en-US" dirty="0"/>
              <a:t>收合 </a:t>
            </a:r>
            <a:r>
              <a:rPr lang="en-US" altLang="zh-TW" dirty="0"/>
              <a:t>Collapse All (</a:t>
            </a:r>
            <a:r>
              <a:rPr lang="zh-TW" altLang="en-US" dirty="0"/>
              <a:t>選 </a:t>
            </a:r>
            <a:r>
              <a:rPr lang="en-US" altLang="zh-TW" dirty="0"/>
              <a:t>Category </a:t>
            </a:r>
            <a:r>
              <a:rPr lang="zh-TW" altLang="en-US" dirty="0"/>
              <a:t>欄位為 </a:t>
            </a:r>
            <a:r>
              <a:rPr lang="en-US" altLang="zh-TW" dirty="0"/>
              <a:t>Text Editing)</a:t>
            </a:r>
            <a:r>
              <a:rPr lang="zh-TW" altLang="en-US" dirty="0"/>
              <a:t>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SHIFT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</a:p>
          <a:p>
            <a:pPr lvl="1"/>
            <a:r>
              <a:rPr lang="zh-TW" altLang="en-US" dirty="0"/>
              <a:t>展開 </a:t>
            </a:r>
            <a:r>
              <a:rPr lang="en-US" altLang="zh-TW" dirty="0"/>
              <a:t>Expand All (</a:t>
            </a:r>
            <a:r>
              <a:rPr lang="zh-TW" altLang="en-US" dirty="0"/>
              <a:t>選 </a:t>
            </a:r>
            <a:r>
              <a:rPr lang="en-US" altLang="zh-TW" dirty="0"/>
              <a:t>Category </a:t>
            </a:r>
            <a:r>
              <a:rPr lang="zh-TW" altLang="en-US" dirty="0"/>
              <a:t>欄位為 </a:t>
            </a:r>
            <a:r>
              <a:rPr lang="en-US" altLang="zh-TW" dirty="0"/>
              <a:t>Text Editing)</a:t>
            </a:r>
            <a:r>
              <a:rPr lang="zh-TW" altLang="en-US" dirty="0"/>
              <a:t>：</a:t>
            </a:r>
            <a:r>
              <a:rPr lang="en-US" altLang="zh-TW" dirty="0"/>
              <a:t>CTRL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SHIFT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E22614-8463-9131-D8CB-6F4F38A4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5" y="3269139"/>
            <a:ext cx="5519183" cy="29792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35528-D442-6A1A-9252-1D29ADF9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97314"/>
            <a:ext cx="5528153" cy="29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0FCF6-AFD6-4462-6B40-BE67241A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源碼掃描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SonarLint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168320-40E5-DD10-847E-49DB27A3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4355437"/>
          </a:xfrm>
        </p:spPr>
        <p:txBody>
          <a:bodyPr/>
          <a:lstStyle/>
          <a:p>
            <a:r>
              <a:rPr lang="en-US" altLang="zh-TW" dirty="0"/>
              <a:t>Help &gt; Eclipse Marketplace &gt; </a:t>
            </a:r>
            <a:r>
              <a:rPr lang="zh-TW" altLang="en-US" dirty="0"/>
              <a:t>輸入「</a:t>
            </a:r>
            <a:r>
              <a:rPr lang="en-US" altLang="zh-TW" b="0" i="0" dirty="0" err="1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SonarLint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」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&gt;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安裝完畢需要重啟 </a:t>
            </a:r>
            <a:r>
              <a:rPr lang="en-US" altLang="zh-TW" b="0" i="0" dirty="0" err="1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Exclipse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規則：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  <a:hlinkClick r:id="rId2"/>
              </a:rPr>
              <a:t>https://rules.sonarsource.com/java/type/Bug/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舉例：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“static” members should be accessed statically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。 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  <a:hlinkClick r:id="rId3"/>
              </a:rPr>
              <a:t>https://rules.sonarsource.com/java/type/Code%20Smell/RSPEC-2209/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zh-TW" b="0" i="0" dirty="0">
              <a:solidFill>
                <a:srgbClr val="4C4D4E"/>
              </a:solidFill>
              <a:effectLst/>
              <a:latin typeface="Roboto" panose="02000000000000000000" pitchFamily="2" charset="0"/>
            </a:endParaRPr>
          </a:p>
          <a:p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程式碼有</a:t>
            </a:r>
            <a:r>
              <a:rPr lang="zh-TW" altLang="en-US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藍色波浪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代表被掃描到不好的，是有</a:t>
            </a:r>
            <a:r>
              <a:rPr lang="zh-TW" altLang="en-US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潛在風險</a:t>
            </a:r>
            <a:r>
              <a:rPr lang="zh-TW" altLang="en-US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的。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紅色波浪是錯誤的</a:t>
            </a:r>
            <a:r>
              <a:rPr lang="en-US" altLang="zh-TW" b="0" i="0" dirty="0">
                <a:solidFill>
                  <a:srgbClr val="4C4D4E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CDF9F-2FC6-1F4F-CF85-910F0B5CA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957" y="122011"/>
            <a:ext cx="3611298" cy="15124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AF97EA-81EA-E5DF-240D-3158F7964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72" y="2266663"/>
            <a:ext cx="7862991" cy="5927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5F5F81-1803-FC66-BD3E-96008F53F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85" y="4309146"/>
            <a:ext cx="3743738" cy="24666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8296EA-7A38-D9BD-66BC-943E662DE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003" y="4229106"/>
            <a:ext cx="3009993" cy="26267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2B4A13-94FD-607C-77B8-E1878FA6D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0957" y="4251003"/>
            <a:ext cx="3545989" cy="26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794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405</Words>
  <Application>Microsoft Office PowerPoint</Application>
  <PresentationFormat>寬螢幕</PresentationFormat>
  <Paragraphs>42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-apple-system</vt:lpstr>
      <vt:lpstr>Helvetica Neue</vt:lpstr>
      <vt:lpstr>Arial</vt:lpstr>
      <vt:lpstr>Calibri</vt:lpstr>
      <vt:lpstr>Roboto</vt:lpstr>
      <vt:lpstr>Trebuchet MS</vt:lpstr>
      <vt:lpstr>Wingdings 3</vt:lpstr>
      <vt:lpstr>多面向</vt:lpstr>
      <vt:lpstr>Eclipse 補充</vt:lpstr>
      <vt:lpstr>大綱</vt:lpstr>
      <vt:lpstr>Java 字體大小</vt:lpstr>
      <vt:lpstr>Eclipse Color Theme</vt:lpstr>
      <vt:lpstr>Eclipse 主視窗變更主題</vt:lpstr>
      <vt:lpstr>快捷鍵</vt:lpstr>
      <vt:lpstr>快捷鍵變更</vt:lpstr>
      <vt:lpstr>源碼掃描 - SonarLint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補充</dc:title>
  <dc:creator>偉 阿</dc:creator>
  <cp:lastModifiedBy>偉 阿</cp:lastModifiedBy>
  <cp:revision>52</cp:revision>
  <dcterms:created xsi:type="dcterms:W3CDTF">2023-11-01T11:09:41Z</dcterms:created>
  <dcterms:modified xsi:type="dcterms:W3CDTF">2023-11-01T12:13:04Z</dcterms:modified>
</cp:coreProperties>
</file>