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96194-ABDE-41D6-9504-CFA1F6A6BEDC}" type="doc">
      <dgm:prSet loTypeId="urn:microsoft.com/office/officeart/2005/8/layout/hProcess11" loCatId="process" qsTypeId="urn:microsoft.com/office/officeart/2005/8/quickstyle/3d7" qsCatId="3D" csTypeId="urn:microsoft.com/office/officeart/2005/8/colors/accent1_2" csCatId="accent1" phldr="1"/>
      <dgm:spPr/>
    </dgm:pt>
    <dgm:pt modelId="{B3944F16-39F9-4D9E-A4B1-F6CF2C0A86CC}">
      <dgm:prSet phldrT="[文字]" custT="1"/>
      <dgm:spPr/>
      <dgm:t>
        <a:bodyPr/>
        <a:lstStyle/>
        <a:p>
          <a:r>
            <a:rPr lang="en-US" altLang="zh-TW" sz="3200" dirty="0"/>
            <a:t>Log4j</a:t>
          </a:r>
          <a:endParaRPr lang="zh-TW" altLang="en-US" sz="3200" dirty="0"/>
        </a:p>
      </dgm:t>
    </dgm:pt>
    <dgm:pt modelId="{D67F2EA1-C76D-4974-A833-E6CDE1A2FFEB}" type="parTrans" cxnId="{0A2C3ABA-F8B6-4533-8657-F3EB444D3CE1}">
      <dgm:prSet/>
      <dgm:spPr/>
      <dgm:t>
        <a:bodyPr/>
        <a:lstStyle/>
        <a:p>
          <a:endParaRPr lang="zh-TW" altLang="en-US" sz="1100"/>
        </a:p>
      </dgm:t>
    </dgm:pt>
    <dgm:pt modelId="{6BB62A7C-7378-43D5-B867-EDA1A6A28A50}" type="sibTrans" cxnId="{0A2C3ABA-F8B6-4533-8657-F3EB444D3CE1}">
      <dgm:prSet/>
      <dgm:spPr/>
      <dgm:t>
        <a:bodyPr/>
        <a:lstStyle/>
        <a:p>
          <a:endParaRPr lang="zh-TW" altLang="en-US" sz="1100"/>
        </a:p>
      </dgm:t>
    </dgm:pt>
    <dgm:pt modelId="{A8642A2B-BA91-4566-8499-4C55EF24406A}">
      <dgm:prSet phldrT="[文字]" custT="1"/>
      <dgm:spPr/>
      <dgm:t>
        <a:bodyPr/>
        <a:lstStyle/>
        <a:p>
          <a:r>
            <a:rPr lang="en-US" altLang="zh-TW" sz="3200" dirty="0" err="1"/>
            <a:t>LogBack</a:t>
          </a:r>
          <a:endParaRPr lang="zh-TW" altLang="en-US" sz="3200" dirty="0"/>
        </a:p>
      </dgm:t>
    </dgm:pt>
    <dgm:pt modelId="{868283F0-5DEE-4206-931C-32D257A02582}" type="parTrans" cxnId="{EEE9CC66-ECD1-44C0-BCD3-484CCE1E975E}">
      <dgm:prSet/>
      <dgm:spPr/>
      <dgm:t>
        <a:bodyPr/>
        <a:lstStyle/>
        <a:p>
          <a:endParaRPr lang="zh-TW" altLang="en-US" sz="1100"/>
        </a:p>
      </dgm:t>
    </dgm:pt>
    <dgm:pt modelId="{E976CC31-F228-448B-B80B-9B1D7A21CCEE}" type="sibTrans" cxnId="{EEE9CC66-ECD1-44C0-BCD3-484CCE1E975E}">
      <dgm:prSet/>
      <dgm:spPr/>
      <dgm:t>
        <a:bodyPr/>
        <a:lstStyle/>
        <a:p>
          <a:endParaRPr lang="zh-TW" altLang="en-US" sz="1100"/>
        </a:p>
      </dgm:t>
    </dgm:pt>
    <dgm:pt modelId="{148DB82E-70D5-4C61-84EC-BF2C16EDBA47}">
      <dgm:prSet phldrT="[文字]" custT="1"/>
      <dgm:spPr/>
      <dgm:t>
        <a:bodyPr/>
        <a:lstStyle/>
        <a:p>
          <a:r>
            <a:rPr lang="en-US" altLang="zh-TW" sz="3200" dirty="0"/>
            <a:t>Log4j2</a:t>
          </a:r>
          <a:endParaRPr lang="zh-TW" altLang="en-US" sz="3200" dirty="0"/>
        </a:p>
      </dgm:t>
    </dgm:pt>
    <dgm:pt modelId="{7D02436A-C3AE-41C6-A67C-E6DE64165780}" type="parTrans" cxnId="{DD608513-3FB2-4FBF-A17C-73FCDC4F5939}">
      <dgm:prSet/>
      <dgm:spPr/>
      <dgm:t>
        <a:bodyPr/>
        <a:lstStyle/>
        <a:p>
          <a:endParaRPr lang="zh-TW" altLang="en-US" sz="1100"/>
        </a:p>
      </dgm:t>
    </dgm:pt>
    <dgm:pt modelId="{45A90BBD-0373-4213-A6AD-7EF668A7ED77}" type="sibTrans" cxnId="{DD608513-3FB2-4FBF-A17C-73FCDC4F5939}">
      <dgm:prSet/>
      <dgm:spPr/>
      <dgm:t>
        <a:bodyPr/>
        <a:lstStyle/>
        <a:p>
          <a:endParaRPr lang="zh-TW" altLang="en-US" sz="1100"/>
        </a:p>
      </dgm:t>
    </dgm:pt>
    <dgm:pt modelId="{2C35E005-B0AD-4C4A-84B9-A7E385948073}" type="pres">
      <dgm:prSet presAssocID="{AAC96194-ABDE-41D6-9504-CFA1F6A6BEDC}" presName="Name0" presStyleCnt="0">
        <dgm:presLayoutVars>
          <dgm:dir/>
          <dgm:resizeHandles val="exact"/>
        </dgm:presLayoutVars>
      </dgm:prSet>
      <dgm:spPr/>
    </dgm:pt>
    <dgm:pt modelId="{EA101091-0D02-4494-A754-84A7351877CD}" type="pres">
      <dgm:prSet presAssocID="{AAC96194-ABDE-41D6-9504-CFA1F6A6BEDC}" presName="arrow" presStyleLbl="bgShp" presStyleIdx="0" presStyleCnt="1"/>
      <dgm:spPr/>
    </dgm:pt>
    <dgm:pt modelId="{0A9FD172-4A17-480E-A317-501C793EB64F}" type="pres">
      <dgm:prSet presAssocID="{AAC96194-ABDE-41D6-9504-CFA1F6A6BEDC}" presName="points" presStyleCnt="0"/>
      <dgm:spPr/>
    </dgm:pt>
    <dgm:pt modelId="{C5F7BFC1-536C-4B53-A247-461DFB3B96D9}" type="pres">
      <dgm:prSet presAssocID="{B3944F16-39F9-4D9E-A4B1-F6CF2C0A86CC}" presName="compositeA" presStyleCnt="0"/>
      <dgm:spPr/>
    </dgm:pt>
    <dgm:pt modelId="{AAE5FE4C-DCCA-41F4-9B00-3043F2CA4416}" type="pres">
      <dgm:prSet presAssocID="{B3944F16-39F9-4D9E-A4B1-F6CF2C0A86CC}" presName="textA" presStyleLbl="revTx" presStyleIdx="0" presStyleCnt="3">
        <dgm:presLayoutVars>
          <dgm:bulletEnabled val="1"/>
        </dgm:presLayoutVars>
      </dgm:prSet>
      <dgm:spPr/>
    </dgm:pt>
    <dgm:pt modelId="{BE58A8B7-CBE8-4375-858C-C74752111917}" type="pres">
      <dgm:prSet presAssocID="{B3944F16-39F9-4D9E-A4B1-F6CF2C0A86CC}" presName="circleA" presStyleLbl="node1" presStyleIdx="0" presStyleCnt="3"/>
      <dgm:spPr/>
    </dgm:pt>
    <dgm:pt modelId="{43796CC2-C6A6-4237-85ED-B603F46C0D9C}" type="pres">
      <dgm:prSet presAssocID="{B3944F16-39F9-4D9E-A4B1-F6CF2C0A86CC}" presName="spaceA" presStyleCnt="0"/>
      <dgm:spPr/>
    </dgm:pt>
    <dgm:pt modelId="{51D922EE-56C5-4AE7-A322-0E29175069C3}" type="pres">
      <dgm:prSet presAssocID="{6BB62A7C-7378-43D5-B867-EDA1A6A28A50}" presName="space" presStyleCnt="0"/>
      <dgm:spPr/>
    </dgm:pt>
    <dgm:pt modelId="{961A3823-9F91-4A5E-919E-49DD500EDBE7}" type="pres">
      <dgm:prSet presAssocID="{A8642A2B-BA91-4566-8499-4C55EF24406A}" presName="compositeB" presStyleCnt="0"/>
      <dgm:spPr/>
    </dgm:pt>
    <dgm:pt modelId="{1885617C-3876-41C6-B281-017512F0BC6F}" type="pres">
      <dgm:prSet presAssocID="{A8642A2B-BA91-4566-8499-4C55EF24406A}" presName="textB" presStyleLbl="revTx" presStyleIdx="1" presStyleCnt="3">
        <dgm:presLayoutVars>
          <dgm:bulletEnabled val="1"/>
        </dgm:presLayoutVars>
      </dgm:prSet>
      <dgm:spPr/>
    </dgm:pt>
    <dgm:pt modelId="{E0DF2F6A-B89B-4764-B850-EDAEDC293B01}" type="pres">
      <dgm:prSet presAssocID="{A8642A2B-BA91-4566-8499-4C55EF24406A}" presName="circleB" presStyleLbl="node1" presStyleIdx="1" presStyleCnt="3"/>
      <dgm:spPr/>
    </dgm:pt>
    <dgm:pt modelId="{7131CABF-A918-4B99-B6C3-8A5B7B4D9816}" type="pres">
      <dgm:prSet presAssocID="{A8642A2B-BA91-4566-8499-4C55EF24406A}" presName="spaceB" presStyleCnt="0"/>
      <dgm:spPr/>
    </dgm:pt>
    <dgm:pt modelId="{9A48A8AC-045A-4A73-8CC5-AC670626793D}" type="pres">
      <dgm:prSet presAssocID="{E976CC31-F228-448B-B80B-9B1D7A21CCEE}" presName="space" presStyleCnt="0"/>
      <dgm:spPr/>
    </dgm:pt>
    <dgm:pt modelId="{27A0556E-EF7F-49F9-9229-89BF8E205730}" type="pres">
      <dgm:prSet presAssocID="{148DB82E-70D5-4C61-84EC-BF2C16EDBA47}" presName="compositeA" presStyleCnt="0"/>
      <dgm:spPr/>
    </dgm:pt>
    <dgm:pt modelId="{F9FD09BD-E7F4-461B-B6F7-A8EF935AA40A}" type="pres">
      <dgm:prSet presAssocID="{148DB82E-70D5-4C61-84EC-BF2C16EDBA47}" presName="textA" presStyleLbl="revTx" presStyleIdx="2" presStyleCnt="3">
        <dgm:presLayoutVars>
          <dgm:bulletEnabled val="1"/>
        </dgm:presLayoutVars>
      </dgm:prSet>
      <dgm:spPr/>
    </dgm:pt>
    <dgm:pt modelId="{CD728BF1-6555-4F02-85E2-4E662BBDBBD1}" type="pres">
      <dgm:prSet presAssocID="{148DB82E-70D5-4C61-84EC-BF2C16EDBA47}" presName="circleA" presStyleLbl="node1" presStyleIdx="2" presStyleCnt="3"/>
      <dgm:spPr/>
    </dgm:pt>
    <dgm:pt modelId="{74D996BE-70EA-4F81-98C6-943C0093A733}" type="pres">
      <dgm:prSet presAssocID="{148DB82E-70D5-4C61-84EC-BF2C16EDBA47}" presName="spaceA" presStyleCnt="0"/>
      <dgm:spPr/>
    </dgm:pt>
  </dgm:ptLst>
  <dgm:cxnLst>
    <dgm:cxn modelId="{DD608513-3FB2-4FBF-A17C-73FCDC4F5939}" srcId="{AAC96194-ABDE-41D6-9504-CFA1F6A6BEDC}" destId="{148DB82E-70D5-4C61-84EC-BF2C16EDBA47}" srcOrd="2" destOrd="0" parTransId="{7D02436A-C3AE-41C6-A67C-E6DE64165780}" sibTransId="{45A90BBD-0373-4213-A6AD-7EF668A7ED77}"/>
    <dgm:cxn modelId="{223C241D-2A6E-4C70-BCCE-152027742504}" type="presOf" srcId="{148DB82E-70D5-4C61-84EC-BF2C16EDBA47}" destId="{F9FD09BD-E7F4-461B-B6F7-A8EF935AA40A}" srcOrd="0" destOrd="0" presId="urn:microsoft.com/office/officeart/2005/8/layout/hProcess11"/>
    <dgm:cxn modelId="{A5486435-8B0F-4CD4-8D41-2EA409AE5445}" type="presOf" srcId="{A8642A2B-BA91-4566-8499-4C55EF24406A}" destId="{1885617C-3876-41C6-B281-017512F0BC6F}" srcOrd="0" destOrd="0" presId="urn:microsoft.com/office/officeart/2005/8/layout/hProcess11"/>
    <dgm:cxn modelId="{EEE9CC66-ECD1-44C0-BCD3-484CCE1E975E}" srcId="{AAC96194-ABDE-41D6-9504-CFA1F6A6BEDC}" destId="{A8642A2B-BA91-4566-8499-4C55EF24406A}" srcOrd="1" destOrd="0" parTransId="{868283F0-5DEE-4206-931C-32D257A02582}" sibTransId="{E976CC31-F228-448B-B80B-9B1D7A21CCEE}"/>
    <dgm:cxn modelId="{82D4AC67-6FA8-4F60-A788-4F2488BE65B7}" type="presOf" srcId="{AAC96194-ABDE-41D6-9504-CFA1F6A6BEDC}" destId="{2C35E005-B0AD-4C4A-84B9-A7E385948073}" srcOrd="0" destOrd="0" presId="urn:microsoft.com/office/officeart/2005/8/layout/hProcess11"/>
    <dgm:cxn modelId="{0A2C3ABA-F8B6-4533-8657-F3EB444D3CE1}" srcId="{AAC96194-ABDE-41D6-9504-CFA1F6A6BEDC}" destId="{B3944F16-39F9-4D9E-A4B1-F6CF2C0A86CC}" srcOrd="0" destOrd="0" parTransId="{D67F2EA1-C76D-4974-A833-E6CDE1A2FFEB}" sibTransId="{6BB62A7C-7378-43D5-B867-EDA1A6A28A50}"/>
    <dgm:cxn modelId="{A037D8CB-8C43-4F4C-A53A-BCAEE5C5668B}" type="presOf" srcId="{B3944F16-39F9-4D9E-A4B1-F6CF2C0A86CC}" destId="{AAE5FE4C-DCCA-41F4-9B00-3043F2CA4416}" srcOrd="0" destOrd="0" presId="urn:microsoft.com/office/officeart/2005/8/layout/hProcess11"/>
    <dgm:cxn modelId="{CBE25639-F50C-454D-BE71-8101FBC703D1}" type="presParOf" srcId="{2C35E005-B0AD-4C4A-84B9-A7E385948073}" destId="{EA101091-0D02-4494-A754-84A7351877CD}" srcOrd="0" destOrd="0" presId="urn:microsoft.com/office/officeart/2005/8/layout/hProcess11"/>
    <dgm:cxn modelId="{7D54BF18-0409-41E1-AAEA-EA94E738042D}" type="presParOf" srcId="{2C35E005-B0AD-4C4A-84B9-A7E385948073}" destId="{0A9FD172-4A17-480E-A317-501C793EB64F}" srcOrd="1" destOrd="0" presId="urn:microsoft.com/office/officeart/2005/8/layout/hProcess11"/>
    <dgm:cxn modelId="{10BD4E94-8861-4A73-8B6A-8BA20331CC3A}" type="presParOf" srcId="{0A9FD172-4A17-480E-A317-501C793EB64F}" destId="{C5F7BFC1-536C-4B53-A247-461DFB3B96D9}" srcOrd="0" destOrd="0" presId="urn:microsoft.com/office/officeart/2005/8/layout/hProcess11"/>
    <dgm:cxn modelId="{0C6F1698-19B8-441F-AF7D-C8BAC80AEE81}" type="presParOf" srcId="{C5F7BFC1-536C-4B53-A247-461DFB3B96D9}" destId="{AAE5FE4C-DCCA-41F4-9B00-3043F2CA4416}" srcOrd="0" destOrd="0" presId="urn:microsoft.com/office/officeart/2005/8/layout/hProcess11"/>
    <dgm:cxn modelId="{B8CCBC6C-201A-4376-954B-6E872DF9F2CC}" type="presParOf" srcId="{C5F7BFC1-536C-4B53-A247-461DFB3B96D9}" destId="{BE58A8B7-CBE8-4375-858C-C74752111917}" srcOrd="1" destOrd="0" presId="urn:microsoft.com/office/officeart/2005/8/layout/hProcess11"/>
    <dgm:cxn modelId="{C4B31B3F-E7AB-430E-8B71-B99B423C769A}" type="presParOf" srcId="{C5F7BFC1-536C-4B53-A247-461DFB3B96D9}" destId="{43796CC2-C6A6-4237-85ED-B603F46C0D9C}" srcOrd="2" destOrd="0" presId="urn:microsoft.com/office/officeart/2005/8/layout/hProcess11"/>
    <dgm:cxn modelId="{22AB8F11-15C3-4F43-BC96-EE85ED37DA73}" type="presParOf" srcId="{0A9FD172-4A17-480E-A317-501C793EB64F}" destId="{51D922EE-56C5-4AE7-A322-0E29175069C3}" srcOrd="1" destOrd="0" presId="urn:microsoft.com/office/officeart/2005/8/layout/hProcess11"/>
    <dgm:cxn modelId="{32967917-47E7-4522-9234-DAF962EB40DE}" type="presParOf" srcId="{0A9FD172-4A17-480E-A317-501C793EB64F}" destId="{961A3823-9F91-4A5E-919E-49DD500EDBE7}" srcOrd="2" destOrd="0" presId="urn:microsoft.com/office/officeart/2005/8/layout/hProcess11"/>
    <dgm:cxn modelId="{DD2F03AA-D14F-4E78-936D-4418AEA7835F}" type="presParOf" srcId="{961A3823-9F91-4A5E-919E-49DD500EDBE7}" destId="{1885617C-3876-41C6-B281-017512F0BC6F}" srcOrd="0" destOrd="0" presId="urn:microsoft.com/office/officeart/2005/8/layout/hProcess11"/>
    <dgm:cxn modelId="{AA5411F8-A754-4374-A479-5FDB21BD0856}" type="presParOf" srcId="{961A3823-9F91-4A5E-919E-49DD500EDBE7}" destId="{E0DF2F6A-B89B-4764-B850-EDAEDC293B01}" srcOrd="1" destOrd="0" presId="urn:microsoft.com/office/officeart/2005/8/layout/hProcess11"/>
    <dgm:cxn modelId="{143944C5-DDAE-4CB1-ADA5-435072D5AEE2}" type="presParOf" srcId="{961A3823-9F91-4A5E-919E-49DD500EDBE7}" destId="{7131CABF-A918-4B99-B6C3-8A5B7B4D9816}" srcOrd="2" destOrd="0" presId="urn:microsoft.com/office/officeart/2005/8/layout/hProcess11"/>
    <dgm:cxn modelId="{E05068C4-286F-4B80-B6AE-3FFD5A79FB68}" type="presParOf" srcId="{0A9FD172-4A17-480E-A317-501C793EB64F}" destId="{9A48A8AC-045A-4A73-8CC5-AC670626793D}" srcOrd="3" destOrd="0" presId="urn:microsoft.com/office/officeart/2005/8/layout/hProcess11"/>
    <dgm:cxn modelId="{19DEF2BF-D12E-4902-9413-861565EADC56}" type="presParOf" srcId="{0A9FD172-4A17-480E-A317-501C793EB64F}" destId="{27A0556E-EF7F-49F9-9229-89BF8E205730}" srcOrd="4" destOrd="0" presId="urn:microsoft.com/office/officeart/2005/8/layout/hProcess11"/>
    <dgm:cxn modelId="{8988E5DF-D2CC-4E65-93D4-CD1A7812348A}" type="presParOf" srcId="{27A0556E-EF7F-49F9-9229-89BF8E205730}" destId="{F9FD09BD-E7F4-461B-B6F7-A8EF935AA40A}" srcOrd="0" destOrd="0" presId="urn:microsoft.com/office/officeart/2005/8/layout/hProcess11"/>
    <dgm:cxn modelId="{C6C71479-4822-4C69-BAE0-1E490D963876}" type="presParOf" srcId="{27A0556E-EF7F-49F9-9229-89BF8E205730}" destId="{CD728BF1-6555-4F02-85E2-4E662BBDBBD1}" srcOrd="1" destOrd="0" presId="urn:microsoft.com/office/officeart/2005/8/layout/hProcess11"/>
    <dgm:cxn modelId="{AD134602-E35B-4E3C-A74A-43619B0706AD}" type="presParOf" srcId="{27A0556E-EF7F-49F9-9229-89BF8E205730}" destId="{74D996BE-70EA-4F81-98C6-943C0093A733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CDC12-0EE6-4D9B-AB85-268C15A681B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73158F63-154E-4ECC-86DA-2B501BFBBB62}">
      <dgm:prSet phldrT="[文字]" custT="1"/>
      <dgm:spPr/>
      <dgm:t>
        <a:bodyPr/>
        <a:lstStyle/>
        <a:p>
          <a:r>
            <a:rPr lang="en-US" altLang="zh-TW" sz="2800" dirty="0">
              <a:solidFill>
                <a:srgbClr val="FF0000"/>
              </a:solidFill>
              <a:latin typeface="+mn-ea"/>
              <a:ea typeface="+mn-ea"/>
            </a:rPr>
            <a:t>slfj4</a:t>
          </a:r>
          <a:endParaRPr lang="zh-TW" altLang="en-US" sz="2800" dirty="0">
            <a:solidFill>
              <a:srgbClr val="FF0000"/>
            </a:solidFill>
            <a:latin typeface="+mn-ea"/>
            <a:ea typeface="+mn-ea"/>
          </a:endParaRPr>
        </a:p>
      </dgm:t>
    </dgm:pt>
    <dgm:pt modelId="{B84DCED0-BC44-4DEA-ACF5-FCDD2478F05D}" type="parTrans" cxnId="{8CD62800-FE58-4BD6-A373-CFB87CE180F0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4E369EB8-6286-47E2-8C47-AA6C46170185}" type="sibTrans" cxnId="{8CD62800-FE58-4BD6-A373-CFB87CE180F0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86876BF8-6BAE-424A-AC7E-8DBD1FBD6859}">
      <dgm:prSet phldrT="[文字]" custT="1"/>
      <dgm:spPr/>
      <dgm:t>
        <a:bodyPr/>
        <a:lstStyle/>
        <a:p>
          <a:r>
            <a:rPr lang="en-US" altLang="zh-TW" sz="2400" dirty="0">
              <a:latin typeface="+mn-ea"/>
              <a:ea typeface="+mn-ea"/>
            </a:rPr>
            <a:t>log4j</a:t>
          </a:r>
          <a:endParaRPr lang="zh-TW" altLang="en-US" sz="2400" dirty="0">
            <a:latin typeface="+mn-ea"/>
            <a:ea typeface="+mn-ea"/>
          </a:endParaRPr>
        </a:p>
      </dgm:t>
    </dgm:pt>
    <dgm:pt modelId="{3360D759-F92D-474A-9B63-D14485154463}" type="parTrans" cxnId="{0E23F40B-34D8-4E32-B1F1-9A61D08758D5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8746930B-EB7D-4936-993A-6A772BE086D4}" type="sibTrans" cxnId="{0E23F40B-34D8-4E32-B1F1-9A61D08758D5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A0DF9397-8CAA-42C9-B039-F6849774E067}">
      <dgm:prSet phldrT="[文字]" custT="1"/>
      <dgm:spPr/>
      <dgm:t>
        <a:bodyPr/>
        <a:lstStyle/>
        <a:p>
          <a:pPr algn="l"/>
          <a:r>
            <a:rPr lang="en-US" sz="2000" b="0" i="0" dirty="0"/>
            <a:t> org.apache.log4j.Logger.Logger.getLogger(</a:t>
          </a:r>
          <a:r>
            <a:rPr lang="en-US" sz="2000" b="0" i="0" dirty="0" err="1"/>
            <a:t>Test.class</a:t>
          </a:r>
          <a:r>
            <a:rPr lang="en-US" sz="2000" b="0" i="0" dirty="0"/>
            <a:t>);</a:t>
          </a:r>
          <a:endParaRPr lang="zh-TW" altLang="en-US" sz="2000" dirty="0">
            <a:solidFill>
              <a:schemeClr val="tx1"/>
            </a:solidFill>
            <a:latin typeface="+mn-ea"/>
            <a:ea typeface="+mn-ea"/>
          </a:endParaRPr>
        </a:p>
      </dgm:t>
    </dgm:pt>
    <dgm:pt modelId="{4F9FC4B5-939F-46C3-A0E1-76324FEB4191}" type="parTrans" cxnId="{DB7C0BED-DC6D-461C-A379-6D31E14D3408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0DB9FED9-8307-4049-8E7C-2AED60E1EA9C}" type="sibTrans" cxnId="{DB7C0BED-DC6D-461C-A379-6D31E14D3408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3ED33741-59F5-4978-AB39-83A513A30AAD}">
      <dgm:prSet phldrT="[文字]" custT="1"/>
      <dgm:spPr/>
      <dgm:t>
        <a:bodyPr/>
        <a:lstStyle/>
        <a:p>
          <a:r>
            <a:rPr lang="en-US" altLang="zh-TW" sz="2400" dirty="0">
              <a:latin typeface="+mn-ea"/>
              <a:ea typeface="+mn-ea"/>
            </a:rPr>
            <a:t>log4j2</a:t>
          </a:r>
          <a:endParaRPr lang="zh-TW" altLang="en-US" sz="4400" dirty="0">
            <a:latin typeface="+mn-ea"/>
            <a:ea typeface="+mn-ea"/>
          </a:endParaRPr>
        </a:p>
      </dgm:t>
    </dgm:pt>
    <dgm:pt modelId="{D7AA26D7-7874-4927-9C34-858C4CA9F054}" type="parTrans" cxnId="{B9E5C29C-7815-4488-921A-E508D00841AD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F0F32382-2C59-4801-A74D-225D029CDB88}" type="sibTrans" cxnId="{B9E5C29C-7815-4488-921A-E508D00841AD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E8BAB01D-5AB7-4635-8C1B-0DD62C0F8412}">
      <dgm:prSet phldrT="[文字]" custT="1"/>
      <dgm:spPr/>
      <dgm:t>
        <a:bodyPr/>
        <a:lstStyle/>
        <a:p>
          <a:r>
            <a:rPr lang="en-US" altLang="zh-TW" sz="2400" dirty="0" err="1">
              <a:solidFill>
                <a:schemeClr val="tx1"/>
              </a:solidFill>
              <a:latin typeface="+mn-ea"/>
              <a:ea typeface="+mn-ea"/>
            </a:rPr>
            <a:t>logback</a:t>
          </a:r>
          <a:endParaRPr lang="zh-TW" altLang="en-US" sz="2400" dirty="0">
            <a:solidFill>
              <a:schemeClr val="tx1"/>
            </a:solidFill>
            <a:latin typeface="+mn-ea"/>
            <a:ea typeface="+mn-ea"/>
          </a:endParaRPr>
        </a:p>
      </dgm:t>
    </dgm:pt>
    <dgm:pt modelId="{C2FD4757-6A26-438E-92EE-D3FDFC566E36}" type="parTrans" cxnId="{1C35EA6B-46F6-47D9-BA52-FB98F7503257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F6F80F0F-9104-48F0-9FFF-731A6C202C6B}" type="sibTrans" cxnId="{1C35EA6B-46F6-47D9-BA52-FB98F7503257}">
      <dgm:prSet/>
      <dgm:spPr/>
      <dgm:t>
        <a:bodyPr/>
        <a:lstStyle/>
        <a:p>
          <a:endParaRPr lang="zh-TW" altLang="en-US" sz="1200">
            <a:solidFill>
              <a:schemeClr val="tx1"/>
            </a:solidFill>
            <a:latin typeface="+mn-ea"/>
            <a:ea typeface="+mn-ea"/>
          </a:endParaRPr>
        </a:p>
      </dgm:t>
    </dgm:pt>
    <dgm:pt modelId="{F93C3991-D744-4C3C-B085-9F2D9EB21687}">
      <dgm:prSet phldrT="[文字]" custT="1"/>
      <dgm:spPr/>
      <dgm:t>
        <a:bodyPr/>
        <a:lstStyle/>
        <a:p>
          <a:pPr algn="l"/>
          <a:r>
            <a:rPr lang="en-US" sz="2000" b="0" i="0" dirty="0"/>
            <a:t> org.apache.logging.log4j.LogManager.getLogger(</a:t>
          </a:r>
          <a:r>
            <a:rPr lang="en-US" sz="2000" b="0" i="0" dirty="0" err="1"/>
            <a:t>Test.class</a:t>
          </a:r>
          <a:r>
            <a:rPr lang="en-US" sz="2000" b="0" i="0" dirty="0"/>
            <a:t>);</a:t>
          </a:r>
          <a:endParaRPr lang="zh-TW" altLang="en-US" sz="2000" dirty="0">
            <a:solidFill>
              <a:schemeClr val="tx1"/>
            </a:solidFill>
            <a:latin typeface="+mn-ea"/>
            <a:ea typeface="+mn-ea"/>
          </a:endParaRPr>
        </a:p>
      </dgm:t>
    </dgm:pt>
    <dgm:pt modelId="{AF7C0E7B-6DE0-433E-9DE8-FC13753F557A}" type="parTrans" cxnId="{C085E25D-F1FC-4217-A5DF-7C3E730182FC}">
      <dgm:prSet/>
      <dgm:spPr/>
      <dgm:t>
        <a:bodyPr/>
        <a:lstStyle/>
        <a:p>
          <a:endParaRPr lang="zh-TW" altLang="en-US"/>
        </a:p>
      </dgm:t>
    </dgm:pt>
    <dgm:pt modelId="{DBD88176-9133-4461-9C4F-7E1237AD082B}" type="sibTrans" cxnId="{C085E25D-F1FC-4217-A5DF-7C3E730182FC}">
      <dgm:prSet/>
      <dgm:spPr/>
      <dgm:t>
        <a:bodyPr/>
        <a:lstStyle/>
        <a:p>
          <a:endParaRPr lang="zh-TW" altLang="en-US"/>
        </a:p>
      </dgm:t>
    </dgm:pt>
    <dgm:pt modelId="{DD37853C-68E1-4C13-8C0F-4A437C31FA38}">
      <dgm:prSet phldrT="[文字]" custT="1"/>
      <dgm:spPr/>
      <dgm:t>
        <a:bodyPr/>
        <a:lstStyle/>
        <a:p>
          <a:pPr algn="l"/>
          <a:r>
            <a:rPr lang="en-US" sz="2000" b="0" i="0" dirty="0"/>
            <a:t> </a:t>
          </a:r>
          <a:r>
            <a:rPr lang="en-US" sz="2000" b="0" i="0" dirty="0" err="1"/>
            <a:t>ch.qos.logback.classic.LoggerContext.getLogger</a:t>
          </a:r>
          <a:r>
            <a:rPr lang="en-US" sz="2000" b="0" i="0" dirty="0"/>
            <a:t>(</a:t>
          </a:r>
          <a:r>
            <a:rPr lang="en-US" sz="2000" b="0" i="0" dirty="0" err="1"/>
            <a:t>Test.class</a:t>
          </a:r>
          <a:r>
            <a:rPr lang="en-US" sz="2000" b="0" i="0" dirty="0"/>
            <a:t>);</a:t>
          </a:r>
          <a:endParaRPr lang="zh-TW" altLang="en-US" sz="2000" dirty="0">
            <a:solidFill>
              <a:schemeClr val="tx1"/>
            </a:solidFill>
            <a:latin typeface="+mn-ea"/>
            <a:ea typeface="+mn-ea"/>
          </a:endParaRPr>
        </a:p>
      </dgm:t>
    </dgm:pt>
    <dgm:pt modelId="{F42EDE5F-AA1B-49E9-AB64-93A35C316BCC}" type="parTrans" cxnId="{846D222E-8C12-4FBF-85EF-5D18397B6518}">
      <dgm:prSet/>
      <dgm:spPr/>
      <dgm:t>
        <a:bodyPr/>
        <a:lstStyle/>
        <a:p>
          <a:endParaRPr lang="zh-TW" altLang="en-US"/>
        </a:p>
      </dgm:t>
    </dgm:pt>
    <dgm:pt modelId="{D0A2DC12-039F-4180-9135-D5E5B0DB56A0}" type="sibTrans" cxnId="{846D222E-8C12-4FBF-85EF-5D18397B6518}">
      <dgm:prSet/>
      <dgm:spPr/>
      <dgm:t>
        <a:bodyPr/>
        <a:lstStyle/>
        <a:p>
          <a:endParaRPr lang="zh-TW" altLang="en-US"/>
        </a:p>
      </dgm:t>
    </dgm:pt>
    <dgm:pt modelId="{F5FF0E95-ED17-4C79-A8A8-2CD05EEB83AB}" type="pres">
      <dgm:prSet presAssocID="{9AECDC12-0EE6-4D9B-AB85-268C15A681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14D47E-F27A-4FD2-8F84-7B4EDF304626}" type="pres">
      <dgm:prSet presAssocID="{73158F63-154E-4ECC-86DA-2B501BFBBB62}" presName="hierRoot1" presStyleCnt="0">
        <dgm:presLayoutVars>
          <dgm:hierBranch val="init"/>
        </dgm:presLayoutVars>
      </dgm:prSet>
      <dgm:spPr/>
    </dgm:pt>
    <dgm:pt modelId="{98936496-0701-47D9-9536-4D61542EE956}" type="pres">
      <dgm:prSet presAssocID="{73158F63-154E-4ECC-86DA-2B501BFBBB62}" presName="rootComposite1" presStyleCnt="0"/>
      <dgm:spPr/>
    </dgm:pt>
    <dgm:pt modelId="{153C27E0-4D6E-4575-8E40-E4083B29B901}" type="pres">
      <dgm:prSet presAssocID="{73158F63-154E-4ECC-86DA-2B501BFBBB62}" presName="rootText1" presStyleLbl="node0" presStyleIdx="0" presStyleCnt="1">
        <dgm:presLayoutVars>
          <dgm:chPref val="3"/>
        </dgm:presLayoutVars>
      </dgm:prSet>
      <dgm:spPr/>
    </dgm:pt>
    <dgm:pt modelId="{89B33590-6968-4201-B615-7364B894173B}" type="pres">
      <dgm:prSet presAssocID="{73158F63-154E-4ECC-86DA-2B501BFBBB62}" presName="rootConnector1" presStyleLbl="node1" presStyleIdx="0" presStyleCnt="0"/>
      <dgm:spPr/>
    </dgm:pt>
    <dgm:pt modelId="{2B8AA71A-941D-430E-A8D7-DEAC4A866D6D}" type="pres">
      <dgm:prSet presAssocID="{73158F63-154E-4ECC-86DA-2B501BFBBB62}" presName="hierChild2" presStyleCnt="0"/>
      <dgm:spPr/>
    </dgm:pt>
    <dgm:pt modelId="{5136833A-CBCF-4037-8EEE-55357A853ADC}" type="pres">
      <dgm:prSet presAssocID="{3360D759-F92D-474A-9B63-D14485154463}" presName="Name64" presStyleLbl="parChTrans1D2" presStyleIdx="0" presStyleCnt="3"/>
      <dgm:spPr/>
    </dgm:pt>
    <dgm:pt modelId="{B5A917CB-F6D8-4D90-AC69-4906782CB9D1}" type="pres">
      <dgm:prSet presAssocID="{86876BF8-6BAE-424A-AC7E-8DBD1FBD6859}" presName="hierRoot2" presStyleCnt="0">
        <dgm:presLayoutVars>
          <dgm:hierBranch val="init"/>
        </dgm:presLayoutVars>
      </dgm:prSet>
      <dgm:spPr/>
    </dgm:pt>
    <dgm:pt modelId="{B40C5AA3-AE7A-458C-ABE0-FB5532A82BB6}" type="pres">
      <dgm:prSet presAssocID="{86876BF8-6BAE-424A-AC7E-8DBD1FBD6859}" presName="rootComposite" presStyleCnt="0"/>
      <dgm:spPr/>
    </dgm:pt>
    <dgm:pt modelId="{ED2208AD-13AE-4333-88A6-36C162F831C5}" type="pres">
      <dgm:prSet presAssocID="{86876BF8-6BAE-424A-AC7E-8DBD1FBD6859}" presName="rootText" presStyleLbl="node2" presStyleIdx="0" presStyleCnt="3">
        <dgm:presLayoutVars>
          <dgm:chPref val="3"/>
        </dgm:presLayoutVars>
      </dgm:prSet>
      <dgm:spPr/>
    </dgm:pt>
    <dgm:pt modelId="{D661891D-71B7-4FA6-A689-A53750888726}" type="pres">
      <dgm:prSet presAssocID="{86876BF8-6BAE-424A-AC7E-8DBD1FBD6859}" presName="rootConnector" presStyleLbl="node2" presStyleIdx="0" presStyleCnt="3"/>
      <dgm:spPr/>
    </dgm:pt>
    <dgm:pt modelId="{0EDEB052-DAE4-487E-9C5B-78095702CF8D}" type="pres">
      <dgm:prSet presAssocID="{86876BF8-6BAE-424A-AC7E-8DBD1FBD6859}" presName="hierChild4" presStyleCnt="0"/>
      <dgm:spPr/>
    </dgm:pt>
    <dgm:pt modelId="{4CB3B331-9778-4E7E-BFE5-21BD1471CD7A}" type="pres">
      <dgm:prSet presAssocID="{4F9FC4B5-939F-46C3-A0E1-76324FEB4191}" presName="Name64" presStyleLbl="parChTrans1D3" presStyleIdx="0" presStyleCnt="3"/>
      <dgm:spPr/>
    </dgm:pt>
    <dgm:pt modelId="{95411BFE-467F-4DC2-9997-5D936208950C}" type="pres">
      <dgm:prSet presAssocID="{A0DF9397-8CAA-42C9-B039-F6849774E067}" presName="hierRoot2" presStyleCnt="0">
        <dgm:presLayoutVars>
          <dgm:hierBranch val="init"/>
        </dgm:presLayoutVars>
      </dgm:prSet>
      <dgm:spPr/>
    </dgm:pt>
    <dgm:pt modelId="{6FD1C27A-F935-497F-B958-68E86C819A43}" type="pres">
      <dgm:prSet presAssocID="{A0DF9397-8CAA-42C9-B039-F6849774E067}" presName="rootComposite" presStyleCnt="0"/>
      <dgm:spPr/>
    </dgm:pt>
    <dgm:pt modelId="{B1793F8F-1A4E-454D-B051-D298413AF516}" type="pres">
      <dgm:prSet presAssocID="{A0DF9397-8CAA-42C9-B039-F6849774E067}" presName="rootText" presStyleLbl="node3" presStyleIdx="0" presStyleCnt="3" custScaleX="628817">
        <dgm:presLayoutVars>
          <dgm:chPref val="3"/>
        </dgm:presLayoutVars>
      </dgm:prSet>
      <dgm:spPr/>
    </dgm:pt>
    <dgm:pt modelId="{80D6B3E8-C33D-47CB-BA3F-657D824E7452}" type="pres">
      <dgm:prSet presAssocID="{A0DF9397-8CAA-42C9-B039-F6849774E067}" presName="rootConnector" presStyleLbl="node3" presStyleIdx="0" presStyleCnt="3"/>
      <dgm:spPr/>
    </dgm:pt>
    <dgm:pt modelId="{7F9E9D0F-FED4-4BC1-8458-5E01E0E05F32}" type="pres">
      <dgm:prSet presAssocID="{A0DF9397-8CAA-42C9-B039-F6849774E067}" presName="hierChild4" presStyleCnt="0"/>
      <dgm:spPr/>
    </dgm:pt>
    <dgm:pt modelId="{E6F6EE2E-542A-4AF5-A9D1-D5CCA862B9A4}" type="pres">
      <dgm:prSet presAssocID="{A0DF9397-8CAA-42C9-B039-F6849774E067}" presName="hierChild5" presStyleCnt="0"/>
      <dgm:spPr/>
    </dgm:pt>
    <dgm:pt modelId="{8EC18DEB-81AA-4263-98F4-C78404E8E456}" type="pres">
      <dgm:prSet presAssocID="{86876BF8-6BAE-424A-AC7E-8DBD1FBD6859}" presName="hierChild5" presStyleCnt="0"/>
      <dgm:spPr/>
    </dgm:pt>
    <dgm:pt modelId="{8AF66677-9BDE-4467-8FBF-3A2BE4D1855E}" type="pres">
      <dgm:prSet presAssocID="{D7AA26D7-7874-4927-9C34-858C4CA9F054}" presName="Name64" presStyleLbl="parChTrans1D2" presStyleIdx="1" presStyleCnt="3"/>
      <dgm:spPr/>
    </dgm:pt>
    <dgm:pt modelId="{4FDC0503-356C-426A-9953-F2025B30D54C}" type="pres">
      <dgm:prSet presAssocID="{3ED33741-59F5-4978-AB39-83A513A30AAD}" presName="hierRoot2" presStyleCnt="0">
        <dgm:presLayoutVars>
          <dgm:hierBranch val="init"/>
        </dgm:presLayoutVars>
      </dgm:prSet>
      <dgm:spPr/>
    </dgm:pt>
    <dgm:pt modelId="{D851A9C0-95E7-4A63-9A3A-9351E9B8CE0E}" type="pres">
      <dgm:prSet presAssocID="{3ED33741-59F5-4978-AB39-83A513A30AAD}" presName="rootComposite" presStyleCnt="0"/>
      <dgm:spPr/>
    </dgm:pt>
    <dgm:pt modelId="{343EFF93-F38A-4A7F-9203-6AF7F4AB47C9}" type="pres">
      <dgm:prSet presAssocID="{3ED33741-59F5-4978-AB39-83A513A30AAD}" presName="rootText" presStyleLbl="node2" presStyleIdx="1" presStyleCnt="3">
        <dgm:presLayoutVars>
          <dgm:chPref val="3"/>
        </dgm:presLayoutVars>
      </dgm:prSet>
      <dgm:spPr/>
    </dgm:pt>
    <dgm:pt modelId="{0D932092-93FD-43FB-AEB5-38238A67C281}" type="pres">
      <dgm:prSet presAssocID="{3ED33741-59F5-4978-AB39-83A513A30AAD}" presName="rootConnector" presStyleLbl="node2" presStyleIdx="1" presStyleCnt="3"/>
      <dgm:spPr/>
    </dgm:pt>
    <dgm:pt modelId="{40BDB8F7-2199-417F-8E54-91EB4AB74B3B}" type="pres">
      <dgm:prSet presAssocID="{3ED33741-59F5-4978-AB39-83A513A30AAD}" presName="hierChild4" presStyleCnt="0"/>
      <dgm:spPr/>
    </dgm:pt>
    <dgm:pt modelId="{282C20FE-A6C3-44CA-977A-95F30342B80E}" type="pres">
      <dgm:prSet presAssocID="{AF7C0E7B-6DE0-433E-9DE8-FC13753F557A}" presName="Name64" presStyleLbl="parChTrans1D3" presStyleIdx="1" presStyleCnt="3"/>
      <dgm:spPr/>
    </dgm:pt>
    <dgm:pt modelId="{9F226C4C-D92F-4591-BE63-C1B079155200}" type="pres">
      <dgm:prSet presAssocID="{F93C3991-D744-4C3C-B085-9F2D9EB21687}" presName="hierRoot2" presStyleCnt="0">
        <dgm:presLayoutVars>
          <dgm:hierBranch val="init"/>
        </dgm:presLayoutVars>
      </dgm:prSet>
      <dgm:spPr/>
    </dgm:pt>
    <dgm:pt modelId="{E8130A44-065E-40D8-9571-FCF5943E799C}" type="pres">
      <dgm:prSet presAssocID="{F93C3991-D744-4C3C-B085-9F2D9EB21687}" presName="rootComposite" presStyleCnt="0"/>
      <dgm:spPr/>
    </dgm:pt>
    <dgm:pt modelId="{D8F51549-1EF4-48E2-AFDB-EE6D79501DF9}" type="pres">
      <dgm:prSet presAssocID="{F93C3991-D744-4C3C-B085-9F2D9EB21687}" presName="rootText" presStyleLbl="node3" presStyleIdx="1" presStyleCnt="3" custScaleX="628817">
        <dgm:presLayoutVars>
          <dgm:chPref val="3"/>
        </dgm:presLayoutVars>
      </dgm:prSet>
      <dgm:spPr/>
    </dgm:pt>
    <dgm:pt modelId="{7A57B2CA-4A34-4465-856E-C6DCA47C9D9A}" type="pres">
      <dgm:prSet presAssocID="{F93C3991-D744-4C3C-B085-9F2D9EB21687}" presName="rootConnector" presStyleLbl="node3" presStyleIdx="1" presStyleCnt="3"/>
      <dgm:spPr/>
    </dgm:pt>
    <dgm:pt modelId="{7C872C70-6AB7-4648-8AA7-6DAB0F96EA8D}" type="pres">
      <dgm:prSet presAssocID="{F93C3991-D744-4C3C-B085-9F2D9EB21687}" presName="hierChild4" presStyleCnt="0"/>
      <dgm:spPr/>
    </dgm:pt>
    <dgm:pt modelId="{5D0409AD-9D99-426C-BA84-81E8C7189AAA}" type="pres">
      <dgm:prSet presAssocID="{F93C3991-D744-4C3C-B085-9F2D9EB21687}" presName="hierChild5" presStyleCnt="0"/>
      <dgm:spPr/>
    </dgm:pt>
    <dgm:pt modelId="{5F90DEBB-428F-49DE-826F-0EAF98212C15}" type="pres">
      <dgm:prSet presAssocID="{3ED33741-59F5-4978-AB39-83A513A30AAD}" presName="hierChild5" presStyleCnt="0"/>
      <dgm:spPr/>
    </dgm:pt>
    <dgm:pt modelId="{574E2AC0-7230-4E48-B631-A17DF04B0D6A}" type="pres">
      <dgm:prSet presAssocID="{C2FD4757-6A26-438E-92EE-D3FDFC566E36}" presName="Name64" presStyleLbl="parChTrans1D2" presStyleIdx="2" presStyleCnt="3"/>
      <dgm:spPr/>
    </dgm:pt>
    <dgm:pt modelId="{08996EE3-3FF9-4FCD-AB30-1ED8C4D66B42}" type="pres">
      <dgm:prSet presAssocID="{E8BAB01D-5AB7-4635-8C1B-0DD62C0F8412}" presName="hierRoot2" presStyleCnt="0">
        <dgm:presLayoutVars>
          <dgm:hierBranch val="init"/>
        </dgm:presLayoutVars>
      </dgm:prSet>
      <dgm:spPr/>
    </dgm:pt>
    <dgm:pt modelId="{DBA6167E-C5D9-4C17-A091-4C86C9BD3054}" type="pres">
      <dgm:prSet presAssocID="{E8BAB01D-5AB7-4635-8C1B-0DD62C0F8412}" presName="rootComposite" presStyleCnt="0"/>
      <dgm:spPr/>
    </dgm:pt>
    <dgm:pt modelId="{C37C1F22-7B1D-404B-B955-07D9A43686A8}" type="pres">
      <dgm:prSet presAssocID="{E8BAB01D-5AB7-4635-8C1B-0DD62C0F8412}" presName="rootText" presStyleLbl="node2" presStyleIdx="2" presStyleCnt="3">
        <dgm:presLayoutVars>
          <dgm:chPref val="3"/>
        </dgm:presLayoutVars>
      </dgm:prSet>
      <dgm:spPr/>
    </dgm:pt>
    <dgm:pt modelId="{5DE966BE-E807-4F0C-ADAC-9A28206F3E0A}" type="pres">
      <dgm:prSet presAssocID="{E8BAB01D-5AB7-4635-8C1B-0DD62C0F8412}" presName="rootConnector" presStyleLbl="node2" presStyleIdx="2" presStyleCnt="3"/>
      <dgm:spPr/>
    </dgm:pt>
    <dgm:pt modelId="{051F6A43-7ADD-435B-A66A-FFF3B738DB93}" type="pres">
      <dgm:prSet presAssocID="{E8BAB01D-5AB7-4635-8C1B-0DD62C0F8412}" presName="hierChild4" presStyleCnt="0"/>
      <dgm:spPr/>
    </dgm:pt>
    <dgm:pt modelId="{BE53C3F3-117B-4C47-8750-FD24C24C524B}" type="pres">
      <dgm:prSet presAssocID="{F42EDE5F-AA1B-49E9-AB64-93A35C316BCC}" presName="Name64" presStyleLbl="parChTrans1D3" presStyleIdx="2" presStyleCnt="3"/>
      <dgm:spPr/>
    </dgm:pt>
    <dgm:pt modelId="{C3D9FCE3-D1D0-4A02-AB24-BD4BB2C9DF0E}" type="pres">
      <dgm:prSet presAssocID="{DD37853C-68E1-4C13-8C0F-4A437C31FA38}" presName="hierRoot2" presStyleCnt="0">
        <dgm:presLayoutVars>
          <dgm:hierBranch val="init"/>
        </dgm:presLayoutVars>
      </dgm:prSet>
      <dgm:spPr/>
    </dgm:pt>
    <dgm:pt modelId="{5F341484-97DD-4248-A4DE-CD4659806258}" type="pres">
      <dgm:prSet presAssocID="{DD37853C-68E1-4C13-8C0F-4A437C31FA38}" presName="rootComposite" presStyleCnt="0"/>
      <dgm:spPr/>
    </dgm:pt>
    <dgm:pt modelId="{351AF7F9-1AA0-48D2-8ECD-F6D6F96FF0E2}" type="pres">
      <dgm:prSet presAssocID="{DD37853C-68E1-4C13-8C0F-4A437C31FA38}" presName="rootText" presStyleLbl="node3" presStyleIdx="2" presStyleCnt="3" custScaleX="628817">
        <dgm:presLayoutVars>
          <dgm:chPref val="3"/>
        </dgm:presLayoutVars>
      </dgm:prSet>
      <dgm:spPr/>
    </dgm:pt>
    <dgm:pt modelId="{EAEE328D-2A4E-434C-9AAD-9FAD07FA0A28}" type="pres">
      <dgm:prSet presAssocID="{DD37853C-68E1-4C13-8C0F-4A437C31FA38}" presName="rootConnector" presStyleLbl="node3" presStyleIdx="2" presStyleCnt="3"/>
      <dgm:spPr/>
    </dgm:pt>
    <dgm:pt modelId="{75A3CB49-1D2F-4CFA-BD6A-7494EC39D491}" type="pres">
      <dgm:prSet presAssocID="{DD37853C-68E1-4C13-8C0F-4A437C31FA38}" presName="hierChild4" presStyleCnt="0"/>
      <dgm:spPr/>
    </dgm:pt>
    <dgm:pt modelId="{05633A81-A4F4-4D12-802F-4BC48841D17E}" type="pres">
      <dgm:prSet presAssocID="{DD37853C-68E1-4C13-8C0F-4A437C31FA38}" presName="hierChild5" presStyleCnt="0"/>
      <dgm:spPr/>
    </dgm:pt>
    <dgm:pt modelId="{7F7B21CE-5F26-4DF2-9411-C482416CDDC0}" type="pres">
      <dgm:prSet presAssocID="{E8BAB01D-5AB7-4635-8C1B-0DD62C0F8412}" presName="hierChild5" presStyleCnt="0"/>
      <dgm:spPr/>
    </dgm:pt>
    <dgm:pt modelId="{DC2542FA-040A-4E8C-91C8-7A03AF6896DD}" type="pres">
      <dgm:prSet presAssocID="{73158F63-154E-4ECC-86DA-2B501BFBBB62}" presName="hierChild3" presStyleCnt="0"/>
      <dgm:spPr/>
    </dgm:pt>
  </dgm:ptLst>
  <dgm:cxnLst>
    <dgm:cxn modelId="{8CD62800-FE58-4BD6-A373-CFB87CE180F0}" srcId="{9AECDC12-0EE6-4D9B-AB85-268C15A681B2}" destId="{73158F63-154E-4ECC-86DA-2B501BFBBB62}" srcOrd="0" destOrd="0" parTransId="{B84DCED0-BC44-4DEA-ACF5-FCDD2478F05D}" sibTransId="{4E369EB8-6286-47E2-8C47-AA6C46170185}"/>
    <dgm:cxn modelId="{0E23F40B-34D8-4E32-B1F1-9A61D08758D5}" srcId="{73158F63-154E-4ECC-86DA-2B501BFBBB62}" destId="{86876BF8-6BAE-424A-AC7E-8DBD1FBD6859}" srcOrd="0" destOrd="0" parTransId="{3360D759-F92D-474A-9B63-D14485154463}" sibTransId="{8746930B-EB7D-4936-993A-6A772BE086D4}"/>
    <dgm:cxn modelId="{C38B160D-4531-4DB1-8753-56BB4977389B}" type="presOf" srcId="{F93C3991-D744-4C3C-B085-9F2D9EB21687}" destId="{D8F51549-1EF4-48E2-AFDB-EE6D79501DF9}" srcOrd="0" destOrd="0" presId="urn:microsoft.com/office/officeart/2009/3/layout/HorizontalOrganizationChart"/>
    <dgm:cxn modelId="{D3BB5A0D-C85C-492C-9093-AAAD6D716254}" type="presOf" srcId="{86876BF8-6BAE-424A-AC7E-8DBD1FBD6859}" destId="{ED2208AD-13AE-4333-88A6-36C162F831C5}" srcOrd="0" destOrd="0" presId="urn:microsoft.com/office/officeart/2009/3/layout/HorizontalOrganizationChart"/>
    <dgm:cxn modelId="{EE94DF14-9D7D-47A2-A68A-EB309B938549}" type="presOf" srcId="{9AECDC12-0EE6-4D9B-AB85-268C15A681B2}" destId="{F5FF0E95-ED17-4C79-A8A8-2CD05EEB83AB}" srcOrd="0" destOrd="0" presId="urn:microsoft.com/office/officeart/2009/3/layout/HorizontalOrganizationChart"/>
    <dgm:cxn modelId="{846D222E-8C12-4FBF-85EF-5D18397B6518}" srcId="{E8BAB01D-5AB7-4635-8C1B-0DD62C0F8412}" destId="{DD37853C-68E1-4C13-8C0F-4A437C31FA38}" srcOrd="0" destOrd="0" parTransId="{F42EDE5F-AA1B-49E9-AB64-93A35C316BCC}" sibTransId="{D0A2DC12-039F-4180-9135-D5E5B0DB56A0}"/>
    <dgm:cxn modelId="{4FE15E40-D9E2-4401-877D-15AADE1B5660}" type="presOf" srcId="{3ED33741-59F5-4978-AB39-83A513A30AAD}" destId="{343EFF93-F38A-4A7F-9203-6AF7F4AB47C9}" srcOrd="0" destOrd="0" presId="urn:microsoft.com/office/officeart/2009/3/layout/HorizontalOrganizationChart"/>
    <dgm:cxn modelId="{C085E25D-F1FC-4217-A5DF-7C3E730182FC}" srcId="{3ED33741-59F5-4978-AB39-83A513A30AAD}" destId="{F93C3991-D744-4C3C-B085-9F2D9EB21687}" srcOrd="0" destOrd="0" parTransId="{AF7C0E7B-6DE0-433E-9DE8-FC13753F557A}" sibTransId="{DBD88176-9133-4461-9C4F-7E1237AD082B}"/>
    <dgm:cxn modelId="{2C111560-4F6A-4003-9A29-90A5AD10605A}" type="presOf" srcId="{4F9FC4B5-939F-46C3-A0E1-76324FEB4191}" destId="{4CB3B331-9778-4E7E-BFE5-21BD1471CD7A}" srcOrd="0" destOrd="0" presId="urn:microsoft.com/office/officeart/2009/3/layout/HorizontalOrganizationChart"/>
    <dgm:cxn modelId="{C79A2C61-18E9-42B5-A3AB-6B7B5E30CFEF}" type="presOf" srcId="{E8BAB01D-5AB7-4635-8C1B-0DD62C0F8412}" destId="{5DE966BE-E807-4F0C-ADAC-9A28206F3E0A}" srcOrd="1" destOrd="0" presId="urn:microsoft.com/office/officeart/2009/3/layout/HorizontalOrganizationChart"/>
    <dgm:cxn modelId="{1C35EA6B-46F6-47D9-BA52-FB98F7503257}" srcId="{73158F63-154E-4ECC-86DA-2B501BFBBB62}" destId="{E8BAB01D-5AB7-4635-8C1B-0DD62C0F8412}" srcOrd="2" destOrd="0" parTransId="{C2FD4757-6A26-438E-92EE-D3FDFC566E36}" sibTransId="{F6F80F0F-9104-48F0-9FFF-731A6C202C6B}"/>
    <dgm:cxn modelId="{AE9F8E6C-F43D-4370-A78F-A512DA884390}" type="presOf" srcId="{DD37853C-68E1-4C13-8C0F-4A437C31FA38}" destId="{351AF7F9-1AA0-48D2-8ECD-F6D6F96FF0E2}" srcOrd="0" destOrd="0" presId="urn:microsoft.com/office/officeart/2009/3/layout/HorizontalOrganizationChart"/>
    <dgm:cxn modelId="{0A4C5277-F8CE-4D34-BF57-60D38CB985CD}" type="presOf" srcId="{3ED33741-59F5-4978-AB39-83A513A30AAD}" destId="{0D932092-93FD-43FB-AEB5-38238A67C281}" srcOrd="1" destOrd="0" presId="urn:microsoft.com/office/officeart/2009/3/layout/HorizontalOrganizationChart"/>
    <dgm:cxn modelId="{B0524D5A-69F8-46D2-AC12-BABC079845E1}" type="presOf" srcId="{E8BAB01D-5AB7-4635-8C1B-0DD62C0F8412}" destId="{C37C1F22-7B1D-404B-B955-07D9A43686A8}" srcOrd="0" destOrd="0" presId="urn:microsoft.com/office/officeart/2009/3/layout/HorizontalOrganizationChart"/>
    <dgm:cxn modelId="{B9E5C29C-7815-4488-921A-E508D00841AD}" srcId="{73158F63-154E-4ECC-86DA-2B501BFBBB62}" destId="{3ED33741-59F5-4978-AB39-83A513A30AAD}" srcOrd="1" destOrd="0" parTransId="{D7AA26D7-7874-4927-9C34-858C4CA9F054}" sibTransId="{F0F32382-2C59-4801-A74D-225D029CDB88}"/>
    <dgm:cxn modelId="{8F139AA1-8F37-4ADB-B623-8A8AED35DBED}" type="presOf" srcId="{AF7C0E7B-6DE0-433E-9DE8-FC13753F557A}" destId="{282C20FE-A6C3-44CA-977A-95F30342B80E}" srcOrd="0" destOrd="0" presId="urn:microsoft.com/office/officeart/2009/3/layout/HorizontalOrganizationChart"/>
    <dgm:cxn modelId="{8EDD76A7-3950-45EE-BEE2-628F5BCE4A2B}" type="presOf" srcId="{C2FD4757-6A26-438E-92EE-D3FDFC566E36}" destId="{574E2AC0-7230-4E48-B631-A17DF04B0D6A}" srcOrd="0" destOrd="0" presId="urn:microsoft.com/office/officeart/2009/3/layout/HorizontalOrganizationChart"/>
    <dgm:cxn modelId="{BB7C6BB6-5A1B-492E-8AE0-E5D03F02FA2D}" type="presOf" srcId="{73158F63-154E-4ECC-86DA-2B501BFBBB62}" destId="{89B33590-6968-4201-B615-7364B894173B}" srcOrd="1" destOrd="0" presId="urn:microsoft.com/office/officeart/2009/3/layout/HorizontalOrganizationChart"/>
    <dgm:cxn modelId="{CA5C59BE-3DF9-4186-8E7A-C584FD9567E5}" type="presOf" srcId="{F42EDE5F-AA1B-49E9-AB64-93A35C316BCC}" destId="{BE53C3F3-117B-4C47-8750-FD24C24C524B}" srcOrd="0" destOrd="0" presId="urn:microsoft.com/office/officeart/2009/3/layout/HorizontalOrganizationChart"/>
    <dgm:cxn modelId="{5D2517CF-CEC3-4887-A850-AC17BEA8115A}" type="presOf" srcId="{DD37853C-68E1-4C13-8C0F-4A437C31FA38}" destId="{EAEE328D-2A4E-434C-9AAD-9FAD07FA0A28}" srcOrd="1" destOrd="0" presId="urn:microsoft.com/office/officeart/2009/3/layout/HorizontalOrganizationChart"/>
    <dgm:cxn modelId="{AB5A12D5-F3FA-4683-B60C-1FB356C0F0C4}" type="presOf" srcId="{A0DF9397-8CAA-42C9-B039-F6849774E067}" destId="{B1793F8F-1A4E-454D-B051-D298413AF516}" srcOrd="0" destOrd="0" presId="urn:microsoft.com/office/officeart/2009/3/layout/HorizontalOrganizationChart"/>
    <dgm:cxn modelId="{F17FDFD6-7386-47CD-92F5-DC3486BBF6B6}" type="presOf" srcId="{3360D759-F92D-474A-9B63-D14485154463}" destId="{5136833A-CBCF-4037-8EEE-55357A853ADC}" srcOrd="0" destOrd="0" presId="urn:microsoft.com/office/officeart/2009/3/layout/HorizontalOrganizationChart"/>
    <dgm:cxn modelId="{0CCB4DDB-42E8-4AA9-BA8D-77D2420FDA1F}" type="presOf" srcId="{86876BF8-6BAE-424A-AC7E-8DBD1FBD6859}" destId="{D661891D-71B7-4FA6-A689-A53750888726}" srcOrd="1" destOrd="0" presId="urn:microsoft.com/office/officeart/2009/3/layout/HorizontalOrganizationChart"/>
    <dgm:cxn modelId="{8E5172E4-E911-4599-A3AD-381B90ACF962}" type="presOf" srcId="{73158F63-154E-4ECC-86DA-2B501BFBBB62}" destId="{153C27E0-4D6E-4575-8E40-E4083B29B901}" srcOrd="0" destOrd="0" presId="urn:microsoft.com/office/officeart/2009/3/layout/HorizontalOrganizationChart"/>
    <dgm:cxn modelId="{5A41EEEB-01CA-4604-A791-21D69EFBE90F}" type="presOf" srcId="{F93C3991-D744-4C3C-B085-9F2D9EB21687}" destId="{7A57B2CA-4A34-4465-856E-C6DCA47C9D9A}" srcOrd="1" destOrd="0" presId="urn:microsoft.com/office/officeart/2009/3/layout/HorizontalOrganizationChart"/>
    <dgm:cxn modelId="{EBB1C7EC-2C2B-4C48-9EBD-964190C37687}" type="presOf" srcId="{A0DF9397-8CAA-42C9-B039-F6849774E067}" destId="{80D6B3E8-C33D-47CB-BA3F-657D824E7452}" srcOrd="1" destOrd="0" presId="urn:microsoft.com/office/officeart/2009/3/layout/HorizontalOrganizationChart"/>
    <dgm:cxn modelId="{DB7C0BED-DC6D-461C-A379-6D31E14D3408}" srcId="{86876BF8-6BAE-424A-AC7E-8DBD1FBD6859}" destId="{A0DF9397-8CAA-42C9-B039-F6849774E067}" srcOrd="0" destOrd="0" parTransId="{4F9FC4B5-939F-46C3-A0E1-76324FEB4191}" sibTransId="{0DB9FED9-8307-4049-8E7C-2AED60E1EA9C}"/>
    <dgm:cxn modelId="{ABC823F9-4ECD-4A1F-A2E7-54E930F2CF6B}" type="presOf" srcId="{D7AA26D7-7874-4927-9C34-858C4CA9F054}" destId="{8AF66677-9BDE-4467-8FBF-3A2BE4D1855E}" srcOrd="0" destOrd="0" presId="urn:microsoft.com/office/officeart/2009/3/layout/HorizontalOrganizationChart"/>
    <dgm:cxn modelId="{B4200DF9-BAC1-45CD-B64D-9A12FAFFF301}" type="presParOf" srcId="{F5FF0E95-ED17-4C79-A8A8-2CD05EEB83AB}" destId="{4414D47E-F27A-4FD2-8F84-7B4EDF304626}" srcOrd="0" destOrd="0" presId="urn:microsoft.com/office/officeart/2009/3/layout/HorizontalOrganizationChart"/>
    <dgm:cxn modelId="{A83F1BD4-9991-496F-A9F7-1821DACE3357}" type="presParOf" srcId="{4414D47E-F27A-4FD2-8F84-7B4EDF304626}" destId="{98936496-0701-47D9-9536-4D61542EE956}" srcOrd="0" destOrd="0" presId="urn:microsoft.com/office/officeart/2009/3/layout/HorizontalOrganizationChart"/>
    <dgm:cxn modelId="{84646C67-B64E-4ACD-AEAC-FFB655B670FE}" type="presParOf" srcId="{98936496-0701-47D9-9536-4D61542EE956}" destId="{153C27E0-4D6E-4575-8E40-E4083B29B901}" srcOrd="0" destOrd="0" presId="urn:microsoft.com/office/officeart/2009/3/layout/HorizontalOrganizationChart"/>
    <dgm:cxn modelId="{0305C3EB-BFCA-4494-91FF-0EC9BE9E2F12}" type="presParOf" srcId="{98936496-0701-47D9-9536-4D61542EE956}" destId="{89B33590-6968-4201-B615-7364B894173B}" srcOrd="1" destOrd="0" presId="urn:microsoft.com/office/officeart/2009/3/layout/HorizontalOrganizationChart"/>
    <dgm:cxn modelId="{B092CF34-E09F-4B65-96EE-E68DA6B6E40C}" type="presParOf" srcId="{4414D47E-F27A-4FD2-8F84-7B4EDF304626}" destId="{2B8AA71A-941D-430E-A8D7-DEAC4A866D6D}" srcOrd="1" destOrd="0" presId="urn:microsoft.com/office/officeart/2009/3/layout/HorizontalOrganizationChart"/>
    <dgm:cxn modelId="{085A1C3F-696F-40E3-AD9D-0C1EA26BC076}" type="presParOf" srcId="{2B8AA71A-941D-430E-A8D7-DEAC4A866D6D}" destId="{5136833A-CBCF-4037-8EEE-55357A853ADC}" srcOrd="0" destOrd="0" presId="urn:microsoft.com/office/officeart/2009/3/layout/HorizontalOrganizationChart"/>
    <dgm:cxn modelId="{E2DA3B09-EB41-45F2-9382-864EC4FBD5BC}" type="presParOf" srcId="{2B8AA71A-941D-430E-A8D7-DEAC4A866D6D}" destId="{B5A917CB-F6D8-4D90-AC69-4906782CB9D1}" srcOrd="1" destOrd="0" presId="urn:microsoft.com/office/officeart/2009/3/layout/HorizontalOrganizationChart"/>
    <dgm:cxn modelId="{044922F5-B577-4E04-8109-3D49C2CBA561}" type="presParOf" srcId="{B5A917CB-F6D8-4D90-AC69-4906782CB9D1}" destId="{B40C5AA3-AE7A-458C-ABE0-FB5532A82BB6}" srcOrd="0" destOrd="0" presId="urn:microsoft.com/office/officeart/2009/3/layout/HorizontalOrganizationChart"/>
    <dgm:cxn modelId="{50961E98-32DD-4A2F-A747-ABF9BD523E26}" type="presParOf" srcId="{B40C5AA3-AE7A-458C-ABE0-FB5532A82BB6}" destId="{ED2208AD-13AE-4333-88A6-36C162F831C5}" srcOrd="0" destOrd="0" presId="urn:microsoft.com/office/officeart/2009/3/layout/HorizontalOrganizationChart"/>
    <dgm:cxn modelId="{DE800F5B-34CC-4633-96E4-8A15230DB213}" type="presParOf" srcId="{B40C5AA3-AE7A-458C-ABE0-FB5532A82BB6}" destId="{D661891D-71B7-4FA6-A689-A53750888726}" srcOrd="1" destOrd="0" presId="urn:microsoft.com/office/officeart/2009/3/layout/HorizontalOrganizationChart"/>
    <dgm:cxn modelId="{212A3334-B486-4E75-AF2D-E3DED56185F3}" type="presParOf" srcId="{B5A917CB-F6D8-4D90-AC69-4906782CB9D1}" destId="{0EDEB052-DAE4-487E-9C5B-78095702CF8D}" srcOrd="1" destOrd="0" presId="urn:microsoft.com/office/officeart/2009/3/layout/HorizontalOrganizationChart"/>
    <dgm:cxn modelId="{536204CA-F8F7-4BA4-8BC4-01164F4EAE1A}" type="presParOf" srcId="{0EDEB052-DAE4-487E-9C5B-78095702CF8D}" destId="{4CB3B331-9778-4E7E-BFE5-21BD1471CD7A}" srcOrd="0" destOrd="0" presId="urn:microsoft.com/office/officeart/2009/3/layout/HorizontalOrganizationChart"/>
    <dgm:cxn modelId="{7FC2301C-170C-49EA-9D43-A2B57CC29F8B}" type="presParOf" srcId="{0EDEB052-DAE4-487E-9C5B-78095702CF8D}" destId="{95411BFE-467F-4DC2-9997-5D936208950C}" srcOrd="1" destOrd="0" presId="urn:microsoft.com/office/officeart/2009/3/layout/HorizontalOrganizationChart"/>
    <dgm:cxn modelId="{7E12E92B-B63A-4EC5-986E-02A5844331C8}" type="presParOf" srcId="{95411BFE-467F-4DC2-9997-5D936208950C}" destId="{6FD1C27A-F935-497F-B958-68E86C819A43}" srcOrd="0" destOrd="0" presId="urn:microsoft.com/office/officeart/2009/3/layout/HorizontalOrganizationChart"/>
    <dgm:cxn modelId="{44C13AA8-E658-4CF9-AC47-7E4100E2BD2B}" type="presParOf" srcId="{6FD1C27A-F935-497F-B958-68E86C819A43}" destId="{B1793F8F-1A4E-454D-B051-D298413AF516}" srcOrd="0" destOrd="0" presId="urn:microsoft.com/office/officeart/2009/3/layout/HorizontalOrganizationChart"/>
    <dgm:cxn modelId="{C540CE65-C29C-470B-8EC5-6BFFD51B4A2C}" type="presParOf" srcId="{6FD1C27A-F935-497F-B958-68E86C819A43}" destId="{80D6B3E8-C33D-47CB-BA3F-657D824E7452}" srcOrd="1" destOrd="0" presId="urn:microsoft.com/office/officeart/2009/3/layout/HorizontalOrganizationChart"/>
    <dgm:cxn modelId="{DAC8073F-5169-4FBF-AD1E-01CA1B6A8DAE}" type="presParOf" srcId="{95411BFE-467F-4DC2-9997-5D936208950C}" destId="{7F9E9D0F-FED4-4BC1-8458-5E01E0E05F32}" srcOrd="1" destOrd="0" presId="urn:microsoft.com/office/officeart/2009/3/layout/HorizontalOrganizationChart"/>
    <dgm:cxn modelId="{9BA2A892-70BC-48AD-B545-4C95B65F5588}" type="presParOf" srcId="{95411BFE-467F-4DC2-9997-5D936208950C}" destId="{E6F6EE2E-542A-4AF5-A9D1-D5CCA862B9A4}" srcOrd="2" destOrd="0" presId="urn:microsoft.com/office/officeart/2009/3/layout/HorizontalOrganizationChart"/>
    <dgm:cxn modelId="{3FD95D71-B8F7-4539-BE64-E465876AFE7C}" type="presParOf" srcId="{B5A917CB-F6D8-4D90-AC69-4906782CB9D1}" destId="{8EC18DEB-81AA-4263-98F4-C78404E8E456}" srcOrd="2" destOrd="0" presId="urn:microsoft.com/office/officeart/2009/3/layout/HorizontalOrganizationChart"/>
    <dgm:cxn modelId="{A24EE808-2EA6-4ACE-9C08-695130107EC3}" type="presParOf" srcId="{2B8AA71A-941D-430E-A8D7-DEAC4A866D6D}" destId="{8AF66677-9BDE-4467-8FBF-3A2BE4D1855E}" srcOrd="2" destOrd="0" presId="urn:microsoft.com/office/officeart/2009/3/layout/HorizontalOrganizationChart"/>
    <dgm:cxn modelId="{613A7408-7FDB-4B7A-8001-304C5C3B5E45}" type="presParOf" srcId="{2B8AA71A-941D-430E-A8D7-DEAC4A866D6D}" destId="{4FDC0503-356C-426A-9953-F2025B30D54C}" srcOrd="3" destOrd="0" presId="urn:microsoft.com/office/officeart/2009/3/layout/HorizontalOrganizationChart"/>
    <dgm:cxn modelId="{C1B1C3C5-5A83-4332-A7B2-D15D6AFF5943}" type="presParOf" srcId="{4FDC0503-356C-426A-9953-F2025B30D54C}" destId="{D851A9C0-95E7-4A63-9A3A-9351E9B8CE0E}" srcOrd="0" destOrd="0" presId="urn:microsoft.com/office/officeart/2009/3/layout/HorizontalOrganizationChart"/>
    <dgm:cxn modelId="{B7F1DEE9-342E-4790-9CE9-6D1621E53A7E}" type="presParOf" srcId="{D851A9C0-95E7-4A63-9A3A-9351E9B8CE0E}" destId="{343EFF93-F38A-4A7F-9203-6AF7F4AB47C9}" srcOrd="0" destOrd="0" presId="urn:microsoft.com/office/officeart/2009/3/layout/HorizontalOrganizationChart"/>
    <dgm:cxn modelId="{A1012541-AE8F-4232-88CE-55A148EF614C}" type="presParOf" srcId="{D851A9C0-95E7-4A63-9A3A-9351E9B8CE0E}" destId="{0D932092-93FD-43FB-AEB5-38238A67C281}" srcOrd="1" destOrd="0" presId="urn:microsoft.com/office/officeart/2009/3/layout/HorizontalOrganizationChart"/>
    <dgm:cxn modelId="{F295436D-39E3-4830-A6C6-448BC023CA65}" type="presParOf" srcId="{4FDC0503-356C-426A-9953-F2025B30D54C}" destId="{40BDB8F7-2199-417F-8E54-91EB4AB74B3B}" srcOrd="1" destOrd="0" presId="urn:microsoft.com/office/officeart/2009/3/layout/HorizontalOrganizationChart"/>
    <dgm:cxn modelId="{AD56BAEF-15AF-4E40-9C21-25C1B6DACB8C}" type="presParOf" srcId="{40BDB8F7-2199-417F-8E54-91EB4AB74B3B}" destId="{282C20FE-A6C3-44CA-977A-95F30342B80E}" srcOrd="0" destOrd="0" presId="urn:microsoft.com/office/officeart/2009/3/layout/HorizontalOrganizationChart"/>
    <dgm:cxn modelId="{116AFD43-F540-4A57-ADF2-132B561D156E}" type="presParOf" srcId="{40BDB8F7-2199-417F-8E54-91EB4AB74B3B}" destId="{9F226C4C-D92F-4591-BE63-C1B079155200}" srcOrd="1" destOrd="0" presId="urn:microsoft.com/office/officeart/2009/3/layout/HorizontalOrganizationChart"/>
    <dgm:cxn modelId="{CE453122-231C-44FC-AF44-328034C78C32}" type="presParOf" srcId="{9F226C4C-D92F-4591-BE63-C1B079155200}" destId="{E8130A44-065E-40D8-9571-FCF5943E799C}" srcOrd="0" destOrd="0" presId="urn:microsoft.com/office/officeart/2009/3/layout/HorizontalOrganizationChart"/>
    <dgm:cxn modelId="{FC5FDF31-E8FB-476F-BC9E-AA34E9D9C50D}" type="presParOf" srcId="{E8130A44-065E-40D8-9571-FCF5943E799C}" destId="{D8F51549-1EF4-48E2-AFDB-EE6D79501DF9}" srcOrd="0" destOrd="0" presId="urn:microsoft.com/office/officeart/2009/3/layout/HorizontalOrganizationChart"/>
    <dgm:cxn modelId="{6F8087E3-6849-4446-B2C8-E6582F9EAE3A}" type="presParOf" srcId="{E8130A44-065E-40D8-9571-FCF5943E799C}" destId="{7A57B2CA-4A34-4465-856E-C6DCA47C9D9A}" srcOrd="1" destOrd="0" presId="urn:microsoft.com/office/officeart/2009/3/layout/HorizontalOrganizationChart"/>
    <dgm:cxn modelId="{4968F82F-582E-4A38-9090-8E6E9C11D104}" type="presParOf" srcId="{9F226C4C-D92F-4591-BE63-C1B079155200}" destId="{7C872C70-6AB7-4648-8AA7-6DAB0F96EA8D}" srcOrd="1" destOrd="0" presId="urn:microsoft.com/office/officeart/2009/3/layout/HorizontalOrganizationChart"/>
    <dgm:cxn modelId="{22DCB702-8B38-4CB3-BD76-D99B538DA378}" type="presParOf" srcId="{9F226C4C-D92F-4591-BE63-C1B079155200}" destId="{5D0409AD-9D99-426C-BA84-81E8C7189AAA}" srcOrd="2" destOrd="0" presId="urn:microsoft.com/office/officeart/2009/3/layout/HorizontalOrganizationChart"/>
    <dgm:cxn modelId="{9866AA99-60A3-4BC7-97AF-3413277622A3}" type="presParOf" srcId="{4FDC0503-356C-426A-9953-F2025B30D54C}" destId="{5F90DEBB-428F-49DE-826F-0EAF98212C15}" srcOrd="2" destOrd="0" presId="urn:microsoft.com/office/officeart/2009/3/layout/HorizontalOrganizationChart"/>
    <dgm:cxn modelId="{3A19436A-CCBE-4C5D-ACA4-6A8663EFE4D4}" type="presParOf" srcId="{2B8AA71A-941D-430E-A8D7-DEAC4A866D6D}" destId="{574E2AC0-7230-4E48-B631-A17DF04B0D6A}" srcOrd="4" destOrd="0" presId="urn:microsoft.com/office/officeart/2009/3/layout/HorizontalOrganizationChart"/>
    <dgm:cxn modelId="{0FA95EAC-39F6-4D76-80ED-367EE29D9FDE}" type="presParOf" srcId="{2B8AA71A-941D-430E-A8D7-DEAC4A866D6D}" destId="{08996EE3-3FF9-4FCD-AB30-1ED8C4D66B42}" srcOrd="5" destOrd="0" presId="urn:microsoft.com/office/officeart/2009/3/layout/HorizontalOrganizationChart"/>
    <dgm:cxn modelId="{DB8F136B-94C5-4A6A-9F3A-05AA32F2A560}" type="presParOf" srcId="{08996EE3-3FF9-4FCD-AB30-1ED8C4D66B42}" destId="{DBA6167E-C5D9-4C17-A091-4C86C9BD3054}" srcOrd="0" destOrd="0" presId="urn:microsoft.com/office/officeart/2009/3/layout/HorizontalOrganizationChart"/>
    <dgm:cxn modelId="{13978A8B-1546-4B83-9931-790769F6D1EC}" type="presParOf" srcId="{DBA6167E-C5D9-4C17-A091-4C86C9BD3054}" destId="{C37C1F22-7B1D-404B-B955-07D9A43686A8}" srcOrd="0" destOrd="0" presId="urn:microsoft.com/office/officeart/2009/3/layout/HorizontalOrganizationChart"/>
    <dgm:cxn modelId="{E09F178B-4834-4228-ABC7-BAC763E1B597}" type="presParOf" srcId="{DBA6167E-C5D9-4C17-A091-4C86C9BD3054}" destId="{5DE966BE-E807-4F0C-ADAC-9A28206F3E0A}" srcOrd="1" destOrd="0" presId="urn:microsoft.com/office/officeart/2009/3/layout/HorizontalOrganizationChart"/>
    <dgm:cxn modelId="{8215F7CF-79C5-41B0-94FD-ADF40655AB3B}" type="presParOf" srcId="{08996EE3-3FF9-4FCD-AB30-1ED8C4D66B42}" destId="{051F6A43-7ADD-435B-A66A-FFF3B738DB93}" srcOrd="1" destOrd="0" presId="urn:microsoft.com/office/officeart/2009/3/layout/HorizontalOrganizationChart"/>
    <dgm:cxn modelId="{0C03A4AA-11F8-4B8C-9E79-193AB40D11E0}" type="presParOf" srcId="{051F6A43-7ADD-435B-A66A-FFF3B738DB93}" destId="{BE53C3F3-117B-4C47-8750-FD24C24C524B}" srcOrd="0" destOrd="0" presId="urn:microsoft.com/office/officeart/2009/3/layout/HorizontalOrganizationChart"/>
    <dgm:cxn modelId="{C2118611-9CF6-43C0-8578-1093B2421723}" type="presParOf" srcId="{051F6A43-7ADD-435B-A66A-FFF3B738DB93}" destId="{C3D9FCE3-D1D0-4A02-AB24-BD4BB2C9DF0E}" srcOrd="1" destOrd="0" presId="urn:microsoft.com/office/officeart/2009/3/layout/HorizontalOrganizationChart"/>
    <dgm:cxn modelId="{3CD04D15-F171-4076-BBA8-8D33169E54FA}" type="presParOf" srcId="{C3D9FCE3-D1D0-4A02-AB24-BD4BB2C9DF0E}" destId="{5F341484-97DD-4248-A4DE-CD4659806258}" srcOrd="0" destOrd="0" presId="urn:microsoft.com/office/officeart/2009/3/layout/HorizontalOrganizationChart"/>
    <dgm:cxn modelId="{221F0E25-3830-4626-B364-538FD115395E}" type="presParOf" srcId="{5F341484-97DD-4248-A4DE-CD4659806258}" destId="{351AF7F9-1AA0-48D2-8ECD-F6D6F96FF0E2}" srcOrd="0" destOrd="0" presId="urn:microsoft.com/office/officeart/2009/3/layout/HorizontalOrganizationChart"/>
    <dgm:cxn modelId="{59A8717C-34BD-4B8F-9339-9B35C30A0B9F}" type="presParOf" srcId="{5F341484-97DD-4248-A4DE-CD4659806258}" destId="{EAEE328D-2A4E-434C-9AAD-9FAD07FA0A28}" srcOrd="1" destOrd="0" presId="urn:microsoft.com/office/officeart/2009/3/layout/HorizontalOrganizationChart"/>
    <dgm:cxn modelId="{A8A52BBB-D7B7-4DAE-9813-600AA369A8FF}" type="presParOf" srcId="{C3D9FCE3-D1D0-4A02-AB24-BD4BB2C9DF0E}" destId="{75A3CB49-1D2F-4CFA-BD6A-7494EC39D491}" srcOrd="1" destOrd="0" presId="urn:microsoft.com/office/officeart/2009/3/layout/HorizontalOrganizationChart"/>
    <dgm:cxn modelId="{F2F67D56-1426-4748-8A9F-30BD83181225}" type="presParOf" srcId="{C3D9FCE3-D1D0-4A02-AB24-BD4BB2C9DF0E}" destId="{05633A81-A4F4-4D12-802F-4BC48841D17E}" srcOrd="2" destOrd="0" presId="urn:microsoft.com/office/officeart/2009/3/layout/HorizontalOrganizationChart"/>
    <dgm:cxn modelId="{5089EA28-BA45-4EB3-9F4F-862AAD443B6D}" type="presParOf" srcId="{08996EE3-3FF9-4FCD-AB30-1ED8C4D66B42}" destId="{7F7B21CE-5F26-4DF2-9411-C482416CDDC0}" srcOrd="2" destOrd="0" presId="urn:microsoft.com/office/officeart/2009/3/layout/HorizontalOrganizationChart"/>
    <dgm:cxn modelId="{F4957592-DB06-4314-9A68-6CE876016094}" type="presParOf" srcId="{4414D47E-F27A-4FD2-8F84-7B4EDF304626}" destId="{DC2542FA-040A-4E8C-91C8-7A03AF6896D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01091-0D02-4494-A754-84A7351877CD}">
      <dsp:nvSpPr>
        <dsp:cNvPr id="0" name=""/>
        <dsp:cNvSpPr/>
      </dsp:nvSpPr>
      <dsp:spPr>
        <a:xfrm>
          <a:off x="0" y="1625600"/>
          <a:ext cx="9901391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5FE4C-DCCA-41F4-9B00-3043F2CA4416}">
      <dsp:nvSpPr>
        <dsp:cNvPr id="0" name=""/>
        <dsp:cNvSpPr/>
      </dsp:nvSpPr>
      <dsp:spPr>
        <a:xfrm>
          <a:off x="4351" y="0"/>
          <a:ext cx="2871790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Log4j</a:t>
          </a:r>
          <a:endParaRPr lang="zh-TW" altLang="en-US" sz="3200" kern="1200" dirty="0"/>
        </a:p>
      </dsp:txBody>
      <dsp:txXfrm>
        <a:off x="4351" y="0"/>
        <a:ext cx="2871790" cy="2167466"/>
      </dsp:txXfrm>
    </dsp:sp>
    <dsp:sp modelId="{BE58A8B7-CBE8-4375-858C-C74752111917}">
      <dsp:nvSpPr>
        <dsp:cNvPr id="0" name=""/>
        <dsp:cNvSpPr/>
      </dsp:nvSpPr>
      <dsp:spPr>
        <a:xfrm>
          <a:off x="1169313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85617C-3876-41C6-B281-017512F0BC6F}">
      <dsp:nvSpPr>
        <dsp:cNvPr id="0" name=""/>
        <dsp:cNvSpPr/>
      </dsp:nvSpPr>
      <dsp:spPr>
        <a:xfrm>
          <a:off x="3019731" y="3251200"/>
          <a:ext cx="2871790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 err="1"/>
            <a:t>LogBack</a:t>
          </a:r>
          <a:endParaRPr lang="zh-TW" altLang="en-US" sz="3200" kern="1200" dirty="0"/>
        </a:p>
      </dsp:txBody>
      <dsp:txXfrm>
        <a:off x="3019731" y="3251200"/>
        <a:ext cx="2871790" cy="2167466"/>
      </dsp:txXfrm>
    </dsp:sp>
    <dsp:sp modelId="{E0DF2F6A-B89B-4764-B850-EDAEDC293B01}">
      <dsp:nvSpPr>
        <dsp:cNvPr id="0" name=""/>
        <dsp:cNvSpPr/>
      </dsp:nvSpPr>
      <dsp:spPr>
        <a:xfrm>
          <a:off x="4184693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FD09BD-E7F4-461B-B6F7-A8EF935AA40A}">
      <dsp:nvSpPr>
        <dsp:cNvPr id="0" name=""/>
        <dsp:cNvSpPr/>
      </dsp:nvSpPr>
      <dsp:spPr>
        <a:xfrm>
          <a:off x="6035111" y="0"/>
          <a:ext cx="2871790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Log4j2</a:t>
          </a:r>
          <a:endParaRPr lang="zh-TW" altLang="en-US" sz="3200" kern="1200" dirty="0"/>
        </a:p>
      </dsp:txBody>
      <dsp:txXfrm>
        <a:off x="6035111" y="0"/>
        <a:ext cx="2871790" cy="2167466"/>
      </dsp:txXfrm>
    </dsp:sp>
    <dsp:sp modelId="{CD728BF1-6555-4F02-85E2-4E662BBDBBD1}">
      <dsp:nvSpPr>
        <dsp:cNvPr id="0" name=""/>
        <dsp:cNvSpPr/>
      </dsp:nvSpPr>
      <dsp:spPr>
        <a:xfrm>
          <a:off x="7200073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3C3F3-117B-4C47-8750-FD24C24C524B}">
      <dsp:nvSpPr>
        <dsp:cNvPr id="0" name=""/>
        <dsp:cNvSpPr/>
      </dsp:nvSpPr>
      <dsp:spPr>
        <a:xfrm>
          <a:off x="2966607" y="3242975"/>
          <a:ext cx="269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9470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E2AC0-7230-4E48-B631-A17DF04B0D6A}">
      <dsp:nvSpPr>
        <dsp:cNvPr id="0" name=""/>
        <dsp:cNvSpPr/>
      </dsp:nvSpPr>
      <dsp:spPr>
        <a:xfrm>
          <a:off x="1349783" y="2709333"/>
          <a:ext cx="269470" cy="579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735" y="0"/>
              </a:lnTo>
              <a:lnTo>
                <a:pt x="134735" y="579361"/>
              </a:lnTo>
              <a:lnTo>
                <a:pt x="269470" y="5793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C20FE-A6C3-44CA-977A-95F30342B80E}">
      <dsp:nvSpPr>
        <dsp:cNvPr id="0" name=""/>
        <dsp:cNvSpPr/>
      </dsp:nvSpPr>
      <dsp:spPr>
        <a:xfrm>
          <a:off x="2966607" y="2663613"/>
          <a:ext cx="269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9470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66677-9BDE-4467-8FBF-3A2BE4D1855E}">
      <dsp:nvSpPr>
        <dsp:cNvPr id="0" name=""/>
        <dsp:cNvSpPr/>
      </dsp:nvSpPr>
      <dsp:spPr>
        <a:xfrm>
          <a:off x="1349783" y="2663613"/>
          <a:ext cx="269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9470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3B331-9778-4E7E-BFE5-21BD1471CD7A}">
      <dsp:nvSpPr>
        <dsp:cNvPr id="0" name=""/>
        <dsp:cNvSpPr/>
      </dsp:nvSpPr>
      <dsp:spPr>
        <a:xfrm>
          <a:off x="2966607" y="2084251"/>
          <a:ext cx="269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9470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6833A-CBCF-4037-8EEE-55357A853ADC}">
      <dsp:nvSpPr>
        <dsp:cNvPr id="0" name=""/>
        <dsp:cNvSpPr/>
      </dsp:nvSpPr>
      <dsp:spPr>
        <a:xfrm>
          <a:off x="1349783" y="2129971"/>
          <a:ext cx="269470" cy="579361"/>
        </a:xfrm>
        <a:custGeom>
          <a:avLst/>
          <a:gdLst/>
          <a:ahLst/>
          <a:cxnLst/>
          <a:rect l="0" t="0" r="0" b="0"/>
          <a:pathLst>
            <a:path>
              <a:moveTo>
                <a:pt x="0" y="579361"/>
              </a:moveTo>
              <a:lnTo>
                <a:pt x="134735" y="579361"/>
              </a:lnTo>
              <a:lnTo>
                <a:pt x="134735" y="0"/>
              </a:lnTo>
              <a:lnTo>
                <a:pt x="26947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C27E0-4D6E-4575-8E40-E4083B29B901}">
      <dsp:nvSpPr>
        <dsp:cNvPr id="0" name=""/>
        <dsp:cNvSpPr/>
      </dsp:nvSpPr>
      <dsp:spPr>
        <a:xfrm>
          <a:off x="2430" y="2503862"/>
          <a:ext cx="1347353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solidFill>
                <a:srgbClr val="FF0000"/>
              </a:solidFill>
              <a:latin typeface="+mn-ea"/>
              <a:ea typeface="+mn-ea"/>
            </a:rPr>
            <a:t>slfj4</a:t>
          </a:r>
          <a:endParaRPr lang="zh-TW" altLang="en-US" sz="2800" kern="1200" dirty="0">
            <a:solidFill>
              <a:srgbClr val="FF0000"/>
            </a:solidFill>
            <a:latin typeface="+mn-ea"/>
            <a:ea typeface="+mn-ea"/>
          </a:endParaRPr>
        </a:p>
      </dsp:txBody>
      <dsp:txXfrm>
        <a:off x="2430" y="2503862"/>
        <a:ext cx="1347353" cy="410942"/>
      </dsp:txXfrm>
    </dsp:sp>
    <dsp:sp modelId="{ED2208AD-13AE-4333-88A6-36C162F831C5}">
      <dsp:nvSpPr>
        <dsp:cNvPr id="0" name=""/>
        <dsp:cNvSpPr/>
      </dsp:nvSpPr>
      <dsp:spPr>
        <a:xfrm>
          <a:off x="1619253" y="1924500"/>
          <a:ext cx="1347353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+mn-ea"/>
              <a:ea typeface="+mn-ea"/>
            </a:rPr>
            <a:t>log4j</a:t>
          </a:r>
          <a:endParaRPr lang="zh-TW" altLang="en-US" sz="2400" kern="1200" dirty="0">
            <a:latin typeface="+mn-ea"/>
            <a:ea typeface="+mn-ea"/>
          </a:endParaRPr>
        </a:p>
      </dsp:txBody>
      <dsp:txXfrm>
        <a:off x="1619253" y="1924500"/>
        <a:ext cx="1347353" cy="410942"/>
      </dsp:txXfrm>
    </dsp:sp>
    <dsp:sp modelId="{B1793F8F-1A4E-454D-B051-D298413AF516}">
      <dsp:nvSpPr>
        <dsp:cNvPr id="0" name=""/>
        <dsp:cNvSpPr/>
      </dsp:nvSpPr>
      <dsp:spPr>
        <a:xfrm>
          <a:off x="3236077" y="1924500"/>
          <a:ext cx="8472386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 org.apache.log4j.Logger.Logger.getLogger(</a:t>
          </a:r>
          <a:r>
            <a:rPr lang="en-US" sz="2000" b="0" i="0" kern="1200" dirty="0" err="1"/>
            <a:t>Test.class</a:t>
          </a:r>
          <a:r>
            <a:rPr lang="en-US" sz="2000" b="0" i="0" kern="1200" dirty="0"/>
            <a:t>);</a:t>
          </a:r>
          <a:endParaRPr lang="zh-TW" altLang="en-US" sz="20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3236077" y="1924500"/>
        <a:ext cx="8472386" cy="410942"/>
      </dsp:txXfrm>
    </dsp:sp>
    <dsp:sp modelId="{343EFF93-F38A-4A7F-9203-6AF7F4AB47C9}">
      <dsp:nvSpPr>
        <dsp:cNvPr id="0" name=""/>
        <dsp:cNvSpPr/>
      </dsp:nvSpPr>
      <dsp:spPr>
        <a:xfrm>
          <a:off x="1619253" y="2503862"/>
          <a:ext cx="1347353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+mn-ea"/>
              <a:ea typeface="+mn-ea"/>
            </a:rPr>
            <a:t>log4j2</a:t>
          </a:r>
          <a:endParaRPr lang="zh-TW" altLang="en-US" sz="4400" kern="1200" dirty="0">
            <a:latin typeface="+mn-ea"/>
            <a:ea typeface="+mn-ea"/>
          </a:endParaRPr>
        </a:p>
      </dsp:txBody>
      <dsp:txXfrm>
        <a:off x="1619253" y="2503862"/>
        <a:ext cx="1347353" cy="410942"/>
      </dsp:txXfrm>
    </dsp:sp>
    <dsp:sp modelId="{D8F51549-1EF4-48E2-AFDB-EE6D79501DF9}">
      <dsp:nvSpPr>
        <dsp:cNvPr id="0" name=""/>
        <dsp:cNvSpPr/>
      </dsp:nvSpPr>
      <dsp:spPr>
        <a:xfrm>
          <a:off x="3236077" y="2503862"/>
          <a:ext cx="8472386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 org.apache.logging.log4j.LogManager.getLogger(</a:t>
          </a:r>
          <a:r>
            <a:rPr lang="en-US" sz="2000" b="0" i="0" kern="1200" dirty="0" err="1"/>
            <a:t>Test.class</a:t>
          </a:r>
          <a:r>
            <a:rPr lang="en-US" sz="2000" b="0" i="0" kern="1200" dirty="0"/>
            <a:t>);</a:t>
          </a:r>
          <a:endParaRPr lang="zh-TW" altLang="en-US" sz="20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3236077" y="2503862"/>
        <a:ext cx="8472386" cy="410942"/>
      </dsp:txXfrm>
    </dsp:sp>
    <dsp:sp modelId="{C37C1F22-7B1D-404B-B955-07D9A43686A8}">
      <dsp:nvSpPr>
        <dsp:cNvPr id="0" name=""/>
        <dsp:cNvSpPr/>
      </dsp:nvSpPr>
      <dsp:spPr>
        <a:xfrm>
          <a:off x="1619253" y="3083224"/>
          <a:ext cx="1347353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solidFill>
                <a:schemeClr val="tx1"/>
              </a:solidFill>
              <a:latin typeface="+mn-ea"/>
              <a:ea typeface="+mn-ea"/>
            </a:rPr>
            <a:t>logback</a:t>
          </a:r>
          <a:endParaRPr lang="zh-TW" altLang="en-US" sz="24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1619253" y="3083224"/>
        <a:ext cx="1347353" cy="410942"/>
      </dsp:txXfrm>
    </dsp:sp>
    <dsp:sp modelId="{351AF7F9-1AA0-48D2-8ECD-F6D6F96FF0E2}">
      <dsp:nvSpPr>
        <dsp:cNvPr id="0" name=""/>
        <dsp:cNvSpPr/>
      </dsp:nvSpPr>
      <dsp:spPr>
        <a:xfrm>
          <a:off x="3236077" y="3083224"/>
          <a:ext cx="8472386" cy="41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 </a:t>
          </a:r>
          <a:r>
            <a:rPr lang="en-US" sz="2000" b="0" i="0" kern="1200" dirty="0" err="1"/>
            <a:t>ch.qos.logback.classic.LoggerContext.getLogger</a:t>
          </a:r>
          <a:r>
            <a:rPr lang="en-US" sz="2000" b="0" i="0" kern="1200" dirty="0"/>
            <a:t>(</a:t>
          </a:r>
          <a:r>
            <a:rPr lang="en-US" sz="2000" b="0" i="0" kern="1200" dirty="0" err="1"/>
            <a:t>Test.class</a:t>
          </a:r>
          <a:r>
            <a:rPr lang="en-US" sz="2000" b="0" i="0" kern="1200" dirty="0"/>
            <a:t>);</a:t>
          </a:r>
          <a:endParaRPr lang="zh-TW" altLang="en-US" sz="20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3236077" y="3083224"/>
        <a:ext cx="8472386" cy="410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96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50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048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34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01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389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81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985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95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06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72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6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31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39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70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7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F938CD-9CA0-47AC-989A-34E1D61A84B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AED99F-3E05-4A22-B9CF-58B8F045F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30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w3cnote/facade-pattern-3.html" TargetMode="External"/><Relationship Id="rId2" Type="http://schemas.openxmlformats.org/officeDocument/2006/relationships/hyperlink" Target="https://cloud.tencent.com/developer/article/234714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cs4dev.com/docs/zh/log4j2/2.x/all/manual-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0EEE2-3629-D60B-EED0-472D6BA79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Log4j2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SLF4J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7B8D62-6B7D-05AA-A827-61ABFE243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阿偉</a:t>
            </a:r>
          </a:p>
        </p:txBody>
      </p:sp>
    </p:spTree>
    <p:extLst>
      <p:ext uri="{BB962C8B-B14F-4D97-AF65-F5344CB8AC3E}">
        <p14:creationId xmlns:p14="http://schemas.microsoft.com/office/powerpoint/2010/main" val="238504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965C72FF-9C6C-97C2-B1E7-D6F6B99E7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143652"/>
              </p:ext>
            </p:extLst>
          </p:nvPr>
        </p:nvGraphicFramePr>
        <p:xfrm>
          <a:off x="1002477" y="1251074"/>
          <a:ext cx="99013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AD5C1BA-29AF-70EE-0AEF-3D105A4C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45" y="2021147"/>
            <a:ext cx="2285754" cy="8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3718481-9724-4F2D-27FF-5258597C0FB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4649" y="2079618"/>
            <a:ext cx="823359" cy="92560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CBCD93-1F86-15D9-7DD9-7AC0960E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778" y="1916205"/>
            <a:ext cx="2232492" cy="108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03E6A3-90A0-8322-D067-87F1821EF75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9814" y="5230408"/>
            <a:ext cx="823359" cy="925607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7BA14896-8062-B146-852C-AC56798F7381}"/>
              </a:ext>
            </a:extLst>
          </p:cNvPr>
          <p:cNvSpPr/>
          <p:nvPr/>
        </p:nvSpPr>
        <p:spPr>
          <a:xfrm>
            <a:off x="2587422" y="2379306"/>
            <a:ext cx="263356" cy="2510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8E870E-E99E-EFA3-236D-85D66007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重要發展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955F45-0319-AF96-FF0F-119064ED9A27}"/>
              </a:ext>
            </a:extLst>
          </p:cNvPr>
          <p:cNvSpPr txBox="1"/>
          <p:nvPr/>
        </p:nvSpPr>
        <p:spPr>
          <a:xfrm>
            <a:off x="3388659" y="3775741"/>
            <a:ext cx="1317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2001-2015 </a:t>
            </a:r>
            <a:endParaRPr lang="zh-TW" altLang="en-US" sz="1600" dirty="0"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5ED23E-116E-8138-63DE-A0A30F99E11D}"/>
              </a:ext>
            </a:extLst>
          </p:cNvPr>
          <p:cNvSpPr txBox="1"/>
          <p:nvPr/>
        </p:nvSpPr>
        <p:spPr>
          <a:xfrm>
            <a:off x="5774841" y="3784201"/>
            <a:ext cx="1317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i="0" dirty="0">
                <a:solidFill>
                  <a:srgbClr val="374151"/>
                </a:solidFill>
                <a:effectLst/>
                <a:latin typeface="+mn-ea"/>
              </a:rPr>
              <a:t>2009-</a:t>
            </a:r>
            <a:r>
              <a:rPr lang="zh-TW" altLang="en-US" sz="1600" b="0" i="0" dirty="0">
                <a:solidFill>
                  <a:srgbClr val="374151"/>
                </a:solidFill>
                <a:effectLst/>
                <a:latin typeface="+mn-ea"/>
              </a:rPr>
              <a:t>迄今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97935C-53F8-AA55-49D5-7643BF2B2209}"/>
              </a:ext>
            </a:extLst>
          </p:cNvPr>
          <p:cNvSpPr txBox="1"/>
          <p:nvPr/>
        </p:nvSpPr>
        <p:spPr>
          <a:xfrm>
            <a:off x="8492887" y="3792661"/>
            <a:ext cx="1317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i="0" dirty="0">
                <a:solidFill>
                  <a:srgbClr val="374151"/>
                </a:solidFill>
                <a:effectLst/>
                <a:latin typeface="+mn-ea"/>
              </a:rPr>
              <a:t>2015-</a:t>
            </a:r>
            <a:r>
              <a:rPr lang="zh-TW" altLang="en-US" sz="1600" b="0" i="0" dirty="0">
                <a:solidFill>
                  <a:srgbClr val="374151"/>
                </a:solidFill>
                <a:effectLst/>
                <a:latin typeface="+mn-ea"/>
              </a:rPr>
              <a:t>迄今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AA9EEC0-731D-8E5B-2175-743FBFBD2D5D}"/>
              </a:ext>
            </a:extLst>
          </p:cNvPr>
          <p:cNvSpPr txBox="1"/>
          <p:nvPr/>
        </p:nvSpPr>
        <p:spPr>
          <a:xfrm>
            <a:off x="7623557" y="3192583"/>
            <a:ext cx="1317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i="0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zh-TW" altLang="en-US" sz="1400" b="1" i="0" dirty="0">
                <a:solidFill>
                  <a:srgbClr val="FF0000"/>
                </a:solidFill>
                <a:effectLst/>
                <a:latin typeface="+mn-ea"/>
              </a:rPr>
              <a:t>效能最好</a:t>
            </a:r>
            <a:r>
              <a:rPr lang="en-US" altLang="zh-TW" sz="1400" b="1" i="0" dirty="0">
                <a:solidFill>
                  <a:srgbClr val="FF0000"/>
                </a:solidFill>
                <a:effectLst/>
                <a:latin typeface="+mn-ea"/>
              </a:rPr>
              <a:t>)</a:t>
            </a:r>
            <a:endParaRPr lang="zh-TW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70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DC2801EC-FB61-0D6D-D4B2-632309B180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581811"/>
              </p:ext>
            </p:extLst>
          </p:nvPr>
        </p:nvGraphicFramePr>
        <p:xfrm>
          <a:off x="240553" y="224299"/>
          <a:ext cx="1171089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D8E870E-E99E-EFA3-236D-85D66007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SLF4J</a:t>
            </a:r>
            <a:r>
              <a:rPr lang="zh-TW" altLang="en-US" sz="3200" dirty="0"/>
              <a:t> </a:t>
            </a:r>
            <a:r>
              <a:rPr lang="en-US" altLang="zh-TW" sz="3200" dirty="0"/>
              <a:t>(Simple Logging </a:t>
            </a:r>
            <a:r>
              <a:rPr lang="en-US" altLang="zh-TW" sz="3200" u="sng" dirty="0">
                <a:solidFill>
                  <a:srgbClr val="FF0000"/>
                </a:solidFill>
              </a:rPr>
              <a:t>Facade</a:t>
            </a:r>
            <a:r>
              <a:rPr lang="en-US" altLang="zh-TW" sz="3200" dirty="0"/>
              <a:t> for Java)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BCF374-EC38-816B-23A8-9AD94F1D1429}"/>
              </a:ext>
            </a:extLst>
          </p:cNvPr>
          <p:cNvSpPr txBox="1"/>
          <p:nvPr/>
        </p:nvSpPr>
        <p:spPr>
          <a:xfrm>
            <a:off x="1586750" y="40414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org.slf4j.LoggerFactory.getLogger(</a:t>
            </a:r>
            <a:r>
              <a:rPr lang="en-US" altLang="zh-TW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Test.class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BDD010-D80F-13A4-719A-51F2A2D673A1}"/>
              </a:ext>
            </a:extLst>
          </p:cNvPr>
          <p:cNvSpPr txBox="1"/>
          <p:nvPr/>
        </p:nvSpPr>
        <p:spPr>
          <a:xfrm>
            <a:off x="448233" y="3759553"/>
            <a:ext cx="168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+mn-ea"/>
              </a:rPr>
              <a:t>(</a:t>
            </a:r>
            <a:r>
              <a:rPr lang="zh-TW" altLang="en-US" sz="1600" dirty="0">
                <a:latin typeface="+mn-ea"/>
              </a:rPr>
              <a:t>統一</a:t>
            </a:r>
            <a:r>
              <a:rPr lang="en-US" altLang="zh-TW" sz="1600" dirty="0">
                <a:latin typeface="+mn-ea"/>
              </a:rPr>
              <a:t>)</a:t>
            </a:r>
            <a:endParaRPr lang="zh-TW" altLang="en-US" sz="1600" dirty="0">
              <a:latin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C24294-340E-7A16-EBE5-B57E4FD8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7" y="4702173"/>
            <a:ext cx="3576918" cy="183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509BAAE-C07A-9BE5-1360-54144312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50" y="4692639"/>
            <a:ext cx="4418975" cy="185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387DFD73-B4DD-B97A-C863-6FA57ED35D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433" y="3435119"/>
            <a:ext cx="1009979" cy="672975"/>
          </a:xfrm>
          <a:prstGeom prst="bentConnector4">
            <a:avLst>
              <a:gd name="adj1" fmla="val 7858"/>
              <a:gd name="adj2" fmla="val 3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9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0CFCE-C92F-58BF-6BF8-879CEBED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Log4j2 + SLF4J</a:t>
            </a:r>
            <a:r>
              <a:rPr lang="zh-TW" altLang="en-US" dirty="0"/>
              <a:t> 相關依賴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0955AA-412A-51BD-1FA7-88989BA8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448" y="2321845"/>
            <a:ext cx="2583059" cy="119121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D1BEE36-544C-7AA5-80D7-6E9A697124EE}"/>
              </a:ext>
            </a:extLst>
          </p:cNvPr>
          <p:cNvSpPr txBox="1"/>
          <p:nvPr/>
        </p:nvSpPr>
        <p:spPr>
          <a:xfrm>
            <a:off x="1192305" y="2214694"/>
            <a:ext cx="5307107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&lt;!-- SLF4J+LOG4J2--&gt;</a:t>
            </a:r>
            <a:endParaRPr lang="en-US" altLang="zh-TW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&gt;org.apache.logging.log4j&lt;/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&gt;log4j-api&lt;/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&gt;2.7&lt;/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&gt;org.apache.logging.log4j&lt;/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&gt;log4j-core&lt;/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&gt;2.7&lt;/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&gt;org.apache.logging.log4j&lt;/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&gt;log4j-slf4j-impl&lt;/</a:t>
            </a:r>
            <a:r>
              <a:rPr lang="en-US" altLang="zh-TW" sz="14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&gt;2.7&lt;/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US" altLang="zh-TW" sz="14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9EB44B-77F0-2970-502F-8A17825E10E7}"/>
              </a:ext>
            </a:extLst>
          </p:cNvPr>
          <p:cNvSpPr txBox="1"/>
          <p:nvPr/>
        </p:nvSpPr>
        <p:spPr>
          <a:xfrm>
            <a:off x="977153" y="1849033"/>
            <a:ext cx="1317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latin typeface="+mj-ea"/>
                <a:ea typeface="+mj-ea"/>
              </a:rPr>
              <a:t>pom.xml</a:t>
            </a:r>
            <a:endParaRPr lang="zh-TW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81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4EB95-B1EC-73ED-D1E0-AB692F45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為什麼要推 </a:t>
            </a:r>
            <a:r>
              <a:rPr lang="en-US" altLang="zh-TW" dirty="0"/>
              <a:t>Log4j2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ED97D4-5C77-516C-1319-8DDB751144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更簡化的配置</a:t>
            </a:r>
            <a:endParaRPr lang="en-US" altLang="zh-TW" dirty="0"/>
          </a:p>
          <a:p>
            <a:r>
              <a:rPr lang="zh-TW" altLang="en-US" dirty="0"/>
              <a:t>更強大的參數格式化</a:t>
            </a:r>
            <a:endParaRPr lang="en-US" altLang="zh-TW" dirty="0"/>
          </a:p>
          <a:p>
            <a:r>
              <a:rPr lang="zh-TW" altLang="en-US" dirty="0"/>
              <a:t>最誇張的異步性能</a:t>
            </a:r>
          </a:p>
        </p:txBody>
      </p:sp>
      <p:pic>
        <p:nvPicPr>
          <p:cNvPr id="4098" name="Picture 2" descr="qjzLPK">
            <a:extLst>
              <a:ext uri="{FF2B5EF4-FFF2-40B4-BE49-F238E27FC236}">
                <a16:creationId xmlns:a16="http://schemas.microsoft.com/office/drawing/2014/main" id="{31F81772-303C-3E07-8D2A-1C9E4E91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367092"/>
            <a:ext cx="6924675" cy="366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49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224DC-D0E3-8CC5-2C90-3C104349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配置檔</a:t>
            </a:r>
            <a:r>
              <a:rPr lang="en-US" altLang="zh-TW" dirty="0"/>
              <a:t>+</a:t>
            </a:r>
            <a:r>
              <a:rPr lang="zh-TW" altLang="en-US" dirty="0"/>
              <a:t>如何記錄</a:t>
            </a:r>
            <a:r>
              <a:rPr lang="en-US" altLang="zh-TW" dirty="0"/>
              <a:t>Log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924F67-9561-BABD-1D88-85E50DC138E4}"/>
              </a:ext>
            </a:extLst>
          </p:cNvPr>
          <p:cNvSpPr txBox="1"/>
          <p:nvPr/>
        </p:nvSpPr>
        <p:spPr>
          <a:xfrm>
            <a:off x="1005728" y="2045417"/>
            <a:ext cx="2651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+mj-ea"/>
                <a:ea typeface="+mj-ea"/>
              </a:rPr>
              <a:t>resources/log4j2.xml</a:t>
            </a:r>
            <a:endParaRPr lang="zh-TW" altLang="en-US" sz="1600" dirty="0">
              <a:latin typeface="+mj-ea"/>
              <a:ea typeface="+mj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870E48-3205-A42E-4CBD-166F6F49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83" y="2455631"/>
            <a:ext cx="5342083" cy="23166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061B974-8DB4-1076-F3D0-F6A388FC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455631"/>
            <a:ext cx="4892912" cy="37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1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C9B17-293C-E604-F1D6-652E0A43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5274D-FB47-5840-4039-973E9EFA6F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带你深入</a:t>
            </a:r>
            <a:r>
              <a:rPr lang="en-US" altLang="zh-TW" dirty="0"/>
              <a:t>Java Log</a:t>
            </a:r>
            <a:r>
              <a:rPr lang="zh-TW" altLang="en-US" dirty="0"/>
              <a:t>框架，彻底搞懂</a:t>
            </a:r>
            <a:r>
              <a:rPr lang="en-US" altLang="zh-TW" dirty="0"/>
              <a:t>Log4J</a:t>
            </a:r>
            <a:r>
              <a:rPr lang="zh-TW" altLang="en-US" dirty="0"/>
              <a:t>、</a:t>
            </a:r>
            <a:r>
              <a:rPr lang="en-US" altLang="zh-TW" dirty="0"/>
              <a:t>Log4J2</a:t>
            </a:r>
            <a:r>
              <a:rPr lang="zh-TW" altLang="en-US" dirty="0"/>
              <a:t>、</a:t>
            </a:r>
            <a:r>
              <a:rPr lang="en-US" altLang="zh-TW" dirty="0" err="1"/>
              <a:t>LogBack</a:t>
            </a:r>
            <a:r>
              <a:rPr lang="zh-TW" altLang="en-US" dirty="0"/>
              <a:t>，</a:t>
            </a:r>
            <a:r>
              <a:rPr lang="en-US" altLang="zh-TW" dirty="0"/>
              <a:t>SLF4J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https://cloud.tencent.com/developer/article/2347147</a:t>
            </a:r>
            <a:r>
              <a:rPr lang="zh-TW" altLang="en-US" dirty="0"/>
              <a:t>  </a:t>
            </a:r>
            <a:endParaRPr lang="en-US" altLang="zh-TW" dirty="0"/>
          </a:p>
          <a:p>
            <a:r>
              <a:rPr lang="en-US" altLang="zh-CN" dirty="0"/>
              <a:t>JAVA</a:t>
            </a:r>
            <a:r>
              <a:rPr lang="zh-CN" altLang="en-US" dirty="0"/>
              <a:t>设计模式之门面模式（外观模式）</a:t>
            </a:r>
            <a:r>
              <a:rPr lang="en-US" altLang="zh-TW" dirty="0">
                <a:hlinkClick r:id="rId3"/>
              </a:rPr>
              <a:t>https://www.runoob.com/w3cnote/facade-pattern-3.html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Log4j2</a:t>
            </a:r>
            <a:r>
              <a:rPr lang="zh-TW" altLang="en-US" dirty="0"/>
              <a:t>官方中文文檔：</a:t>
            </a:r>
            <a:r>
              <a:rPr lang="en-US" altLang="zh-TW" dirty="0">
                <a:hlinkClick r:id="rId4"/>
              </a:rPr>
              <a:t>https://www.docs4dev.com/docs/zh/log4j2/2.x/all/manual-index.html</a:t>
            </a:r>
            <a:r>
              <a:rPr lang="zh-TW" altLang="en-US" dirty="0"/>
              <a:t> </a:t>
            </a:r>
            <a:r>
              <a:rPr lang="en-US" altLang="zh-TW" dirty="0"/>
              <a:t>  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633828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65</TotalTime>
  <Words>335</Words>
  <Application>Microsoft Office PowerPoint</Application>
  <PresentationFormat>寬螢幕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Consolas</vt:lpstr>
      <vt:lpstr>Courier New</vt:lpstr>
      <vt:lpstr>小水滴</vt:lpstr>
      <vt:lpstr>Log4j2 + SLF4J</vt:lpstr>
      <vt:lpstr>重要發展</vt:lpstr>
      <vt:lpstr>SLF4J (Simple Logging Facade for Java)</vt:lpstr>
      <vt:lpstr>Log4j2 + SLF4J 相關依賴</vt:lpstr>
      <vt:lpstr>為什麼要推 Log4j2？</vt:lpstr>
      <vt:lpstr>配置檔+如何記錄Log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 阿</dc:creator>
  <cp:lastModifiedBy>偉 阿</cp:lastModifiedBy>
  <cp:revision>51</cp:revision>
  <dcterms:created xsi:type="dcterms:W3CDTF">2023-12-10T12:19:29Z</dcterms:created>
  <dcterms:modified xsi:type="dcterms:W3CDTF">2023-12-10T13:25:20Z</dcterms:modified>
</cp:coreProperties>
</file>