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8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8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8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DCBE21-16E4-426A-8B08-3239C12345B4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00C2A-43F1-4772-47F8-A4DFE21C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Class</a:t>
            </a:r>
            <a:r>
              <a:rPr lang="zh-TW" altLang="en-US" dirty="0"/>
              <a:t> 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A6559-7ADE-B9FB-4583-AC99E3747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3388657" cy="86397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2"/>
            <a:ext cx="8874808" cy="4818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957E68-0838-9CA2-B5CD-6E0B38CDFEED}"/>
              </a:ext>
            </a:extLst>
          </p:cNvPr>
          <p:cNvSpPr/>
          <p:nvPr/>
        </p:nvSpPr>
        <p:spPr>
          <a:xfrm>
            <a:off x="699249" y="1250383"/>
            <a:ext cx="690280" cy="17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97D124-6A30-178D-22D2-19D3FF003164}"/>
              </a:ext>
            </a:extLst>
          </p:cNvPr>
          <p:cNvSpPr/>
          <p:nvPr/>
        </p:nvSpPr>
        <p:spPr>
          <a:xfrm>
            <a:off x="1299884" y="1425388"/>
            <a:ext cx="564775" cy="17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09ABF6-7C4E-6E22-4063-D9C26B910E18}"/>
              </a:ext>
            </a:extLst>
          </p:cNvPr>
          <p:cNvSpPr/>
          <p:nvPr/>
        </p:nvSpPr>
        <p:spPr>
          <a:xfrm>
            <a:off x="5311465" y="1259347"/>
            <a:ext cx="874181" cy="16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1DE983-F083-A304-FACB-367CE5307C2C}"/>
              </a:ext>
            </a:extLst>
          </p:cNvPr>
          <p:cNvSpPr/>
          <p:nvPr/>
        </p:nvSpPr>
        <p:spPr>
          <a:xfrm>
            <a:off x="5952567" y="1425388"/>
            <a:ext cx="735104" cy="16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388E8D-C6B6-9443-A152-A3B4867DAEC3}"/>
              </a:ext>
            </a:extLst>
          </p:cNvPr>
          <p:cNvSpPr txBox="1"/>
          <p:nvPr/>
        </p:nvSpPr>
        <p:spPr>
          <a:xfrm>
            <a:off x="5531222" y="3659744"/>
            <a:ext cx="605117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類別名稱可以自定義。但是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的類別，必須和檔名名稱相同。類別名稱建議開頭大寫。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Book())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，就稱作「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類別包含：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成員屬性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方法、物件方法、建構子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最少可以什麼都沒有，最多可以什麼都有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44EDA5AD-E7E0-78D8-43CD-9C546B12C8A0}"/>
              </a:ext>
            </a:extLst>
          </p:cNvPr>
          <p:cNvSpPr/>
          <p:nvPr/>
        </p:nvSpPr>
        <p:spPr>
          <a:xfrm>
            <a:off x="887506" y="1703294"/>
            <a:ext cx="197223" cy="7351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F628264-0283-760B-E983-A1723F90C7F2}"/>
              </a:ext>
            </a:extLst>
          </p:cNvPr>
          <p:cNvSpPr/>
          <p:nvPr/>
        </p:nvSpPr>
        <p:spPr>
          <a:xfrm>
            <a:off x="860612" y="2638986"/>
            <a:ext cx="224117" cy="27454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BB679EAD-7417-369E-2548-2DDB8E03113D}"/>
              </a:ext>
            </a:extLst>
          </p:cNvPr>
          <p:cNvSpPr/>
          <p:nvPr/>
        </p:nvSpPr>
        <p:spPr>
          <a:xfrm>
            <a:off x="851647" y="3081620"/>
            <a:ext cx="224117" cy="235995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C9EB03AB-F8AB-52D9-CA29-8E6F261BF95D}"/>
              </a:ext>
            </a:extLst>
          </p:cNvPr>
          <p:cNvSpPr/>
          <p:nvPr/>
        </p:nvSpPr>
        <p:spPr>
          <a:xfrm>
            <a:off x="851647" y="5580993"/>
            <a:ext cx="224117" cy="13539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8603DB-826B-5F51-D7C8-A57FB2A43F40}"/>
              </a:ext>
            </a:extLst>
          </p:cNvPr>
          <p:cNvSpPr txBox="1"/>
          <p:nvPr/>
        </p:nvSpPr>
        <p:spPr>
          <a:xfrm>
            <a:off x="103096" y="1840014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A34C30-26C7-298B-7298-1F9F913BA729}"/>
              </a:ext>
            </a:extLst>
          </p:cNvPr>
          <p:cNvSpPr txBox="1"/>
          <p:nvPr/>
        </p:nvSpPr>
        <p:spPr>
          <a:xfrm>
            <a:off x="103096" y="2647756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1FC1A2-D33D-6D4B-2B73-32F5643EF5D9}"/>
              </a:ext>
            </a:extLst>
          </p:cNvPr>
          <p:cNvSpPr txBox="1"/>
          <p:nvPr/>
        </p:nvSpPr>
        <p:spPr>
          <a:xfrm>
            <a:off x="166971" y="4030765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43E3B1-3EB1-7572-6336-3D3152BE0CC7}"/>
              </a:ext>
            </a:extLst>
          </p:cNvPr>
          <p:cNvSpPr txBox="1"/>
          <p:nvPr/>
        </p:nvSpPr>
        <p:spPr>
          <a:xfrm>
            <a:off x="166971" y="5376784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1A597F-1175-9013-9766-75DE14BB1DAB}"/>
              </a:ext>
            </a:extLst>
          </p:cNvPr>
          <p:cNvSpPr txBox="1"/>
          <p:nvPr/>
        </p:nvSpPr>
        <p:spPr>
          <a:xfrm>
            <a:off x="103096" y="1355504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827790A7-0C31-12AE-51F3-87B1C6D8A419}"/>
              </a:ext>
            </a:extLst>
          </p:cNvPr>
          <p:cNvSpPr/>
          <p:nvPr/>
        </p:nvSpPr>
        <p:spPr>
          <a:xfrm flipH="1">
            <a:off x="7194051" y="1718357"/>
            <a:ext cx="197223" cy="243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982034-699C-E024-52A8-646B15B78935}"/>
              </a:ext>
            </a:extLst>
          </p:cNvPr>
          <p:cNvSpPr txBox="1"/>
          <p:nvPr/>
        </p:nvSpPr>
        <p:spPr>
          <a:xfrm>
            <a:off x="7297145" y="1703294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84E82A50-9069-AE61-0010-D9FD9A9FCBC9}"/>
              </a:ext>
            </a:extLst>
          </p:cNvPr>
          <p:cNvSpPr/>
          <p:nvPr/>
        </p:nvSpPr>
        <p:spPr>
          <a:xfrm flipH="1">
            <a:off x="8162237" y="2043248"/>
            <a:ext cx="224117" cy="18896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F994A93-DBF3-A1A5-D8AE-B20A959558F2}"/>
              </a:ext>
            </a:extLst>
          </p:cNvPr>
          <p:cNvSpPr txBox="1"/>
          <p:nvPr/>
        </p:nvSpPr>
        <p:spPr>
          <a:xfrm>
            <a:off x="8274295" y="2004937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4CE36B81-2A70-4F9F-C73A-F5073D31AD2F}"/>
              </a:ext>
            </a:extLst>
          </p:cNvPr>
          <p:cNvSpPr/>
          <p:nvPr/>
        </p:nvSpPr>
        <p:spPr>
          <a:xfrm flipH="1">
            <a:off x="8162236" y="2394568"/>
            <a:ext cx="224117" cy="73510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C5BEC2-814B-055A-D7CC-BAE990B7A8B5}"/>
              </a:ext>
            </a:extLst>
          </p:cNvPr>
          <p:cNvSpPr txBox="1"/>
          <p:nvPr/>
        </p:nvSpPr>
        <p:spPr>
          <a:xfrm>
            <a:off x="8292224" y="261860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88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(modifier)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A7F0D3B-1A19-E11A-4CCD-7C3AE72A4705}"/>
              </a:ext>
            </a:extLst>
          </p:cNvPr>
          <p:cNvSpPr txBox="1"/>
          <p:nvPr/>
        </p:nvSpPr>
        <p:spPr>
          <a:xfrm>
            <a:off x="5531222" y="3659744"/>
            <a:ext cx="6051177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修飾字：定義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及其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成員屬性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含建構子、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的存取權限。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因此方法本體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方法的大括號內的敘述句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，不應該出現修飾字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(default)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7048B-BDBD-55CF-3D97-38FEE0879138}"/>
              </a:ext>
            </a:extLst>
          </p:cNvPr>
          <p:cNvSpPr/>
          <p:nvPr/>
        </p:nvSpPr>
        <p:spPr>
          <a:xfrm>
            <a:off x="914404" y="1411941"/>
            <a:ext cx="394446" cy="15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958553-406E-6995-FAE0-D8E003E6389A}"/>
              </a:ext>
            </a:extLst>
          </p:cNvPr>
          <p:cNvSpPr/>
          <p:nvPr/>
        </p:nvSpPr>
        <p:spPr>
          <a:xfrm>
            <a:off x="1102661" y="1644829"/>
            <a:ext cx="448233" cy="84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3684C-A305-B193-145F-59921F4F8EEC}"/>
              </a:ext>
            </a:extLst>
          </p:cNvPr>
          <p:cNvSpPr/>
          <p:nvPr/>
        </p:nvSpPr>
        <p:spPr>
          <a:xfrm>
            <a:off x="1102661" y="2581641"/>
            <a:ext cx="394446" cy="38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EED99F-2272-2947-7CEA-BB504FA78C14}"/>
              </a:ext>
            </a:extLst>
          </p:cNvPr>
          <p:cNvSpPr/>
          <p:nvPr/>
        </p:nvSpPr>
        <p:spPr>
          <a:xfrm>
            <a:off x="1102661" y="3043323"/>
            <a:ext cx="394446" cy="247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EAED48-C689-12B5-7534-7B1315BDB319}"/>
              </a:ext>
            </a:extLst>
          </p:cNvPr>
          <p:cNvSpPr/>
          <p:nvPr/>
        </p:nvSpPr>
        <p:spPr>
          <a:xfrm>
            <a:off x="1102661" y="5560458"/>
            <a:ext cx="394446" cy="19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27A892-5E1C-314F-30AA-7B62DE46DBC8}"/>
              </a:ext>
            </a:extLst>
          </p:cNvPr>
          <p:cNvSpPr txBox="1"/>
          <p:nvPr/>
        </p:nvSpPr>
        <p:spPr>
          <a:xfrm>
            <a:off x="116545" y="135188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6EFF31-55D4-2EF8-A6AD-8E10B4305DC8}"/>
              </a:ext>
            </a:extLst>
          </p:cNvPr>
          <p:cNvSpPr txBox="1"/>
          <p:nvPr/>
        </p:nvSpPr>
        <p:spPr>
          <a:xfrm>
            <a:off x="125512" y="1855430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175EB8-1340-99B1-666D-EB6173E62336}"/>
              </a:ext>
            </a:extLst>
          </p:cNvPr>
          <p:cNvSpPr txBox="1"/>
          <p:nvPr/>
        </p:nvSpPr>
        <p:spPr>
          <a:xfrm>
            <a:off x="125512" y="264093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FB51CA-AB00-1057-03A3-B9CAEB1D90D3}"/>
              </a:ext>
            </a:extLst>
          </p:cNvPr>
          <p:cNvSpPr txBox="1"/>
          <p:nvPr/>
        </p:nvSpPr>
        <p:spPr>
          <a:xfrm>
            <a:off x="116545" y="4144291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37FB0F-ABA8-B5FC-BE44-FADD0EC6FE69}"/>
              </a:ext>
            </a:extLst>
          </p:cNvPr>
          <p:cNvSpPr txBox="1"/>
          <p:nvPr/>
        </p:nvSpPr>
        <p:spPr>
          <a:xfrm>
            <a:off x="116545" y="5506118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5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物件成員屬性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34FD351-ECEB-8400-AF96-D23F3ADF3FBD}"/>
              </a:ext>
            </a:extLst>
          </p:cNvPr>
          <p:cNvSpPr txBox="1"/>
          <p:nvPr/>
        </p:nvSpPr>
        <p:spPr>
          <a:xfrm>
            <a:off x="5531222" y="3659744"/>
            <a:ext cx="605117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成員屬性：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資料型別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type)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zh-TW" altLang="en-US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type)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：分成「基本型別」、「物件型別」。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400818-726D-8E31-0D2E-68115EAD55A0}"/>
              </a:ext>
            </a:extLst>
          </p:cNvPr>
          <p:cNvSpPr/>
          <p:nvPr/>
        </p:nvSpPr>
        <p:spPr>
          <a:xfrm>
            <a:off x="1138518" y="1640542"/>
            <a:ext cx="39444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2027A4-AEC5-D260-BFC9-A13D4A2BC7B6}"/>
              </a:ext>
            </a:extLst>
          </p:cNvPr>
          <p:cNvSpPr/>
          <p:nvPr/>
        </p:nvSpPr>
        <p:spPr>
          <a:xfrm>
            <a:off x="1541931" y="1640542"/>
            <a:ext cx="206187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27A074-E015-0F58-0DD7-D74DAFEAE93D}"/>
              </a:ext>
            </a:extLst>
          </p:cNvPr>
          <p:cNvSpPr/>
          <p:nvPr/>
        </p:nvSpPr>
        <p:spPr>
          <a:xfrm>
            <a:off x="1766048" y="1640541"/>
            <a:ext cx="143434" cy="152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F46AD23-2C71-42A2-A151-6019DAD3C4E7}"/>
              </a:ext>
            </a:extLst>
          </p:cNvPr>
          <p:cNvSpPr/>
          <p:nvPr/>
        </p:nvSpPr>
        <p:spPr>
          <a:xfrm>
            <a:off x="887506" y="1703294"/>
            <a:ext cx="197223" cy="7351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CC3FD2-0E05-AAC1-95F6-E368315A9CC6}"/>
              </a:ext>
            </a:extLst>
          </p:cNvPr>
          <p:cNvSpPr txBox="1"/>
          <p:nvPr/>
        </p:nvSpPr>
        <p:spPr>
          <a:xfrm>
            <a:off x="103096" y="1840014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F51FE5F-26D2-5FFB-80AA-4CBAB3EC7A24}"/>
              </a:ext>
            </a:extLst>
          </p:cNvPr>
          <p:cNvSpPr/>
          <p:nvPr/>
        </p:nvSpPr>
        <p:spPr>
          <a:xfrm>
            <a:off x="2590800" y="2346503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D39AB2-F92D-30E6-2D69-AC821CBDB3F7}"/>
              </a:ext>
            </a:extLst>
          </p:cNvPr>
          <p:cNvSpPr txBox="1"/>
          <p:nvPr/>
        </p:nvSpPr>
        <p:spPr>
          <a:xfrm>
            <a:off x="2725270" y="2276363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物件型別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F061C4-F511-27A7-0D7C-9B77A90BF610}"/>
              </a:ext>
            </a:extLst>
          </p:cNvPr>
          <p:cNvGrpSpPr/>
          <p:nvPr/>
        </p:nvGrpSpPr>
        <p:grpSpPr>
          <a:xfrm>
            <a:off x="2590800" y="1828147"/>
            <a:ext cx="2232212" cy="276999"/>
            <a:chOff x="2590800" y="1828147"/>
            <a:chExt cx="2232212" cy="276999"/>
          </a:xfrm>
        </p:grpSpPr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044DB7A5-C57C-95FA-A043-35D69FFD8BFF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CA7CB39-AF30-191F-AD6D-F5A4DB68F420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物件型別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18904C1-BA08-C85F-7226-1B901AF9204A}"/>
              </a:ext>
            </a:extLst>
          </p:cNvPr>
          <p:cNvGrpSpPr/>
          <p:nvPr/>
        </p:nvGrpSpPr>
        <p:grpSpPr>
          <a:xfrm>
            <a:off x="2590800" y="1583859"/>
            <a:ext cx="2232212" cy="276999"/>
            <a:chOff x="2590800" y="1828147"/>
            <a:chExt cx="2232212" cy="276999"/>
          </a:xfrm>
        </p:grpSpPr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201AE467-EC6D-2AF3-0A83-BA284DB79242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0D72A10-AC45-DCB5-6A56-1C07E0744743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基本型別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A83E36-FD1B-9271-8861-D32F946A22EB}"/>
              </a:ext>
            </a:extLst>
          </p:cNvPr>
          <p:cNvGrpSpPr/>
          <p:nvPr/>
        </p:nvGrpSpPr>
        <p:grpSpPr>
          <a:xfrm>
            <a:off x="2590800" y="2052255"/>
            <a:ext cx="2232212" cy="276999"/>
            <a:chOff x="2590800" y="1828147"/>
            <a:chExt cx="2232212" cy="276999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2A30EFF-D6EB-7CBF-8C2B-416C173577F9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1B20AC-0F6E-D736-DA9E-D79965CC0599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基本型別</a:t>
              </a: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AD309B4-1D13-A882-ACD8-5C793A99414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 flipH="1" flipV="1">
            <a:off x="3575802" y="-405653"/>
            <a:ext cx="1086960" cy="4706469"/>
          </a:xfrm>
          <a:prstGeom prst="bentConnector5">
            <a:avLst>
              <a:gd name="adj1" fmla="val -6186"/>
              <a:gd name="adj2" fmla="val 63524"/>
              <a:gd name="adj3" fmla="val 11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64BC07E-DE30-23DF-1B6C-01F677AE759E}"/>
              </a:ext>
            </a:extLst>
          </p:cNvPr>
          <p:cNvSpPr/>
          <p:nvPr/>
        </p:nvSpPr>
        <p:spPr>
          <a:xfrm>
            <a:off x="1519520" y="2338662"/>
            <a:ext cx="493056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147010-A9D7-FB43-49DB-FE5067D4ECF8}"/>
              </a:ext>
            </a:extLst>
          </p:cNvPr>
          <p:cNvSpPr/>
          <p:nvPr/>
        </p:nvSpPr>
        <p:spPr>
          <a:xfrm>
            <a:off x="6225989" y="1404102"/>
            <a:ext cx="493056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90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0A24D34-129D-3BFB-7346-955592027C14}"/>
              </a:ext>
            </a:extLst>
          </p:cNvPr>
          <p:cNvSpPr txBox="1"/>
          <p:nvPr/>
        </p:nvSpPr>
        <p:spPr>
          <a:xfrm>
            <a:off x="5531222" y="3659744"/>
            <a:ext cx="6051177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回傳型別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方法簽章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方法本體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回傳型別：回傳的資料型態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基本、物件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不回傳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(void)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(Overload)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：方法名稱相同，但方法簽章不同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參數個數不同或餐數個數相同，但型別不同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F2CD1-5361-23A9-1CB0-9814184BD153}"/>
              </a:ext>
            </a:extLst>
          </p:cNvPr>
          <p:cNvSpPr/>
          <p:nvPr/>
        </p:nvSpPr>
        <p:spPr>
          <a:xfrm>
            <a:off x="1111624" y="3056965"/>
            <a:ext cx="376517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EC233-32D3-9976-A394-5B82A3BC46F0}"/>
              </a:ext>
            </a:extLst>
          </p:cNvPr>
          <p:cNvSpPr/>
          <p:nvPr/>
        </p:nvSpPr>
        <p:spPr>
          <a:xfrm>
            <a:off x="1488141" y="3056965"/>
            <a:ext cx="259977" cy="12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458CE-4D35-0EE3-269B-9EF9D622FDF8}"/>
              </a:ext>
            </a:extLst>
          </p:cNvPr>
          <p:cNvSpPr/>
          <p:nvPr/>
        </p:nvSpPr>
        <p:spPr>
          <a:xfrm>
            <a:off x="1748118" y="3056965"/>
            <a:ext cx="726141" cy="1255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49A09-232B-4DBF-B042-6C4A8B0DC583}"/>
              </a:ext>
            </a:extLst>
          </p:cNvPr>
          <p:cNvSpPr/>
          <p:nvPr/>
        </p:nvSpPr>
        <p:spPr>
          <a:xfrm>
            <a:off x="2474259" y="3056965"/>
            <a:ext cx="259977" cy="125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768D97B3-91E5-0C68-82DC-F2221288971B}"/>
              </a:ext>
            </a:extLst>
          </p:cNvPr>
          <p:cNvSpPr/>
          <p:nvPr/>
        </p:nvSpPr>
        <p:spPr>
          <a:xfrm>
            <a:off x="851647" y="3081620"/>
            <a:ext cx="224117" cy="235995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5308C5-E736-9930-38BC-856979408E9C}"/>
              </a:ext>
            </a:extLst>
          </p:cNvPr>
          <p:cNvSpPr txBox="1"/>
          <p:nvPr/>
        </p:nvSpPr>
        <p:spPr>
          <a:xfrm>
            <a:off x="166971" y="4030765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96AB08-0217-0841-3133-670BEF5D668B}"/>
              </a:ext>
            </a:extLst>
          </p:cNvPr>
          <p:cNvSpPr/>
          <p:nvPr/>
        </p:nvSpPr>
        <p:spPr>
          <a:xfrm>
            <a:off x="1488141" y="4661647"/>
            <a:ext cx="4572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20696D-3FE0-2B88-0C6B-8BB1766FE480}"/>
              </a:ext>
            </a:extLst>
          </p:cNvPr>
          <p:cNvSpPr/>
          <p:nvPr/>
        </p:nvSpPr>
        <p:spPr>
          <a:xfrm>
            <a:off x="1488141" y="4416230"/>
            <a:ext cx="367553" cy="1523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2CFC5EF-3144-928A-8744-AC7FF4E6B0FE}"/>
              </a:ext>
            </a:extLst>
          </p:cNvPr>
          <p:cNvGrpSpPr/>
          <p:nvPr/>
        </p:nvGrpSpPr>
        <p:grpSpPr>
          <a:xfrm>
            <a:off x="2970554" y="4353929"/>
            <a:ext cx="2232212" cy="276999"/>
            <a:chOff x="2590800" y="1828147"/>
            <a:chExt cx="2232212" cy="276999"/>
          </a:xfrm>
        </p:grpSpPr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4CBD8DA9-0C03-AE51-33C4-D2716E99B148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7F4530D-E839-B0B7-8C50-A0BE08F2D65C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回傳基本型別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11C7928-6108-6F49-78CA-EE3C28BBF303}"/>
              </a:ext>
            </a:extLst>
          </p:cNvPr>
          <p:cNvGrpSpPr/>
          <p:nvPr/>
        </p:nvGrpSpPr>
        <p:grpSpPr>
          <a:xfrm>
            <a:off x="2970554" y="4619065"/>
            <a:ext cx="2232212" cy="276999"/>
            <a:chOff x="2590800" y="1828147"/>
            <a:chExt cx="2232212" cy="276999"/>
          </a:xfrm>
        </p:grpSpPr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649E8E65-FECA-B09E-E623-2B54F934FC92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B3174FE-86E3-B34B-DBAB-22D29B18F387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回傳物件型別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A1E2044-56F1-4BDF-30B8-0094965FC11B}"/>
              </a:ext>
            </a:extLst>
          </p:cNvPr>
          <p:cNvSpPr/>
          <p:nvPr/>
        </p:nvSpPr>
        <p:spPr>
          <a:xfrm>
            <a:off x="1111624" y="5103179"/>
            <a:ext cx="3684494" cy="41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6FD1BBE-8E31-74AB-2A67-875B56473871}"/>
              </a:ext>
            </a:extLst>
          </p:cNvPr>
          <p:cNvSpPr/>
          <p:nvPr/>
        </p:nvSpPr>
        <p:spPr>
          <a:xfrm rot="5400000">
            <a:off x="4086659" y="5592852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4357E5-8C30-E887-08B2-9557C643C496}"/>
              </a:ext>
            </a:extLst>
          </p:cNvPr>
          <p:cNvSpPr txBox="1"/>
          <p:nvPr/>
        </p:nvSpPr>
        <p:spPr>
          <a:xfrm>
            <a:off x="3635066" y="5763114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 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135CB05-4AD1-66FE-36D6-CC746F47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37" y="5002389"/>
            <a:ext cx="4527318" cy="148329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13A7248-823F-A927-792F-EAC5C371050C}"/>
              </a:ext>
            </a:extLst>
          </p:cNvPr>
          <p:cNvSpPr/>
          <p:nvPr/>
        </p:nvSpPr>
        <p:spPr>
          <a:xfrm>
            <a:off x="4264707" y="4797776"/>
            <a:ext cx="119033" cy="1190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0314F5-B7DA-2FFA-DB0D-689ED0629471}"/>
              </a:ext>
            </a:extLst>
          </p:cNvPr>
          <p:cNvSpPr/>
          <p:nvPr/>
        </p:nvSpPr>
        <p:spPr>
          <a:xfrm>
            <a:off x="5751923" y="5672876"/>
            <a:ext cx="119959" cy="119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FB8CCB93-77DB-5B27-D2EB-CE18254F33A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419600" y="4859018"/>
            <a:ext cx="1332323" cy="8738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F410AC-EC8C-D505-997B-399233FDB2D1}"/>
              </a:ext>
            </a:extLst>
          </p:cNvPr>
          <p:cNvSpPr txBox="1"/>
          <p:nvPr/>
        </p:nvSpPr>
        <p:spPr>
          <a:xfrm>
            <a:off x="5092402" y="5157934"/>
            <a:ext cx="620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方法本體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(constructor)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78" b="7617"/>
          <a:stretch/>
        </p:blipFill>
        <p:spPr>
          <a:xfrm>
            <a:off x="699249" y="1250383"/>
            <a:ext cx="4616822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E5CAAFF-D306-70FC-8EE9-07FF392D35EB}"/>
              </a:ext>
            </a:extLst>
          </p:cNvPr>
          <p:cNvSpPr txBox="1"/>
          <p:nvPr/>
        </p:nvSpPr>
        <p:spPr>
          <a:xfrm>
            <a:off x="5602940" y="3012142"/>
            <a:ext cx="605117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建構名稱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建構多載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(Overload)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建構方法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通常在做「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initial 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的動作。所以常常會一起稱作「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建構初始化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如果沒有自己寫建構子，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會有預設建構子；如果有寫自己的建構子，且有需要無參數的建構子，則要自己多加一個預設建構子。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4BA1CA-CDFC-A053-FCBE-B5D49CC1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73" y="1250383"/>
            <a:ext cx="4955268" cy="11979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146FBA-1336-86CD-B21B-BAD23AF573E3}"/>
              </a:ext>
            </a:extLst>
          </p:cNvPr>
          <p:cNvSpPr/>
          <p:nvPr/>
        </p:nvSpPr>
        <p:spPr>
          <a:xfrm>
            <a:off x="1057838" y="2581642"/>
            <a:ext cx="2814915" cy="43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DAB72BEE-BD38-5DBD-642B-F15F51FA9BD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872753" y="1849336"/>
            <a:ext cx="1804120" cy="9475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ECF7CC-C0D1-F655-66C6-2830ABE5952A}"/>
              </a:ext>
            </a:extLst>
          </p:cNvPr>
          <p:cNvSpPr txBox="1"/>
          <p:nvPr/>
        </p:nvSpPr>
        <p:spPr>
          <a:xfrm>
            <a:off x="3119717" y="3212107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 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388EA15-8262-758C-C790-EE60ACDE9FDD}"/>
              </a:ext>
            </a:extLst>
          </p:cNvPr>
          <p:cNvSpPr/>
          <p:nvPr/>
        </p:nvSpPr>
        <p:spPr>
          <a:xfrm rot="5400000">
            <a:off x="3602565" y="3083641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7D7716-8FC0-6EA2-56E7-4847D278F57B}"/>
              </a:ext>
            </a:extLst>
          </p:cNvPr>
          <p:cNvSpPr txBox="1"/>
          <p:nvPr/>
        </p:nvSpPr>
        <p:spPr>
          <a:xfrm>
            <a:off x="5558117" y="4827830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預設建構子 </a:t>
            </a:r>
            <a:r>
              <a:rPr lang="en-US" altLang="zh-TW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TW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無參數的建構子</a:t>
            </a:r>
            <a:endParaRPr lang="en-US" altLang="zh-TW" sz="12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Book() {}</a:t>
            </a:r>
          </a:p>
        </p:txBody>
      </p:sp>
    </p:spTree>
    <p:extLst>
      <p:ext uri="{BB962C8B-B14F-4D97-AF65-F5344CB8AC3E}">
        <p14:creationId xmlns:p14="http://schemas.microsoft.com/office/powerpoint/2010/main" val="37129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05" b="7617"/>
          <a:stretch/>
        </p:blipFill>
        <p:spPr>
          <a:xfrm>
            <a:off x="699248" y="1250383"/>
            <a:ext cx="8901951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15B9661-CF32-6D5C-418C-CB42FE502426}"/>
              </a:ext>
            </a:extLst>
          </p:cNvPr>
          <p:cNvSpPr txBox="1"/>
          <p:nvPr/>
        </p:nvSpPr>
        <p:spPr>
          <a:xfrm>
            <a:off x="5531222" y="3659744"/>
            <a:ext cx="605117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方法，作為入口，以開始主程序的進行。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7D44C5-12C0-469D-7D6C-A525F63D15B7}"/>
              </a:ext>
            </a:extLst>
          </p:cNvPr>
          <p:cNvSpPr/>
          <p:nvPr/>
        </p:nvSpPr>
        <p:spPr>
          <a:xfrm>
            <a:off x="1066803" y="5539995"/>
            <a:ext cx="2698373" cy="25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F4E092-0C55-6DB1-0522-D9DF5B2F34A1}"/>
              </a:ext>
            </a:extLst>
          </p:cNvPr>
          <p:cNvSpPr txBox="1"/>
          <p:nvPr/>
        </p:nvSpPr>
        <p:spPr>
          <a:xfrm>
            <a:off x="5446056" y="4757206"/>
            <a:ext cx="47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</a:t>
            </a:r>
            <a:r>
              <a:rPr lang="en-US" altLang="zh-TW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程式設計</a:t>
            </a:r>
            <a:r>
              <a:rPr lang="en-US" altLang="zh-TW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Book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DDD955C-E338-E2BB-CABD-A097090206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65176" y="5357371"/>
            <a:ext cx="1680880" cy="3082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298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543</Words>
  <Application>Microsoft Office PowerPoint</Application>
  <PresentationFormat>寬螢幕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Calibri</vt:lpstr>
      <vt:lpstr>Calibri Light</vt:lpstr>
      <vt:lpstr>Consolas</vt:lpstr>
      <vt:lpstr>回顧</vt:lpstr>
      <vt:lpstr>Java Class 簡介</vt:lpstr>
      <vt:lpstr>class 類別</vt:lpstr>
      <vt:lpstr>修飾字 (modifier)</vt:lpstr>
      <vt:lpstr>物件成員屬性 (field)</vt:lpstr>
      <vt:lpstr>物件方法(method)</vt:lpstr>
      <vt:lpstr>建構子(constructor)</vt:lpstr>
      <vt:lpstr>main方法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類別</dc:title>
  <dc:creator>偉 阿</dc:creator>
  <cp:lastModifiedBy>偉 阿</cp:lastModifiedBy>
  <cp:revision>93</cp:revision>
  <dcterms:created xsi:type="dcterms:W3CDTF">2023-10-29T01:36:27Z</dcterms:created>
  <dcterms:modified xsi:type="dcterms:W3CDTF">2023-10-29T03:16:44Z</dcterms:modified>
</cp:coreProperties>
</file>