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9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24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55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74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15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29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51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63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23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9E44F6-2B28-46BC-9F9A-91A60247A190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27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84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9E44F6-2B28-46BC-9F9A-91A60247A190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89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fileformat.info/info/unicode/char/search.h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74750CA-915F-FB0E-137D-EAF86C3640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FileReader</a:t>
            </a:r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&amp; Stream </a:t>
            </a:r>
            <a:endParaRPr lang="zh-TW" altLang="en-US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6229E7C3-4B44-69CE-A652-5C254F189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86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4D436-969A-2613-0828-9413800C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java.io.FileReader</a:t>
            </a:r>
            <a:endParaRPr lang="zh-TW" altLang="en-US" dirty="0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F908B3A-987E-B249-70F8-C5B8A886BCBF}"/>
              </a:ext>
            </a:extLst>
          </p:cNvPr>
          <p:cNvGrpSpPr/>
          <p:nvPr/>
        </p:nvGrpSpPr>
        <p:grpSpPr>
          <a:xfrm>
            <a:off x="376510" y="2347793"/>
            <a:ext cx="3608377" cy="3023587"/>
            <a:chOff x="106659" y="2018839"/>
            <a:chExt cx="4450488" cy="3921144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06D1E2D5-B121-7AFD-86B7-A65339E18D47}"/>
                </a:ext>
              </a:extLst>
            </p:cNvPr>
            <p:cNvGrpSpPr/>
            <p:nvPr/>
          </p:nvGrpSpPr>
          <p:grpSpPr>
            <a:xfrm>
              <a:off x="765586" y="2018839"/>
              <a:ext cx="1748117" cy="789802"/>
              <a:chOff x="1129553" y="1801906"/>
              <a:chExt cx="1748117" cy="789802"/>
            </a:xfrm>
          </p:grpSpPr>
          <p:sp>
            <p:nvSpPr>
              <p:cNvPr id="8" name="矩形: 剪去對角角落 7">
                <a:extLst>
                  <a:ext uri="{FF2B5EF4-FFF2-40B4-BE49-F238E27FC236}">
                    <a16:creationId xmlns:a16="http://schemas.microsoft.com/office/drawing/2014/main" id="{F09C7AAC-118A-B41F-C277-150C17CF3988}"/>
                  </a:ext>
                </a:extLst>
              </p:cNvPr>
              <p:cNvSpPr/>
              <p:nvPr/>
            </p:nvSpPr>
            <p:spPr>
              <a:xfrm>
                <a:off x="1210235" y="2133600"/>
                <a:ext cx="1667435" cy="458108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105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哈囉</a:t>
                </a:r>
                <a:r>
                  <a:rPr lang="en-US" altLang="zh-TW" sz="105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\r\n</a:t>
                </a: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462B127-0A79-0B94-8FCD-716CFB727DBC}"/>
                  </a:ext>
                </a:extLst>
              </p:cNvPr>
              <p:cNvSpPr txBox="1"/>
              <p:nvPr/>
            </p:nvSpPr>
            <p:spPr>
              <a:xfrm>
                <a:off x="1129553" y="1801906"/>
                <a:ext cx="968188" cy="308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/>
                  <a:t>123.txt</a:t>
                </a:r>
                <a:endParaRPr lang="zh-TW" altLang="en-US" sz="1200" dirty="0"/>
              </a:p>
            </p:txBody>
          </p: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145333C5-FF37-6B35-19CB-2B1136A6BD34}"/>
                </a:ext>
              </a:extLst>
            </p:cNvPr>
            <p:cNvGrpSpPr/>
            <p:nvPr/>
          </p:nvGrpSpPr>
          <p:grpSpPr>
            <a:xfrm>
              <a:off x="765586" y="2866002"/>
              <a:ext cx="3791561" cy="918882"/>
              <a:chOff x="1129553" y="1801906"/>
              <a:chExt cx="4268070" cy="918882"/>
            </a:xfrm>
          </p:grpSpPr>
          <p:sp>
            <p:nvSpPr>
              <p:cNvPr id="12" name="矩形: 剪去對角角落 11">
                <a:extLst>
                  <a:ext uri="{FF2B5EF4-FFF2-40B4-BE49-F238E27FC236}">
                    <a16:creationId xmlns:a16="http://schemas.microsoft.com/office/drawing/2014/main" id="{8AF318AB-C62B-DA1A-B3BC-21D6FA790D5C}"/>
                  </a:ext>
                </a:extLst>
              </p:cNvPr>
              <p:cNvSpPr/>
              <p:nvPr/>
            </p:nvSpPr>
            <p:spPr>
              <a:xfrm>
                <a:off x="1210235" y="2133600"/>
                <a:ext cx="4187388" cy="587188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5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0101010011001000</a:t>
                </a:r>
                <a:r>
                  <a:rPr lang="en-US" altLang="zh-TW" sz="1050" b="1" dirty="0">
                    <a:solidFill>
                      <a:srgbClr val="FF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0101011011001001</a:t>
                </a:r>
              </a:p>
              <a:p>
                <a:r>
                  <a:rPr lang="en-US" altLang="zh-TW" sz="105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0000000000001101</a:t>
                </a:r>
                <a:r>
                  <a:rPr lang="en-US" altLang="zh-TW" sz="1050" b="1" dirty="0">
                    <a:solidFill>
                      <a:srgbClr val="92D05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0000000000001010</a:t>
                </a: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68153AE-13B3-9409-F9D7-ED964946659F}"/>
                  </a:ext>
                </a:extLst>
              </p:cNvPr>
              <p:cNvSpPr txBox="1"/>
              <p:nvPr/>
            </p:nvSpPr>
            <p:spPr>
              <a:xfrm>
                <a:off x="1129553" y="1801906"/>
                <a:ext cx="968188" cy="308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/>
                  <a:t>123.txt</a:t>
                </a:r>
                <a:endParaRPr lang="zh-TW" altLang="en-US" sz="1200" dirty="0"/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2BE32ED1-3EF7-C9E2-4335-57CA206FCC76}"/>
                </a:ext>
              </a:extLst>
            </p:cNvPr>
            <p:cNvGrpSpPr/>
            <p:nvPr/>
          </p:nvGrpSpPr>
          <p:grpSpPr>
            <a:xfrm>
              <a:off x="765586" y="3943552"/>
              <a:ext cx="2398955" cy="918881"/>
              <a:chOff x="1129553" y="1801906"/>
              <a:chExt cx="2700445" cy="918881"/>
            </a:xfrm>
          </p:grpSpPr>
          <p:sp>
            <p:nvSpPr>
              <p:cNvPr id="15" name="矩形: 剪去對角角落 14">
                <a:extLst>
                  <a:ext uri="{FF2B5EF4-FFF2-40B4-BE49-F238E27FC236}">
                    <a16:creationId xmlns:a16="http://schemas.microsoft.com/office/drawing/2014/main" id="{24D60933-24AE-35D6-286E-395965FF6619}"/>
                  </a:ext>
                </a:extLst>
              </p:cNvPr>
              <p:cNvSpPr/>
              <p:nvPr/>
            </p:nvSpPr>
            <p:spPr>
              <a:xfrm>
                <a:off x="1210234" y="2133599"/>
                <a:ext cx="2619764" cy="587188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1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54c8</a:t>
                </a:r>
                <a:r>
                  <a:rPr lang="en-US" altLang="zh-TW" sz="1100" b="1" dirty="0">
                    <a:solidFill>
                      <a:srgbClr val="FF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56c9</a:t>
                </a:r>
                <a:r>
                  <a:rPr lang="en-US" altLang="zh-TW" sz="11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000d</a:t>
                </a:r>
                <a:r>
                  <a:rPr lang="en-US" altLang="zh-TW" sz="1100" b="1" dirty="0">
                    <a:solidFill>
                      <a:srgbClr val="92D05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000a</a:t>
                </a:r>
                <a:endParaRPr lang="zh-TW" altLang="en-US" sz="1100" b="1" dirty="0">
                  <a:solidFill>
                    <a:srgbClr val="92D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67CADA1-77F4-9E11-70A4-87FDE8B1E3CD}"/>
                  </a:ext>
                </a:extLst>
              </p:cNvPr>
              <p:cNvSpPr txBox="1"/>
              <p:nvPr/>
            </p:nvSpPr>
            <p:spPr>
              <a:xfrm>
                <a:off x="1129553" y="1801906"/>
                <a:ext cx="968188" cy="308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/>
                  <a:t>123.txt</a:t>
                </a:r>
                <a:endParaRPr lang="zh-TW" altLang="en-US" sz="1200" dirty="0"/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DCB0D784-F748-C08E-DB12-16087B78C9B4}"/>
                </a:ext>
              </a:extLst>
            </p:cNvPr>
            <p:cNvGrpSpPr/>
            <p:nvPr/>
          </p:nvGrpSpPr>
          <p:grpSpPr>
            <a:xfrm>
              <a:off x="765586" y="5021102"/>
              <a:ext cx="1748118" cy="918881"/>
              <a:chOff x="1129553" y="1801906"/>
              <a:chExt cx="1967814" cy="796992"/>
            </a:xfrm>
          </p:grpSpPr>
          <p:sp>
            <p:nvSpPr>
              <p:cNvPr id="18" name="矩形: 剪去對角角落 17">
                <a:extLst>
                  <a:ext uri="{FF2B5EF4-FFF2-40B4-BE49-F238E27FC236}">
                    <a16:creationId xmlns:a16="http://schemas.microsoft.com/office/drawing/2014/main" id="{0F5ED94C-34FD-20BE-F11D-53132D98F32C}"/>
                  </a:ext>
                </a:extLst>
              </p:cNvPr>
              <p:cNvSpPr/>
              <p:nvPr/>
            </p:nvSpPr>
            <p:spPr>
              <a:xfrm>
                <a:off x="1210235" y="2133600"/>
                <a:ext cx="1887132" cy="465298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21704</a:t>
                </a:r>
                <a:r>
                  <a:rPr lang="en-US" altLang="zh-TW" sz="1000" b="1" dirty="0">
                    <a:solidFill>
                      <a:srgbClr val="FF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22217</a:t>
                </a:r>
                <a:r>
                  <a:rPr lang="en-US" altLang="zh-TW" sz="10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13</a:t>
                </a:r>
                <a:r>
                  <a:rPr lang="en-US" altLang="zh-TW" sz="1000" b="1" dirty="0">
                    <a:solidFill>
                      <a:srgbClr val="92D05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</a:t>
                </a:r>
                <a:endParaRPr lang="zh-TW" altLang="en-US" sz="1000" b="1" dirty="0">
                  <a:solidFill>
                    <a:srgbClr val="FFFF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9049A88-4FD9-0C2E-275F-BE9BAD154E55}"/>
                  </a:ext>
                </a:extLst>
              </p:cNvPr>
              <p:cNvSpPr txBox="1"/>
              <p:nvPr/>
            </p:nvSpPr>
            <p:spPr>
              <a:xfrm>
                <a:off x="1129553" y="1801906"/>
                <a:ext cx="968188" cy="267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/>
                  <a:t>123.txt</a:t>
                </a:r>
                <a:endParaRPr lang="zh-TW" altLang="en-US" sz="1200" dirty="0"/>
              </a:p>
            </p:txBody>
          </p:sp>
        </p:grp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63D1CC29-FB87-188F-824E-36E7AEF113B4}"/>
                </a:ext>
              </a:extLst>
            </p:cNvPr>
            <p:cNvSpPr txBox="1"/>
            <p:nvPr/>
          </p:nvSpPr>
          <p:spPr>
            <a:xfrm>
              <a:off x="106659" y="3306624"/>
              <a:ext cx="596174" cy="308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BIN</a:t>
              </a:r>
              <a:endParaRPr lang="zh-TW" altLang="en-US" sz="1200" b="1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C4FE808-0117-2BFA-F6D8-32ABF9653FC7}"/>
                </a:ext>
              </a:extLst>
            </p:cNvPr>
            <p:cNvSpPr txBox="1"/>
            <p:nvPr/>
          </p:nvSpPr>
          <p:spPr>
            <a:xfrm>
              <a:off x="106659" y="4384173"/>
              <a:ext cx="596174" cy="308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HEX</a:t>
              </a:r>
              <a:endParaRPr lang="zh-TW" altLang="en-US" sz="1200" b="1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001DC2C-4DED-994B-43EE-D570CD217E57}"/>
                </a:ext>
              </a:extLst>
            </p:cNvPr>
            <p:cNvSpPr txBox="1"/>
            <p:nvPr/>
          </p:nvSpPr>
          <p:spPr>
            <a:xfrm>
              <a:off x="106659" y="5487087"/>
              <a:ext cx="596174" cy="308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DEC</a:t>
              </a:r>
              <a:endParaRPr lang="zh-TW" altLang="en-US" sz="1200" b="1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0AA58061-4532-A510-D62E-59991538F8CD}"/>
                </a:ext>
              </a:extLst>
            </p:cNvPr>
            <p:cNvSpPr txBox="1"/>
            <p:nvPr/>
          </p:nvSpPr>
          <p:spPr>
            <a:xfrm>
              <a:off x="106659" y="2413741"/>
              <a:ext cx="596174" cy="291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字元</a:t>
              </a:r>
            </a:p>
          </p:txBody>
        </p:sp>
      </p:grpSp>
      <p:pic>
        <p:nvPicPr>
          <p:cNvPr id="25" name="圖片 24">
            <a:extLst>
              <a:ext uri="{FF2B5EF4-FFF2-40B4-BE49-F238E27FC236}">
                <a16:creationId xmlns:a16="http://schemas.microsoft.com/office/drawing/2014/main" id="{FB080BA4-3E6F-4421-3B14-B2DB8FED8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061" y="2196390"/>
            <a:ext cx="2510094" cy="3271091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AC0401E5-F539-B0CC-659E-AE17AD084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027" y="2639931"/>
            <a:ext cx="4354279" cy="1057297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645EF1A1-9BCC-515D-C600-B36CE5E05E7F}"/>
              </a:ext>
            </a:extLst>
          </p:cNvPr>
          <p:cNvSpPr txBox="1"/>
          <p:nvPr/>
        </p:nvSpPr>
        <p:spPr>
          <a:xfrm>
            <a:off x="6982678" y="2116711"/>
            <a:ext cx="4476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Unicode </a:t>
            </a:r>
            <a:r>
              <a:rPr lang="zh-TW" altLang="en-US" sz="1400" dirty="0"/>
              <a:t>對照表</a:t>
            </a:r>
            <a:endParaRPr lang="en-US" altLang="zh-TW" sz="1400" dirty="0"/>
          </a:p>
          <a:p>
            <a:r>
              <a:rPr lang="zh-TW" altLang="en-US" sz="1400" dirty="0">
                <a:hlinkClick r:id="rId4"/>
              </a:rPr>
              <a:t>https://www.fileformat.info/info/unicode/char/search.htm</a:t>
            </a:r>
            <a:r>
              <a:rPr lang="zh-TW" altLang="en-US" sz="1400" dirty="0"/>
              <a:t> </a:t>
            </a: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E9276A57-BAD2-FC61-3964-D5A21C506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2228" y="3910036"/>
            <a:ext cx="4381880" cy="1585097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7B0D5388-CC13-CD55-9438-8D565B1C6F15}"/>
              </a:ext>
            </a:extLst>
          </p:cNvPr>
          <p:cNvSpPr/>
          <p:nvPr/>
        </p:nvSpPr>
        <p:spPr>
          <a:xfrm>
            <a:off x="9251576" y="4540482"/>
            <a:ext cx="502024" cy="183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63CBFB1-1EA6-2CA0-9C42-30ED92FE01D4}"/>
              </a:ext>
            </a:extLst>
          </p:cNvPr>
          <p:cNvSpPr txBox="1"/>
          <p:nvPr/>
        </p:nvSpPr>
        <p:spPr>
          <a:xfrm>
            <a:off x="9502588" y="4952398"/>
            <a:ext cx="2430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 </a:t>
            </a:r>
            <a:r>
              <a:rPr lang="en-US" altLang="zh-TW" sz="14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要強制轉型成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char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</p:txBody>
      </p: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9CB7F408-F054-456A-2942-957588D19AB7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 rot="16200000" flipH="1">
            <a:off x="9996115" y="4230872"/>
            <a:ext cx="227999" cy="12150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00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F5D77-3CBC-4047-D355-CA8E4D13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Stream</a:t>
            </a:r>
            <a:r>
              <a:rPr lang="zh-TW" altLang="en-US" dirty="0"/>
              <a:t> 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0619D0-9F87-6252-4F49-7ACCEAFD4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概念：寫法上 從 匿名類別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Lambda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極致簡化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管線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(pipeline)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、方法連鎖呼叫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(method chaining)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來源物件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(source)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中間操作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(Intermediate Operation)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終端操作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(terminal)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A207B5-51DB-420B-A6A2-239D92F0D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147719"/>
            <a:ext cx="3980332" cy="300076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DA421D4-54A9-CFA1-D87A-42563515A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346" y="3147719"/>
            <a:ext cx="3111449" cy="318403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6630A37-7DE5-FFEC-0507-CD4AD18D37BA}"/>
              </a:ext>
            </a:extLst>
          </p:cNvPr>
          <p:cNvSpPr txBox="1"/>
          <p:nvPr/>
        </p:nvSpPr>
        <p:spPr>
          <a:xfrm>
            <a:off x="4545106" y="5919523"/>
            <a:ext cx="155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 P.6</a:t>
            </a:r>
            <a:endParaRPr lang="zh-TW" altLang="en-US" sz="1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5EFE279-D5D6-749F-0027-B24122A7FE4C}"/>
              </a:ext>
            </a:extLst>
          </p:cNvPr>
          <p:cNvSpPr txBox="1"/>
          <p:nvPr/>
        </p:nvSpPr>
        <p:spPr>
          <a:xfrm>
            <a:off x="9970852" y="5869094"/>
            <a:ext cx="155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 P.20</a:t>
            </a:r>
            <a:endParaRPr lang="zh-TW" altLang="en-US" sz="1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948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B0075-AEAB-F5EE-302D-ED02B0B3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0905"/>
            <a:ext cx="10058400" cy="1450757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管線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(pipeline)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、方法連鎖呼叫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(method chaining)</a:t>
            </a:r>
            <a:endParaRPr lang="zh-TW" altLang="en-US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3C92BE0-D957-1415-EDA4-28D7F4926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690" y="2109450"/>
            <a:ext cx="4850120" cy="365649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F3F9FC3-7C54-CAFB-70E2-9568CE0C2D83}"/>
              </a:ext>
            </a:extLst>
          </p:cNvPr>
          <p:cNvSpPr txBox="1"/>
          <p:nvPr/>
        </p:nvSpPr>
        <p:spPr>
          <a:xfrm>
            <a:off x="9970852" y="5869094"/>
            <a:ext cx="155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 P.20</a:t>
            </a:r>
            <a:endParaRPr lang="zh-TW" altLang="en-US" sz="1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0FB24D1-5054-4C60-327D-B0B8C6454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821" y="2019554"/>
            <a:ext cx="4101384" cy="40943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C82861E-98B0-AEAF-C40C-3A9816EB74CE}"/>
              </a:ext>
            </a:extLst>
          </p:cNvPr>
          <p:cNvSpPr txBox="1"/>
          <p:nvPr/>
        </p:nvSpPr>
        <p:spPr>
          <a:xfrm>
            <a:off x="1213821" y="2537012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來源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A384DAF-7554-C56E-0FA9-FC680B61455A}"/>
              </a:ext>
            </a:extLst>
          </p:cNvPr>
          <p:cNvSpPr txBox="1"/>
          <p:nvPr/>
        </p:nvSpPr>
        <p:spPr>
          <a:xfrm>
            <a:off x="1213820" y="3387728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來源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F82493-19B7-825D-43E6-66A651EB5CA7}"/>
              </a:ext>
            </a:extLst>
          </p:cNvPr>
          <p:cNvSpPr txBox="1"/>
          <p:nvPr/>
        </p:nvSpPr>
        <p:spPr>
          <a:xfrm>
            <a:off x="1222786" y="4374776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來源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52C4D6F-95AD-3FA5-F298-828AE9A0FF68}"/>
              </a:ext>
            </a:extLst>
          </p:cNvPr>
          <p:cNvSpPr txBox="1"/>
          <p:nvPr/>
        </p:nvSpPr>
        <p:spPr>
          <a:xfrm>
            <a:off x="4517748" y="2814011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終端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E117C75-BB59-2590-1B32-DBC2AD35112F}"/>
              </a:ext>
            </a:extLst>
          </p:cNvPr>
          <p:cNvSpPr txBox="1"/>
          <p:nvPr/>
        </p:nvSpPr>
        <p:spPr>
          <a:xfrm>
            <a:off x="4535214" y="3799196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終端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1E2119B-B2B2-FED6-A1AB-E7D6CA61D0C7}"/>
              </a:ext>
            </a:extLst>
          </p:cNvPr>
          <p:cNvSpPr txBox="1"/>
          <p:nvPr/>
        </p:nvSpPr>
        <p:spPr>
          <a:xfrm>
            <a:off x="2347826" y="5099078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終端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E64136E-8586-8E34-090E-BD2BAE18F800}"/>
              </a:ext>
            </a:extLst>
          </p:cNvPr>
          <p:cNvSpPr txBox="1"/>
          <p:nvPr/>
        </p:nvSpPr>
        <p:spPr>
          <a:xfrm>
            <a:off x="1509655" y="2700065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中間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DE880E5-1766-4FAC-F3C9-518FD62843D7}"/>
              </a:ext>
            </a:extLst>
          </p:cNvPr>
          <p:cNvSpPr txBox="1"/>
          <p:nvPr/>
        </p:nvSpPr>
        <p:spPr>
          <a:xfrm>
            <a:off x="1518621" y="3623113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中間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4C0EF2A-91B4-26EA-5310-C0B6C769255D}"/>
              </a:ext>
            </a:extLst>
          </p:cNvPr>
          <p:cNvSpPr txBox="1"/>
          <p:nvPr/>
        </p:nvSpPr>
        <p:spPr>
          <a:xfrm>
            <a:off x="1348289" y="4742960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中間</a:t>
            </a:r>
          </a:p>
        </p:txBody>
      </p:sp>
      <p:sp>
        <p:nvSpPr>
          <p:cNvPr id="21" name="左大括弧 20">
            <a:extLst>
              <a:ext uri="{FF2B5EF4-FFF2-40B4-BE49-F238E27FC236}">
                <a16:creationId xmlns:a16="http://schemas.microsoft.com/office/drawing/2014/main" id="{9FA4F249-6A44-E3F1-662D-8909026778F6}"/>
              </a:ext>
            </a:extLst>
          </p:cNvPr>
          <p:cNvSpPr/>
          <p:nvPr/>
        </p:nvSpPr>
        <p:spPr>
          <a:xfrm>
            <a:off x="1778596" y="4642810"/>
            <a:ext cx="161364" cy="447303"/>
          </a:xfrm>
          <a:prstGeom prst="lef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0D25196-E57B-7A71-C3D1-304733754982}"/>
              </a:ext>
            </a:extLst>
          </p:cNvPr>
          <p:cNvSpPr txBox="1"/>
          <p:nvPr/>
        </p:nvSpPr>
        <p:spPr>
          <a:xfrm>
            <a:off x="4517748" y="5376077"/>
            <a:ext cx="779991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2 4 6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4 16 36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4 16 36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sum:56</a:t>
            </a:r>
          </a:p>
        </p:txBody>
      </p:sp>
    </p:spTree>
    <p:extLst>
      <p:ext uri="{BB962C8B-B14F-4D97-AF65-F5344CB8AC3E}">
        <p14:creationId xmlns:p14="http://schemas.microsoft.com/office/powerpoint/2010/main" val="155475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06FF52-D232-740E-CEF8-8F12A82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試試看幾個練習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5774B77F-4986-876A-BC42-DBDA59F17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如何用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Stream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產生連續整數？提示：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Stream.iterate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P.23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如何用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Stream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產生隨機整數？提示：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Stream.generate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P.23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如何利用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Stream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排序？提示：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sorted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P.29-31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進階：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FlatMap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差異？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P.32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3DCB8E3-9642-9D92-B648-BF644668D1B6}"/>
              </a:ext>
            </a:extLst>
          </p:cNvPr>
          <p:cNvSpPr txBox="1"/>
          <p:nvPr/>
        </p:nvSpPr>
        <p:spPr>
          <a:xfrm>
            <a:off x="5183135" y="4216404"/>
            <a:ext cx="3420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119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80C56C-0F73-4A8F-968A-213B1F81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推薦書本</a:t>
            </a:r>
          </a:p>
        </p:txBody>
      </p:sp>
      <p:pic>
        <p:nvPicPr>
          <p:cNvPr id="1026" name="Picture 2" descr="演算法圖鑑：26種演算法+ 7種資料結構，人工智慧、數據分析、邏輯思考的原理和應用全圖解- 台灣金融研訓院金融廣場網路書店">
            <a:extLst>
              <a:ext uri="{FF2B5EF4-FFF2-40B4-BE49-F238E27FC236}">
                <a16:creationId xmlns:a16="http://schemas.microsoft.com/office/drawing/2014/main" id="{1AC38119-9B62-4377-87A5-8B50DB8C09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387" y="1948979"/>
            <a:ext cx="287337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42CC68-4513-4651-ABE0-872A771F5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048" y="1926163"/>
            <a:ext cx="5320499" cy="404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2123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378</TotalTime>
  <Words>261</Words>
  <Application>Microsoft Office PowerPoint</Application>
  <PresentationFormat>寬螢幕</PresentationFormat>
  <Paragraphs>45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Calibri</vt:lpstr>
      <vt:lpstr>Calibri Light</vt:lpstr>
      <vt:lpstr>Courier New</vt:lpstr>
      <vt:lpstr>Wingdings</vt:lpstr>
      <vt:lpstr>回顧</vt:lpstr>
      <vt:lpstr>FileReader &amp; Stream </vt:lpstr>
      <vt:lpstr>java.io.FileReader</vt:lpstr>
      <vt:lpstr>Stream 簡介</vt:lpstr>
      <vt:lpstr>管線 (pipeline)、方法連鎖呼叫(method chaining)</vt:lpstr>
      <vt:lpstr>試試看幾個練習</vt:lpstr>
      <vt:lpstr>推薦書本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簡介</dc:title>
  <dc:creator>偉 阿</dc:creator>
  <cp:lastModifiedBy>NTPU</cp:lastModifiedBy>
  <cp:revision>118</cp:revision>
  <dcterms:created xsi:type="dcterms:W3CDTF">2023-11-13T13:23:11Z</dcterms:created>
  <dcterms:modified xsi:type="dcterms:W3CDTF">2023-11-14T06:26:36Z</dcterms:modified>
</cp:coreProperties>
</file>