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2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05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65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89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12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5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36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5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34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1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85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4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0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28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3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860398-12DB-45C3-90B8-1557C15A1541}" type="datetimeFigureOut">
              <a:rPr lang="zh-TW" altLang="en-US" smtClean="0"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76F13E-A8C6-4033-921F-00200AE93E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32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FE401-A867-CD67-827C-BB3BAB51C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連線池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0CB690-9511-C395-3C2B-C657B2F85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阿偉</a:t>
            </a:r>
          </a:p>
        </p:txBody>
      </p:sp>
    </p:spTree>
    <p:extLst>
      <p:ext uri="{BB962C8B-B14F-4D97-AF65-F5344CB8AC3E}">
        <p14:creationId xmlns:p14="http://schemas.microsoft.com/office/powerpoint/2010/main" val="347508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A2CDD-8AAA-DD51-06E3-1255A1E2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連線池基本概念</a:t>
            </a:r>
          </a:p>
        </p:txBody>
      </p:sp>
    </p:spTree>
    <p:extLst>
      <p:ext uri="{BB962C8B-B14F-4D97-AF65-F5344CB8AC3E}">
        <p14:creationId xmlns:p14="http://schemas.microsoft.com/office/powerpoint/2010/main" val="320867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96BCE-CB77-3A3B-4564-11033B46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連線池方案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7644CA-976F-5321-6A4D-952A63CA119D}"/>
              </a:ext>
            </a:extLst>
          </p:cNvPr>
          <p:cNvSpPr txBox="1"/>
          <p:nvPr/>
        </p:nvSpPr>
        <p:spPr>
          <a:xfrm>
            <a:off x="5010694" y="2260712"/>
            <a:ext cx="23865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Apache Commons DBCP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E11022-EAED-ED84-2A8B-31713F205D97}"/>
              </a:ext>
            </a:extLst>
          </p:cNvPr>
          <p:cNvSpPr txBox="1"/>
          <p:nvPr/>
        </p:nvSpPr>
        <p:spPr>
          <a:xfrm>
            <a:off x="1519199" y="2301630"/>
            <a:ext cx="16922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JDBC Pool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D5BAA1-3CE8-28AF-F49C-DF395A5C8CE3}"/>
              </a:ext>
            </a:extLst>
          </p:cNvPr>
          <p:cNvSpPr txBox="1"/>
          <p:nvPr/>
        </p:nvSpPr>
        <p:spPr>
          <a:xfrm>
            <a:off x="1765684" y="3976144"/>
            <a:ext cx="10156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c3p0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739862-FF24-7D28-5735-5DA5E9DE9817}"/>
              </a:ext>
            </a:extLst>
          </p:cNvPr>
          <p:cNvSpPr txBox="1"/>
          <p:nvPr/>
        </p:nvSpPr>
        <p:spPr>
          <a:xfrm>
            <a:off x="5727890" y="3946590"/>
            <a:ext cx="952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HikariCP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2139D3C-C062-B6AC-0AC4-3CB7B41E6CBE}"/>
              </a:ext>
            </a:extLst>
          </p:cNvPr>
          <p:cNvSpPr txBox="1"/>
          <p:nvPr/>
        </p:nvSpPr>
        <p:spPr>
          <a:xfrm>
            <a:off x="9683917" y="2237805"/>
            <a:ext cx="853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Druid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2D93A8-FCA4-C56B-E002-89FC7C5FB255}"/>
              </a:ext>
            </a:extLst>
          </p:cNvPr>
          <p:cNvSpPr txBox="1"/>
          <p:nvPr/>
        </p:nvSpPr>
        <p:spPr>
          <a:xfrm>
            <a:off x="4573213" y="2610933"/>
            <a:ext cx="37774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</a:rPr>
              <a:t>&lt;dependency&gt;</a:t>
            </a:r>
          </a:p>
          <a:p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</a:rPr>
              <a:t>    &lt;groupId&gt;org.apache.commons&lt;/groupId&gt;</a:t>
            </a:r>
          </a:p>
          <a:p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</a:rPr>
              <a:t>    &lt;artifactId&gt;commons-dbcp2&lt;/artifactId&gt;</a:t>
            </a:r>
          </a:p>
          <a:p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</a:rPr>
              <a:t>    &lt;version&gt;2.11.0&lt;/version&gt;</a:t>
            </a:r>
          </a:p>
          <a:p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</a:rPr>
              <a:t>&lt;/dependency&gt;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053906-7677-3398-4BD9-867CAC5FC33B}"/>
              </a:ext>
            </a:extLst>
          </p:cNvPr>
          <p:cNvSpPr txBox="1"/>
          <p:nvPr/>
        </p:nvSpPr>
        <p:spPr>
          <a:xfrm>
            <a:off x="668807" y="4253143"/>
            <a:ext cx="320936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TW" dirty="0"/>
              <a:t>&lt;dependency&gt;</a:t>
            </a:r>
          </a:p>
          <a:p>
            <a:r>
              <a:rPr lang="en-US" altLang="zh-TW" dirty="0"/>
              <a:t>    &lt;</a:t>
            </a:r>
            <a:r>
              <a:rPr lang="en-US" altLang="zh-TW" dirty="0" err="1"/>
              <a:t>groupId</a:t>
            </a:r>
            <a:r>
              <a:rPr lang="en-US" altLang="zh-TW" dirty="0"/>
              <a:t>&gt;</a:t>
            </a:r>
            <a:r>
              <a:rPr lang="en-US" altLang="zh-TW" dirty="0" err="1"/>
              <a:t>com.mchange</a:t>
            </a:r>
            <a:r>
              <a:rPr lang="en-US" altLang="zh-TW" dirty="0"/>
              <a:t>&lt;/</a:t>
            </a:r>
            <a:r>
              <a:rPr lang="en-US" altLang="zh-TW" dirty="0" err="1"/>
              <a:t>groupId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&lt;</a:t>
            </a:r>
            <a:r>
              <a:rPr lang="en-US" altLang="zh-TW" dirty="0" err="1"/>
              <a:t>artifactId</a:t>
            </a:r>
            <a:r>
              <a:rPr lang="en-US" altLang="zh-TW" dirty="0"/>
              <a:t>&gt;c3p0&lt;/</a:t>
            </a:r>
            <a:r>
              <a:rPr lang="en-US" altLang="zh-TW" dirty="0" err="1"/>
              <a:t>artifactId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&lt;version&gt;0.9.5.5&lt;/version&gt;</a:t>
            </a:r>
          </a:p>
          <a:p>
            <a:r>
              <a:rPr lang="en-US" altLang="zh-TW" dirty="0"/>
              <a:t>&lt;/dependency&gt;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A9B08E-6101-E9F6-7658-6D8D49B9114B}"/>
              </a:ext>
            </a:extLst>
          </p:cNvPr>
          <p:cNvSpPr txBox="1"/>
          <p:nvPr/>
        </p:nvSpPr>
        <p:spPr>
          <a:xfrm>
            <a:off x="4573213" y="4253143"/>
            <a:ext cx="36934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TW" altLang="en-US" dirty="0"/>
              <a:t>&lt;dependency&gt;</a:t>
            </a:r>
          </a:p>
          <a:p>
            <a:r>
              <a:rPr lang="zh-TW" altLang="en-US" dirty="0"/>
              <a:t>    &lt;groupId&gt;com.zaxxer&lt;/groupId&gt;</a:t>
            </a:r>
          </a:p>
          <a:p>
            <a:r>
              <a:rPr lang="zh-TW" altLang="en-US" dirty="0"/>
              <a:t>    &lt;artifactId&gt;HikariCP&lt;/artifactId&gt;</a:t>
            </a:r>
          </a:p>
          <a:p>
            <a:r>
              <a:rPr lang="zh-TW" altLang="en-US" dirty="0"/>
              <a:t>    &lt;version&gt;5.1.0&lt;/version&gt;</a:t>
            </a:r>
          </a:p>
          <a:p>
            <a:r>
              <a:rPr lang="zh-TW" altLang="en-US" dirty="0"/>
              <a:t>&lt;/dependency&gt;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4773F3-8689-C0A1-9F9C-C8497AAB94FC}"/>
              </a:ext>
            </a:extLst>
          </p:cNvPr>
          <p:cNvSpPr txBox="1"/>
          <p:nvPr/>
        </p:nvSpPr>
        <p:spPr>
          <a:xfrm>
            <a:off x="8505931" y="2583729"/>
            <a:ext cx="320936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TW" altLang="en-US" dirty="0"/>
              <a:t>&lt;dependency&gt;</a:t>
            </a:r>
          </a:p>
          <a:p>
            <a:r>
              <a:rPr lang="zh-TW" altLang="en-US" dirty="0"/>
              <a:t>    &lt;groupId&gt;com.alibaba&lt;/groupId&gt;</a:t>
            </a:r>
          </a:p>
          <a:p>
            <a:r>
              <a:rPr lang="zh-TW" altLang="en-US" dirty="0"/>
              <a:t>    &lt;artifactId&gt;druid&lt;/artifactId&gt;</a:t>
            </a:r>
          </a:p>
          <a:p>
            <a:r>
              <a:rPr lang="zh-TW" altLang="en-US" dirty="0"/>
              <a:t>    &lt;version&gt;1.2.20&lt;/version&gt;</a:t>
            </a:r>
          </a:p>
          <a:p>
            <a:r>
              <a:rPr lang="zh-TW" altLang="en-US" dirty="0"/>
              <a:t>&lt;/dependency&gt;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42C9930-3364-7C62-2CE2-844BF0F9D0A1}"/>
              </a:ext>
            </a:extLst>
          </p:cNvPr>
          <p:cNvSpPr txBox="1"/>
          <p:nvPr/>
        </p:nvSpPr>
        <p:spPr>
          <a:xfrm>
            <a:off x="668807" y="2610933"/>
            <a:ext cx="33930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TW" altLang="en-US" dirty="0"/>
              <a:t>&lt;dependency&gt;</a:t>
            </a:r>
          </a:p>
          <a:p>
            <a:r>
              <a:rPr lang="zh-TW" altLang="en-US" dirty="0"/>
              <a:t>    &lt;groupId&gt;org.apache.tomcat&lt;/groupId&gt;</a:t>
            </a:r>
          </a:p>
          <a:p>
            <a:r>
              <a:rPr lang="zh-TW" altLang="en-US" dirty="0"/>
              <a:t>    &lt;artifactId&gt;tomcat-jdbc&lt;/artifactId&gt;</a:t>
            </a:r>
          </a:p>
          <a:p>
            <a:r>
              <a:rPr lang="zh-TW" altLang="en-US" dirty="0"/>
              <a:t>    &lt;version&gt;11.0.0-M15&lt;/version&gt;</a:t>
            </a:r>
          </a:p>
          <a:p>
            <a:r>
              <a:rPr lang="zh-TW" alt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25408219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29</TotalTime>
  <Words>324</Words>
  <Application>Microsoft Office PowerPoint</Application>
  <PresentationFormat>寬螢幕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Arial</vt:lpstr>
      <vt:lpstr>Tw Cen MT</vt:lpstr>
      <vt:lpstr>小水滴</vt:lpstr>
      <vt:lpstr>連線池</vt:lpstr>
      <vt:lpstr>連線池基本概念</vt:lpstr>
      <vt:lpstr>連線池方案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C3P0 連線池</dc:title>
  <dc:creator>偉 阿</dc:creator>
  <cp:lastModifiedBy>偉 阿</cp:lastModifiedBy>
  <cp:revision>13</cp:revision>
  <dcterms:created xsi:type="dcterms:W3CDTF">2023-12-17T03:16:19Z</dcterms:created>
  <dcterms:modified xsi:type="dcterms:W3CDTF">2023-12-17T03:45:40Z</dcterms:modified>
</cp:coreProperties>
</file>