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7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33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90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12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57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49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90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44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4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523AC0-800B-4D45-8435-FBEC32F58BA9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9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AC0-800B-4D45-8435-FBEC32F58BA9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9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523AC0-800B-4D45-8435-FBEC32F58BA9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A37564-BE5E-4F8E-B3A1-42DB2650785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76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0523F-9ADB-7B4F-897C-EC6925892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JDBC</a:t>
            </a:r>
            <a:r>
              <a:rPr lang="zh-TW" altLang="en-US" dirty="0"/>
              <a:t> 補充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102BAE-552D-E2F8-8CA2-CEDBBC6E1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3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18161-AB6C-AD4A-C1B6-4804CD04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Driver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C07E9-476B-500E-A3FA-4D63642A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下載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mysql-connector-j-8.x.x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官方提供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的規範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他不知道怎麼連資料庫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，由資料庫廠商自行實作，並提供 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(jar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。開發人員下載後，引入到專案中，即可透過寫程式的方式，讀取資料庫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內容。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1EB3BE-3FEF-B946-C96E-2BCF06908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78" y="3524661"/>
            <a:ext cx="1794808" cy="107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027DFE-8AA7-F60A-4944-20282CFB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70" y="3524661"/>
            <a:ext cx="1794808" cy="105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B5F378-8C4C-580A-8E46-AF498E854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489" y="3429769"/>
            <a:ext cx="2160774" cy="11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9E9BE8-9FC4-4E42-2899-900457FB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68" y="4873992"/>
            <a:ext cx="765923" cy="76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9673F84D-6C68-8BA7-1922-A849203DCB21}"/>
              </a:ext>
            </a:extLst>
          </p:cNvPr>
          <p:cNvGrpSpPr/>
          <p:nvPr/>
        </p:nvGrpSpPr>
        <p:grpSpPr>
          <a:xfrm>
            <a:off x="4940310" y="4835597"/>
            <a:ext cx="1234828" cy="1107642"/>
            <a:chOff x="5322423" y="4949582"/>
            <a:chExt cx="1234828" cy="1107642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9526D3CB-F41F-69A5-88C0-6CB7D7249885}"/>
                </a:ext>
              </a:extLst>
            </p:cNvPr>
            <p:cNvSpPr/>
            <p:nvPr/>
          </p:nvSpPr>
          <p:spPr>
            <a:xfrm>
              <a:off x="5666781" y="4949582"/>
              <a:ext cx="553821" cy="553821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0E2F250-EF7E-D5F3-5602-F822E092D4C2}"/>
                </a:ext>
              </a:extLst>
            </p:cNvPr>
            <p:cNvSpPr/>
            <p:nvPr/>
          </p:nvSpPr>
          <p:spPr>
            <a:xfrm>
              <a:off x="5322423" y="5503403"/>
              <a:ext cx="553821" cy="553821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7C18AAFC-F1DD-E1DA-4F40-A70AB37923AE}"/>
                </a:ext>
              </a:extLst>
            </p:cNvPr>
            <p:cNvSpPr/>
            <p:nvPr/>
          </p:nvSpPr>
          <p:spPr>
            <a:xfrm>
              <a:off x="6003430" y="5503403"/>
              <a:ext cx="553821" cy="553821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ACC60B5-30E6-C00B-69CA-D8C778D9F7E8}"/>
              </a:ext>
            </a:extLst>
          </p:cNvPr>
          <p:cNvGrpSpPr/>
          <p:nvPr/>
        </p:nvGrpSpPr>
        <p:grpSpPr>
          <a:xfrm>
            <a:off x="2546661" y="4847581"/>
            <a:ext cx="1234828" cy="1107642"/>
            <a:chOff x="2490070" y="4939750"/>
            <a:chExt cx="1234828" cy="1107642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5CDFC6F1-B84E-413F-90EB-3D00E2245EBB}"/>
                </a:ext>
              </a:extLst>
            </p:cNvPr>
            <p:cNvSpPr/>
            <p:nvPr/>
          </p:nvSpPr>
          <p:spPr>
            <a:xfrm>
              <a:off x="2820769" y="4939750"/>
              <a:ext cx="553821" cy="553821"/>
            </a:xfrm>
            <a:prstGeom prst="ellipse">
              <a:avLst/>
            </a:prstGeom>
            <a:solidFill>
              <a:srgbClr val="9933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46B3CC4-B6AB-F5A1-D9BA-ECF6E9B0DEB8}"/>
                </a:ext>
              </a:extLst>
            </p:cNvPr>
            <p:cNvSpPr/>
            <p:nvPr/>
          </p:nvSpPr>
          <p:spPr>
            <a:xfrm>
              <a:off x="2490070" y="5493571"/>
              <a:ext cx="553821" cy="553821"/>
            </a:xfrm>
            <a:prstGeom prst="ellipse">
              <a:avLst/>
            </a:prstGeom>
            <a:solidFill>
              <a:srgbClr val="9933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75741C8-B952-195E-6308-E30BDAA21BB7}"/>
                </a:ext>
              </a:extLst>
            </p:cNvPr>
            <p:cNvSpPr/>
            <p:nvPr/>
          </p:nvSpPr>
          <p:spPr>
            <a:xfrm>
              <a:off x="3171077" y="5481587"/>
              <a:ext cx="553821" cy="553821"/>
            </a:xfrm>
            <a:prstGeom prst="ellipse">
              <a:avLst/>
            </a:prstGeom>
            <a:solidFill>
              <a:srgbClr val="9933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endParaRPr lang="zh-TW" altLang="en-US" dirty="0"/>
            </a:p>
          </p:txBody>
        </p:sp>
      </p:grp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3074B3A-92D4-91E2-C97B-1A231779AB1D}"/>
              </a:ext>
            </a:extLst>
          </p:cNvPr>
          <p:cNvSpPr/>
          <p:nvPr/>
        </p:nvSpPr>
        <p:spPr>
          <a:xfrm>
            <a:off x="6252503" y="5112507"/>
            <a:ext cx="272422" cy="2888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E381C4A-067A-4D9D-85E8-4D9E543556AD}"/>
              </a:ext>
            </a:extLst>
          </p:cNvPr>
          <p:cNvSpPr txBox="1"/>
          <p:nvPr/>
        </p:nvSpPr>
        <p:spPr>
          <a:xfrm>
            <a:off x="8758755" y="5072557"/>
            <a:ext cx="1552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</a:t>
            </a:r>
            <a:r>
              <a:rPr lang="en-US" altLang="zh-TW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endParaRPr lang="en-US" altLang="zh-TW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FDE0E832-326A-5204-E96B-C98FB49B2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34" y="4652812"/>
            <a:ext cx="553821" cy="55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22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2D6BA-CAE7-493D-1807-8E8B3B10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D235987-7EE9-1F3B-E4B7-FF9E3AA51568}"/>
              </a:ext>
            </a:extLst>
          </p:cNvPr>
          <p:cNvGrpSpPr/>
          <p:nvPr/>
        </p:nvGrpSpPr>
        <p:grpSpPr>
          <a:xfrm>
            <a:off x="6810296" y="289406"/>
            <a:ext cx="4823878" cy="2425233"/>
            <a:chOff x="6391415" y="1329871"/>
            <a:chExt cx="4823878" cy="2425233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35341238-C58E-4EAD-4FDF-65366BEDFE69}"/>
                </a:ext>
              </a:extLst>
            </p:cNvPr>
            <p:cNvSpPr/>
            <p:nvPr/>
          </p:nvSpPr>
          <p:spPr>
            <a:xfrm>
              <a:off x="6409453" y="1337702"/>
              <a:ext cx="385793" cy="385793"/>
            </a:xfrm>
            <a:prstGeom prst="ellipse">
              <a:avLst/>
            </a:prstGeom>
            <a:solidFill>
              <a:srgbClr val="9933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D7CD51-AE81-F11A-092A-D8FAB9F76914}"/>
                </a:ext>
              </a:extLst>
            </p:cNvPr>
            <p:cNvSpPr txBox="1"/>
            <p:nvPr/>
          </p:nvSpPr>
          <p:spPr>
            <a:xfrm>
              <a:off x="6795246" y="1329871"/>
              <a:ext cx="1927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Connection</a:t>
              </a:r>
              <a:endParaRPr lang="zh-TW" altLang="en-US" dirty="0"/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1AEBA55-2B6B-3E68-D043-3BDF2E415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1415" y="1804215"/>
              <a:ext cx="4823878" cy="1950889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6F37FD1-3690-C83D-1D99-501848E5617E}"/>
              </a:ext>
            </a:extLst>
          </p:cNvPr>
          <p:cNvGrpSpPr/>
          <p:nvPr/>
        </p:nvGrpSpPr>
        <p:grpSpPr>
          <a:xfrm>
            <a:off x="6828213" y="2969999"/>
            <a:ext cx="5002739" cy="1266791"/>
            <a:chOff x="6409332" y="2897189"/>
            <a:chExt cx="5002739" cy="126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CCCCAF57-CC16-0C2E-E7DE-D6AE89D53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9332" y="3584983"/>
              <a:ext cx="5002739" cy="578997"/>
            </a:xfrm>
            <a:prstGeom prst="rect">
              <a:avLst/>
            </a:prstGeom>
          </p:spPr>
        </p:pic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BB79309A-1FBC-3E7E-CCA5-B39E226F89BC}"/>
                </a:ext>
              </a:extLst>
            </p:cNvPr>
            <p:cNvGrpSpPr/>
            <p:nvPr/>
          </p:nvGrpSpPr>
          <p:grpSpPr>
            <a:xfrm>
              <a:off x="6409332" y="2897189"/>
              <a:ext cx="2286620" cy="397561"/>
              <a:chOff x="6409453" y="3013735"/>
              <a:chExt cx="2286620" cy="397561"/>
            </a:xfrm>
          </p:grpSpPr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8A1B9478-5800-FC41-203B-61341F1D3B55}"/>
                  </a:ext>
                </a:extLst>
              </p:cNvPr>
              <p:cNvSpPr/>
              <p:nvPr/>
            </p:nvSpPr>
            <p:spPr>
              <a:xfrm>
                <a:off x="6409453" y="3013735"/>
                <a:ext cx="385793" cy="385793"/>
              </a:xfrm>
              <a:prstGeom prst="ellipse">
                <a:avLst/>
              </a:prstGeom>
              <a:solidFill>
                <a:srgbClr val="9933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I</a:t>
                </a:r>
                <a:endParaRPr lang="zh-TW" altLang="en-US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DF42032-AF4D-9B06-1E8B-EBC7AE6572C3}"/>
                  </a:ext>
                </a:extLst>
              </p:cNvPr>
              <p:cNvSpPr txBox="1"/>
              <p:nvPr/>
            </p:nvSpPr>
            <p:spPr>
              <a:xfrm>
                <a:off x="6768661" y="3041964"/>
                <a:ext cx="192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/>
                  <a:t>JdbcConnection</a:t>
                </a:r>
                <a:endParaRPr lang="zh-TW" altLang="en-US" dirty="0"/>
              </a:p>
            </p:txBody>
          </p: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DA555A5-D33A-2EBC-2A51-1EF801290E7F}"/>
                </a:ext>
              </a:extLst>
            </p:cNvPr>
            <p:cNvSpPr txBox="1"/>
            <p:nvPr/>
          </p:nvSpPr>
          <p:spPr>
            <a:xfrm>
              <a:off x="6490446" y="3298020"/>
              <a:ext cx="25370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b="1" dirty="0">
                  <a:solidFill>
                    <a:srgbClr val="7F0055"/>
                  </a:solidFill>
                  <a:effectLst/>
                  <a:latin typeface="Consolas" panose="020B0609020204030204" pitchFamily="49" charset="0"/>
                </a:rPr>
                <a:t>package</a:t>
              </a:r>
              <a:r>
                <a:rPr lang="en-US" altLang="zh-TW" sz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com.mysql.cj.jdbc</a:t>
              </a:r>
              <a:r>
                <a:rPr lang="en-US" altLang="zh-TW" sz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579E0EC9-A6F6-65CE-0075-456EB7A34052}"/>
              </a:ext>
            </a:extLst>
          </p:cNvPr>
          <p:cNvGrpSpPr/>
          <p:nvPr/>
        </p:nvGrpSpPr>
        <p:grpSpPr>
          <a:xfrm>
            <a:off x="6814591" y="4538791"/>
            <a:ext cx="4851121" cy="1773074"/>
            <a:chOff x="6391170" y="4421890"/>
            <a:chExt cx="4851121" cy="1773074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42C186F-49EF-2397-0C9E-5D35ED99887D}"/>
                </a:ext>
              </a:extLst>
            </p:cNvPr>
            <p:cNvGrpSpPr/>
            <p:nvPr/>
          </p:nvGrpSpPr>
          <p:grpSpPr>
            <a:xfrm>
              <a:off x="6391170" y="4421890"/>
              <a:ext cx="4851121" cy="1773074"/>
              <a:chOff x="6409332" y="2953184"/>
              <a:chExt cx="4851121" cy="1773074"/>
            </a:xfrm>
          </p:grpSpPr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27CF092-B701-E863-D423-89A1D4EE611C}"/>
                  </a:ext>
                </a:extLst>
              </p:cNvPr>
              <p:cNvSpPr/>
              <p:nvPr/>
            </p:nvSpPr>
            <p:spPr>
              <a:xfrm>
                <a:off x="6409332" y="2953184"/>
                <a:ext cx="385793" cy="385793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</a:t>
                </a:r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8CA6012-5F26-B086-E932-A10712D51C73}"/>
                  </a:ext>
                </a:extLst>
              </p:cNvPr>
              <p:cNvSpPr txBox="1"/>
              <p:nvPr/>
            </p:nvSpPr>
            <p:spPr>
              <a:xfrm>
                <a:off x="6795125" y="2953184"/>
                <a:ext cx="192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/>
                  <a:t>ConnectionImpl</a:t>
                </a:r>
                <a:endParaRPr lang="zh-TW" altLang="en-US" dirty="0"/>
              </a:p>
            </p:txBody>
          </p:sp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A3C499D1-FE9D-652D-3952-4574A1239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413" y="3628528"/>
                <a:ext cx="4842040" cy="1097730"/>
              </a:xfrm>
              <a:prstGeom prst="rect">
                <a:avLst/>
              </a:prstGeom>
            </p:spPr>
          </p:pic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C16209D-FFCE-C872-7DAE-AC82D7EB8A9B}"/>
                </a:ext>
              </a:extLst>
            </p:cNvPr>
            <p:cNvSpPr txBox="1"/>
            <p:nvPr/>
          </p:nvSpPr>
          <p:spPr>
            <a:xfrm>
              <a:off x="6391170" y="4803774"/>
              <a:ext cx="25370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b="1" dirty="0">
                  <a:solidFill>
                    <a:srgbClr val="7F0055"/>
                  </a:solidFill>
                  <a:effectLst/>
                  <a:latin typeface="Consolas" panose="020B0609020204030204" pitchFamily="49" charset="0"/>
                </a:rPr>
                <a:t>package</a:t>
              </a:r>
              <a:r>
                <a:rPr lang="en-US" altLang="zh-TW" sz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com.mysql.cj.jdbc</a:t>
              </a:r>
              <a:r>
                <a:rPr lang="en-US" altLang="zh-TW" sz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7C3313B-18E9-76A1-FF56-D790A172DD4A}"/>
              </a:ext>
            </a:extLst>
          </p:cNvPr>
          <p:cNvGrpSpPr/>
          <p:nvPr/>
        </p:nvGrpSpPr>
        <p:grpSpPr>
          <a:xfrm>
            <a:off x="557826" y="2195503"/>
            <a:ext cx="5806883" cy="3260818"/>
            <a:chOff x="289117" y="2446515"/>
            <a:chExt cx="5806883" cy="326081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3A7CACD-57D9-D711-99DF-375ED7A59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117" y="2446515"/>
              <a:ext cx="5806883" cy="3106930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4968E607-E0CF-6065-0BB4-C15A50D5A847}"/>
                </a:ext>
              </a:extLst>
            </p:cNvPr>
            <p:cNvSpPr txBox="1"/>
            <p:nvPr/>
          </p:nvSpPr>
          <p:spPr>
            <a:xfrm>
              <a:off x="2294965" y="5399556"/>
              <a:ext cx="1927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Debug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845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BA732-E5BF-B398-0DB5-DCBF159A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再看這張圖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CF1C89-522D-09D6-DD43-C9CCEFE28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6" y="1896440"/>
            <a:ext cx="5925671" cy="42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889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105</Words>
  <Application>Microsoft Office PowerPoint</Application>
  <PresentationFormat>寬螢幕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Consolas</vt:lpstr>
      <vt:lpstr>Wingdings</vt:lpstr>
      <vt:lpstr>回顧</vt:lpstr>
      <vt:lpstr>JDBC 補充</vt:lpstr>
      <vt:lpstr>Driver</vt:lpstr>
      <vt:lpstr>證明</vt:lpstr>
      <vt:lpstr>再看這張圖…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補充</dc:title>
  <dc:creator>偉 阿</dc:creator>
  <cp:lastModifiedBy>偉 阿</cp:lastModifiedBy>
  <cp:revision>28</cp:revision>
  <dcterms:created xsi:type="dcterms:W3CDTF">2023-11-29T11:07:20Z</dcterms:created>
  <dcterms:modified xsi:type="dcterms:W3CDTF">2023-11-29T11:30:16Z</dcterms:modified>
</cp:coreProperties>
</file>