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06A6-1E18-4C32-9BA8-6816665F605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0EA-AC31-4242-A728-C4268F64D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06A6-1E18-4C32-9BA8-6816665F605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0EA-AC31-4242-A728-C4268F64D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3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06A6-1E18-4C32-9BA8-6816665F605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0EA-AC31-4242-A728-C4268F64D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7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06A6-1E18-4C32-9BA8-6816665F605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0EA-AC31-4242-A728-C4268F64D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3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06A6-1E18-4C32-9BA8-6816665F605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0EA-AC31-4242-A728-C4268F64D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3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06A6-1E18-4C32-9BA8-6816665F605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0EA-AC31-4242-A728-C4268F64D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9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06A6-1E18-4C32-9BA8-6816665F605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0EA-AC31-4242-A728-C4268F64D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3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06A6-1E18-4C32-9BA8-6816665F605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0EA-AC31-4242-A728-C4268F64D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7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06A6-1E18-4C32-9BA8-6816665F605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0EA-AC31-4242-A728-C4268F64D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2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06A6-1E18-4C32-9BA8-6816665F605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0EA-AC31-4242-A728-C4268F64D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2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06A6-1E18-4C32-9BA8-6816665F605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0EA-AC31-4242-A728-C4268F64D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06A6-1E18-4C32-9BA8-6816665F6057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60EA-AC31-4242-A728-C4268F64D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29191" y="1505449"/>
            <a:ext cx="1828800" cy="77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5029" y="1505449"/>
            <a:ext cx="1828800" cy="77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60867" y="1484248"/>
            <a:ext cx="1828800" cy="77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66229" y="3052640"/>
            <a:ext cx="1828800" cy="7712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23829" y="3052640"/>
            <a:ext cx="1828800" cy="7712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95029" y="4599831"/>
            <a:ext cx="1828800" cy="7712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5486" y="186858"/>
            <a:ext cx="483705" cy="25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85497" y="182615"/>
            <a:ext cx="483705" cy="250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47534" y="178372"/>
            <a:ext cx="483705" cy="2504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73585" y="186858"/>
            <a:ext cx="630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업체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60034" y="182615"/>
            <a:ext cx="906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사용량 계획</a:t>
            </a:r>
            <a:endParaRPr lang="ko-KR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09430" y="174531"/>
            <a:ext cx="535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API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10748" y="1685220"/>
            <a:ext cx="155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하나투어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34893" y="1706421"/>
            <a:ext cx="155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모두투어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13373" y="1685220"/>
            <a:ext cx="155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노랑풍선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08029" y="3253612"/>
            <a:ext cx="155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사용량 계획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59002" y="3272829"/>
            <a:ext cx="155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사용량 계획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12248" y="4800803"/>
            <a:ext cx="59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4" idx="2"/>
            <a:endCxn id="8" idx="0"/>
          </p:cNvCxnSpPr>
          <p:nvPr/>
        </p:nvCxnSpPr>
        <p:spPr>
          <a:xfrm>
            <a:off x="2243591" y="2276725"/>
            <a:ext cx="1137038" cy="77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2"/>
            <a:endCxn id="8" idx="0"/>
          </p:cNvCxnSpPr>
          <p:nvPr/>
        </p:nvCxnSpPr>
        <p:spPr>
          <a:xfrm flipH="1">
            <a:off x="3380629" y="2276725"/>
            <a:ext cx="1828800" cy="77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2"/>
            <a:endCxn id="9" idx="0"/>
          </p:cNvCxnSpPr>
          <p:nvPr/>
        </p:nvCxnSpPr>
        <p:spPr>
          <a:xfrm flipH="1">
            <a:off x="7038229" y="2255524"/>
            <a:ext cx="1137038" cy="79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8" idx="2"/>
            <a:endCxn id="10" idx="0"/>
          </p:cNvCxnSpPr>
          <p:nvPr/>
        </p:nvCxnSpPr>
        <p:spPr>
          <a:xfrm>
            <a:off x="3380629" y="3823916"/>
            <a:ext cx="1828800" cy="77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9" idx="2"/>
            <a:endCxn id="10" idx="0"/>
          </p:cNvCxnSpPr>
          <p:nvPr/>
        </p:nvCxnSpPr>
        <p:spPr>
          <a:xfrm flipH="1">
            <a:off x="5209429" y="3823916"/>
            <a:ext cx="1828800" cy="77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21167" y="4211873"/>
            <a:ext cx="53250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업체 </a:t>
            </a:r>
            <a:r>
              <a:rPr lang="en-US" altLang="ko-KR" sz="1000" dirty="0" smtClean="0"/>
              <a:t>: API KEY</a:t>
            </a:r>
            <a:r>
              <a:rPr lang="ko-KR" altLang="en-US" sz="1000" smtClean="0"/>
              <a:t>생성 후 사용량 계획에 연결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smtClean="0"/>
              <a:t>생성된 토큰을 업체에 전달하여 업체는 </a:t>
            </a:r>
            <a:r>
              <a:rPr lang="en-US" altLang="ko-KR" sz="1000" dirty="0" smtClean="0"/>
              <a:t>HEADER</a:t>
            </a:r>
            <a:r>
              <a:rPr lang="ko-KR" altLang="en-US" sz="1000" smtClean="0"/>
              <a:t>정보에 포함하여 호출</a:t>
            </a:r>
            <a:endParaRPr lang="en-US" altLang="ko-KR" sz="1000" dirty="0" smtClean="0"/>
          </a:p>
          <a:p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사용량계획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업체별 사용량 조절</a:t>
            </a:r>
            <a:endParaRPr lang="en-US" altLang="ko-KR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               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옵션은 아래와 같다</a:t>
            </a:r>
            <a:endParaRPr lang="en-US" altLang="ko-KR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                   1.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조절</a:t>
            </a:r>
            <a:endParaRPr lang="en-US" altLang="ko-KR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요율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: 1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초당 평균 요청 수</a:t>
            </a:r>
            <a:endParaRPr lang="en-US" altLang="ko-KR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                     버스트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토큰 버킷의 용량</a:t>
            </a:r>
            <a:endParaRPr lang="en-US" altLang="ko-KR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(5,000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요청으로 제한되어 있음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https://docs.aws.amazon.com/ko_kr/apigateway/latest/developerguide/api-gateway-request-throttling.html</a:t>
            </a:r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                   2.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할당량</a:t>
            </a:r>
            <a:endParaRPr lang="en-US" altLang="ko-KR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주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월 별로 </a:t>
            </a:r>
            <a:r>
              <a:rPr lang="en-US" altLang="ko-KR" sz="1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</a:rPr>
              <a:t>개의 요청 설정</a:t>
            </a:r>
            <a:endParaRPr lang="en-US" altLang="ko-KR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000" dirty="0"/>
          </a:p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※ </a:t>
            </a:r>
            <a:r>
              <a:rPr lang="ko-KR" altLang="en-US" sz="1000" smtClean="0">
                <a:solidFill>
                  <a:schemeClr val="accent2">
                    <a:lumMod val="75000"/>
                  </a:schemeClr>
                </a:solidFill>
              </a:rPr>
              <a:t>요금은 최소 요금이나 사전 약정이 없으며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accent2">
                    <a:lumMod val="75000"/>
                  </a:schemeClr>
                </a:solidFill>
              </a:rPr>
              <a:t>수신한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API </a:t>
            </a:r>
            <a:r>
              <a:rPr lang="ko-KR" altLang="en-US" sz="1000" smtClean="0">
                <a:solidFill>
                  <a:schemeClr val="accent2">
                    <a:lumMod val="75000"/>
                  </a:schemeClr>
                </a:solidFill>
              </a:rPr>
              <a:t>호출과 전송한 데이터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ko-KR" altLang="en-US" sz="1000" smtClean="0">
                <a:solidFill>
                  <a:schemeClr val="accent2">
                    <a:lumMod val="75000"/>
                  </a:schemeClr>
                </a:solidFill>
              </a:rPr>
              <a:t>양에 대해서만 비용을 지불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   https://aws.amazon.com/ko/api-gateway/pricing/</a:t>
            </a:r>
            <a:endParaRPr lang="ko-KR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9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1" y="317290"/>
            <a:ext cx="11481267" cy="54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4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108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emotion</dc:creator>
  <cp:lastModifiedBy>emotion</cp:lastModifiedBy>
  <cp:revision>10</cp:revision>
  <dcterms:created xsi:type="dcterms:W3CDTF">2018-02-02T08:46:15Z</dcterms:created>
  <dcterms:modified xsi:type="dcterms:W3CDTF">2018-02-02T09:05:05Z</dcterms:modified>
</cp:coreProperties>
</file>