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7" r:id="rId4"/>
    <p:sldId id="275" r:id="rId5"/>
    <p:sldId id="269" r:id="rId6"/>
    <p:sldId id="265" r:id="rId7"/>
    <p:sldId id="293" r:id="rId8"/>
    <p:sldId id="262" r:id="rId9"/>
    <p:sldId id="294" r:id="rId10"/>
    <p:sldId id="271" r:id="rId11"/>
    <p:sldId id="295" r:id="rId12"/>
    <p:sldId id="263" r:id="rId13"/>
    <p:sldId id="278" r:id="rId14"/>
  </p:sldIdLst>
  <p:sldSz cx="9144000" cy="5143500" type="screen16x9"/>
  <p:notesSz cx="6858000" cy="9144000"/>
  <p:embeddedFontLst>
    <p:embeddedFont>
      <p:font typeface="Barlow Light" pitchFamily="2" charset="77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EB Garamond" pitchFamily="2" charset="0"/>
      <p:regular r:id="rId24"/>
      <p:bold r:id="rId25"/>
      <p:italic r:id="rId26"/>
      <p:boldItalic r:id="rId27"/>
    </p:embeddedFont>
    <p:embeddedFont>
      <p:font typeface="Fira Sans Extra Condensed Medium" panose="020B0603050000020004" pitchFamily="34" charset="0"/>
      <p:regular r:id="rId28"/>
      <p:bold r:id="rId29"/>
      <p:italic r:id="rId30"/>
      <p:boldItalic r:id="rId31"/>
    </p:embeddedFont>
    <p:embeddedFont>
      <p:font typeface="Montserrat ExtraBold" pitchFamily="2" charset="77"/>
      <p:bold r:id="rId32"/>
      <p:italic r:id="rId33"/>
      <p:boldItalic r:id="rId34"/>
    </p:embeddedFont>
    <p:embeddedFont>
      <p:font typeface="Montserrat Light" pitchFamily="2" charset="77"/>
      <p:regular r:id="rId35"/>
      <p:bold r:id="rId36"/>
      <p:italic r:id="rId37"/>
      <p:boldItalic r:id="rId38"/>
    </p:embeddedFont>
    <p:embeddedFont>
      <p:font typeface="Montserrat Medium" pitchFamily="2" charset="77"/>
      <p:regular r:id="rId39"/>
      <p:bold r:id="rId40"/>
      <p:italic r:id="rId41"/>
      <p:boldItalic r:id="rId42"/>
    </p:embeddedFont>
    <p:embeddedFont>
      <p:font typeface="Squada One" panose="02000000000000000000" pitchFamily="2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D6D1E488-4EFA-4884-9E2B-B0EE637F4C0A}">
  <a:tblStyle styleId="{D6D1E488-4EFA-4884-9E2B-B0EE637F4C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35"/>
  </p:normalViewPr>
  <p:slideViewPr>
    <p:cSldViewPr snapToGrid="0" snapToObjects="1">
      <p:cViewPr varScale="1">
        <p:scale>
          <a:sx n="140" d="100"/>
          <a:sy n="140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font" Target="fonts/font28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theme" Target="theme/theme1.xml"/><Relationship Id="rId20" Type="http://schemas.openxmlformats.org/officeDocument/2006/relationships/font" Target="fonts/font5.fntdata"/><Relationship Id="rId41" Type="http://schemas.openxmlformats.org/officeDocument/2006/relationships/font" Target="fonts/font2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Wells" userId="bab3d16bff533088" providerId="LiveId" clId="{32418293-C6A5-B74E-8AEB-DC7B23A6C256}"/>
    <pc:docChg chg="mod modSld">
      <pc:chgData name="Alexandra Wells" userId="bab3d16bff533088" providerId="LiveId" clId="{32418293-C6A5-B74E-8AEB-DC7B23A6C256}" dt="2020-12-11T02:24:05.122" v="3"/>
      <pc:docMkLst>
        <pc:docMk/>
      </pc:docMkLst>
      <pc:sldChg chg="modSp mod">
        <pc:chgData name="Alexandra Wells" userId="bab3d16bff533088" providerId="LiveId" clId="{32418293-C6A5-B74E-8AEB-DC7B23A6C256}" dt="2020-12-11T02:23:53.583" v="0" actId="20577"/>
        <pc:sldMkLst>
          <pc:docMk/>
          <pc:sldMk cId="0" sldId="278"/>
        </pc:sldMkLst>
        <pc:spChg chg="mod">
          <ac:chgData name="Alexandra Wells" userId="bab3d16bff533088" providerId="LiveId" clId="{32418293-C6A5-B74E-8AEB-DC7B23A6C256}" dt="2020-12-11T02:23:53.583" v="0" actId="20577"/>
          <ac:spMkLst>
            <pc:docMk/>
            <pc:sldMk cId="0" sldId="278"/>
            <ac:spMk id="1890" creationId="{00000000-0000-0000-0000-000000000000}"/>
          </ac:spMkLst>
        </pc:spChg>
      </pc:sldChg>
    </pc:docChg>
  </pc:docChgLst>
  <pc:docChgLst>
    <pc:chgData name="Alexandra Wells" userId="bab3d16bff533088" providerId="LiveId" clId="{567886A3-FA44-7A4C-BF39-85548113DDA8}"/>
    <pc:docChg chg="undo custSel addSld delSld modSld sldOrd delMainMaster">
      <pc:chgData name="Alexandra Wells" userId="bab3d16bff533088" providerId="LiveId" clId="{567886A3-FA44-7A4C-BF39-85548113DDA8}" dt="2020-11-19T21:00:46.058" v="4833" actId="2696"/>
      <pc:docMkLst>
        <pc:docMk/>
      </pc:docMkLst>
      <pc:sldChg chg="modSp mod">
        <pc:chgData name="Alexandra Wells" userId="bab3d16bff533088" providerId="LiveId" clId="{567886A3-FA44-7A4C-BF39-85548113DDA8}" dt="2020-11-19T16:48:16.149" v="1373" actId="20577"/>
        <pc:sldMkLst>
          <pc:docMk/>
          <pc:sldMk cId="0" sldId="257"/>
        </pc:sldMkLst>
        <pc:spChg chg="mod">
          <ac:chgData name="Alexandra Wells" userId="bab3d16bff533088" providerId="LiveId" clId="{567886A3-FA44-7A4C-BF39-85548113DDA8}" dt="2020-11-19T16:48:16.149" v="1373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 del mod">
        <pc:chgData name="Alexandra Wells" userId="bab3d16bff533088" providerId="LiveId" clId="{567886A3-FA44-7A4C-BF39-85548113DDA8}" dt="2020-11-19T21:00:46.058" v="4833" actId="2696"/>
        <pc:sldMkLst>
          <pc:docMk/>
          <pc:sldMk cId="0" sldId="258"/>
        </pc:sldMkLst>
        <pc:spChg chg="mod">
          <ac:chgData name="Alexandra Wells" userId="bab3d16bff533088" providerId="LiveId" clId="{567886A3-FA44-7A4C-BF39-85548113DDA8}" dt="2020-11-19T19:50:40.371" v="2955" actId="14100"/>
          <ac:spMkLst>
            <pc:docMk/>
            <pc:sldMk cId="0" sldId="258"/>
            <ac:spMk id="167" creationId="{00000000-0000-0000-0000-000000000000}"/>
          </ac:spMkLst>
        </pc:spChg>
      </pc:sldChg>
      <pc:sldChg chg="del">
        <pc:chgData name="Alexandra Wells" userId="bab3d16bff533088" providerId="LiveId" clId="{567886A3-FA44-7A4C-BF39-85548113DDA8}" dt="2020-11-19T21:00:46.058" v="4833" actId="2696"/>
        <pc:sldMkLst>
          <pc:docMk/>
          <pc:sldMk cId="0" sldId="259"/>
        </pc:sldMkLst>
      </pc:sldChg>
      <pc:sldChg chg="del">
        <pc:chgData name="Alexandra Wells" userId="bab3d16bff533088" providerId="LiveId" clId="{567886A3-FA44-7A4C-BF39-85548113DDA8}" dt="2020-11-19T21:00:46.058" v="4833" actId="2696"/>
        <pc:sldMkLst>
          <pc:docMk/>
          <pc:sldMk cId="0" sldId="260"/>
        </pc:sldMkLst>
      </pc:sldChg>
      <pc:sldChg chg="del">
        <pc:chgData name="Alexandra Wells" userId="bab3d16bff533088" providerId="LiveId" clId="{567886A3-FA44-7A4C-BF39-85548113DDA8}" dt="2020-11-19T21:00:46.058" v="4833" actId="2696"/>
        <pc:sldMkLst>
          <pc:docMk/>
          <pc:sldMk cId="0" sldId="261"/>
        </pc:sldMkLst>
      </pc:sldChg>
      <pc:sldChg chg="addSp delSp modSp mod ord">
        <pc:chgData name="Alexandra Wells" userId="bab3d16bff533088" providerId="LiveId" clId="{567886A3-FA44-7A4C-BF39-85548113DDA8}" dt="2020-11-19T18:17:30.062" v="1555" actId="404"/>
        <pc:sldMkLst>
          <pc:docMk/>
          <pc:sldMk cId="0" sldId="262"/>
        </pc:sldMkLst>
        <pc:spChg chg="add del mod">
          <ac:chgData name="Alexandra Wells" userId="bab3d16bff533088" providerId="LiveId" clId="{567886A3-FA44-7A4C-BF39-85548113DDA8}" dt="2020-11-19T13:26:55.141" v="823" actId="478"/>
          <ac:spMkLst>
            <pc:docMk/>
            <pc:sldMk cId="0" sldId="262"/>
            <ac:spMk id="4" creationId="{B7B02B2A-7158-5343-939B-733A6561F611}"/>
          </ac:spMkLst>
        </pc:spChg>
        <pc:spChg chg="add del mod">
          <ac:chgData name="Alexandra Wells" userId="bab3d16bff533088" providerId="LiveId" clId="{567886A3-FA44-7A4C-BF39-85548113DDA8}" dt="2020-11-19T13:27:02.060" v="825" actId="478"/>
          <ac:spMkLst>
            <pc:docMk/>
            <pc:sldMk cId="0" sldId="262"/>
            <ac:spMk id="6" creationId="{0E4C0B73-FF32-A84D-A6D9-2C34B05FEF4D}"/>
          </ac:spMkLst>
        </pc:spChg>
        <pc:spChg chg="add del mod">
          <ac:chgData name="Alexandra Wells" userId="bab3d16bff533088" providerId="LiveId" clId="{567886A3-FA44-7A4C-BF39-85548113DDA8}" dt="2020-11-19T13:27:08.021" v="827" actId="478"/>
          <ac:spMkLst>
            <pc:docMk/>
            <pc:sldMk cId="0" sldId="262"/>
            <ac:spMk id="8" creationId="{A4F0B196-976F-0C44-AC70-5A8E32D0688D}"/>
          </ac:spMkLst>
        </pc:spChg>
        <pc:spChg chg="mod">
          <ac:chgData name="Alexandra Wells" userId="bab3d16bff533088" providerId="LiveId" clId="{567886A3-FA44-7A4C-BF39-85548113DDA8}" dt="2020-11-17T21:28:25.703" v="8" actId="20577"/>
          <ac:spMkLst>
            <pc:docMk/>
            <pc:sldMk cId="0" sldId="262"/>
            <ac:spMk id="352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8:17:01.997" v="1550" actId="113"/>
          <ac:spMkLst>
            <pc:docMk/>
            <pc:sldMk cId="0" sldId="262"/>
            <ac:spMk id="353" creationId="{00000000-0000-0000-0000-000000000000}"/>
          </ac:spMkLst>
        </pc:spChg>
        <pc:spChg chg="del">
          <ac:chgData name="Alexandra Wells" userId="bab3d16bff533088" providerId="LiveId" clId="{567886A3-FA44-7A4C-BF39-85548113DDA8}" dt="2020-11-19T13:27:06.041" v="826" actId="478"/>
          <ac:spMkLst>
            <pc:docMk/>
            <pc:sldMk cId="0" sldId="262"/>
            <ac:spMk id="354" creationId="{00000000-0000-0000-0000-000000000000}"/>
          </ac:spMkLst>
        </pc:spChg>
        <pc:spChg chg="del mod">
          <ac:chgData name="Alexandra Wells" userId="bab3d16bff533088" providerId="LiveId" clId="{567886A3-FA44-7A4C-BF39-85548113DDA8}" dt="2020-11-19T13:26:51.126" v="822" actId="478"/>
          <ac:spMkLst>
            <pc:docMk/>
            <pc:sldMk cId="0" sldId="262"/>
            <ac:spMk id="355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8:17:30.062" v="1555" actId="404"/>
          <ac:spMkLst>
            <pc:docMk/>
            <pc:sldMk cId="0" sldId="262"/>
            <ac:spMk id="356" creationId="{00000000-0000-0000-0000-000000000000}"/>
          </ac:spMkLst>
        </pc:spChg>
        <pc:spChg chg="del">
          <ac:chgData name="Alexandra Wells" userId="bab3d16bff533088" providerId="LiveId" clId="{567886A3-FA44-7A4C-BF39-85548113DDA8}" dt="2020-11-19T13:26:58.139" v="824" actId="478"/>
          <ac:spMkLst>
            <pc:docMk/>
            <pc:sldMk cId="0" sldId="262"/>
            <ac:spMk id="357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8:17:07.836" v="1551" actId="404"/>
          <ac:spMkLst>
            <pc:docMk/>
            <pc:sldMk cId="0" sldId="262"/>
            <ac:spMk id="358" creationId="{00000000-0000-0000-0000-000000000000}"/>
          </ac:spMkLst>
        </pc:spChg>
      </pc:sldChg>
      <pc:sldChg chg="addSp delSp modSp mod ord">
        <pc:chgData name="Alexandra Wells" userId="bab3d16bff533088" providerId="LiveId" clId="{567886A3-FA44-7A4C-BF39-85548113DDA8}" dt="2020-11-19T20:58:35.907" v="4771" actId="1076"/>
        <pc:sldMkLst>
          <pc:docMk/>
          <pc:sldMk cId="0" sldId="263"/>
        </pc:sldMkLst>
        <pc:spChg chg="add mod">
          <ac:chgData name="Alexandra Wells" userId="bab3d16bff533088" providerId="LiveId" clId="{567886A3-FA44-7A4C-BF39-85548113DDA8}" dt="2020-11-19T20:10:48.062" v="3345" actId="1076"/>
          <ac:spMkLst>
            <pc:docMk/>
            <pc:sldMk cId="0" sldId="263"/>
            <ac:spMk id="61" creationId="{6587E99B-7C72-754A-A3E3-81ACC4EC6A80}"/>
          </ac:spMkLst>
        </pc:spChg>
        <pc:spChg chg="mod">
          <ac:chgData name="Alexandra Wells" userId="bab3d16bff533088" providerId="LiveId" clId="{567886A3-FA44-7A4C-BF39-85548113DDA8}" dt="2020-11-19T20:20:21.823" v="3796" actId="207"/>
          <ac:spMkLst>
            <pc:docMk/>
            <pc:sldMk cId="0" sldId="263"/>
            <ac:spMk id="63" creationId="{861FAD14-632B-AA4B-9722-8D044935FCFC}"/>
          </ac:spMkLst>
        </pc:spChg>
        <pc:spChg chg="mod">
          <ac:chgData name="Alexandra Wells" userId="bab3d16bff533088" providerId="LiveId" clId="{567886A3-FA44-7A4C-BF39-85548113DDA8}" dt="2020-11-19T20:20:21.823" v="3796" actId="207"/>
          <ac:spMkLst>
            <pc:docMk/>
            <pc:sldMk cId="0" sldId="263"/>
            <ac:spMk id="64" creationId="{4910184D-BABB-B346-AAA2-3FD40FEC7264}"/>
          </ac:spMkLst>
        </pc:spChg>
        <pc:spChg chg="mod">
          <ac:chgData name="Alexandra Wells" userId="bab3d16bff533088" providerId="LiveId" clId="{567886A3-FA44-7A4C-BF39-85548113DDA8}" dt="2020-11-19T20:20:21.823" v="3796" actId="207"/>
          <ac:spMkLst>
            <pc:docMk/>
            <pc:sldMk cId="0" sldId="263"/>
            <ac:spMk id="65" creationId="{F1F5B62B-EF45-6D4B-8B20-DC9AB54AB40B}"/>
          </ac:spMkLst>
        </pc:spChg>
        <pc:spChg chg="mod">
          <ac:chgData name="Alexandra Wells" userId="bab3d16bff533088" providerId="LiveId" clId="{567886A3-FA44-7A4C-BF39-85548113DDA8}" dt="2020-11-19T20:20:21.823" v="3796" actId="207"/>
          <ac:spMkLst>
            <pc:docMk/>
            <pc:sldMk cId="0" sldId="263"/>
            <ac:spMk id="66" creationId="{7360A004-2667-6A49-AA52-C28EF4BE8052}"/>
          </ac:spMkLst>
        </pc:spChg>
        <pc:spChg chg="mod">
          <ac:chgData name="Alexandra Wells" userId="bab3d16bff533088" providerId="LiveId" clId="{567886A3-FA44-7A4C-BF39-85548113DDA8}" dt="2020-11-19T20:20:21.823" v="3796" actId="207"/>
          <ac:spMkLst>
            <pc:docMk/>
            <pc:sldMk cId="0" sldId="263"/>
            <ac:spMk id="67" creationId="{AFAE8899-79AC-E540-8696-6C82E7D097EC}"/>
          </ac:spMkLst>
        </pc:spChg>
        <pc:spChg chg="mod">
          <ac:chgData name="Alexandra Wells" userId="bab3d16bff533088" providerId="LiveId" clId="{567886A3-FA44-7A4C-BF39-85548113DDA8}" dt="2020-11-19T20:20:21.823" v="3796" actId="207"/>
          <ac:spMkLst>
            <pc:docMk/>
            <pc:sldMk cId="0" sldId="263"/>
            <ac:spMk id="68" creationId="{7F8878C0-F9EA-2444-911E-E5FC40AEB649}"/>
          </ac:spMkLst>
        </pc:spChg>
        <pc:spChg chg="mod">
          <ac:chgData name="Alexandra Wells" userId="bab3d16bff533088" providerId="LiveId" clId="{567886A3-FA44-7A4C-BF39-85548113DDA8}" dt="2020-11-19T20:20:21.823" v="3796" actId="207"/>
          <ac:spMkLst>
            <pc:docMk/>
            <pc:sldMk cId="0" sldId="263"/>
            <ac:spMk id="69" creationId="{FB346B9E-44A0-A342-B903-0D34E15B6A52}"/>
          </ac:spMkLst>
        </pc:spChg>
        <pc:spChg chg="mod">
          <ac:chgData name="Alexandra Wells" userId="bab3d16bff533088" providerId="LiveId" clId="{567886A3-FA44-7A4C-BF39-85548113DDA8}" dt="2020-11-19T20:20:21.823" v="3796" actId="207"/>
          <ac:spMkLst>
            <pc:docMk/>
            <pc:sldMk cId="0" sldId="263"/>
            <ac:spMk id="70" creationId="{4C28EA60-28B2-4A46-B60A-86B0CAEA9275}"/>
          </ac:spMkLst>
        </pc:spChg>
        <pc:spChg chg="mod">
          <ac:chgData name="Alexandra Wells" userId="bab3d16bff533088" providerId="LiveId" clId="{567886A3-FA44-7A4C-BF39-85548113DDA8}" dt="2020-11-19T20:20:21.823" v="3796" actId="207"/>
          <ac:spMkLst>
            <pc:docMk/>
            <pc:sldMk cId="0" sldId="263"/>
            <ac:spMk id="71" creationId="{C48F0D05-869B-044C-B430-8D6A0AF628B7}"/>
          </ac:spMkLst>
        </pc:spChg>
        <pc:spChg chg="mod">
          <ac:chgData name="Alexandra Wells" userId="bab3d16bff533088" providerId="LiveId" clId="{567886A3-FA44-7A4C-BF39-85548113DDA8}" dt="2020-11-19T20:20:21.823" v="3796" actId="207"/>
          <ac:spMkLst>
            <pc:docMk/>
            <pc:sldMk cId="0" sldId="263"/>
            <ac:spMk id="72" creationId="{80153C90-E845-EC4F-B0EE-B4F52A3F2F60}"/>
          </ac:spMkLst>
        </pc:spChg>
        <pc:spChg chg="mod">
          <ac:chgData name="Alexandra Wells" userId="bab3d16bff533088" providerId="LiveId" clId="{567886A3-FA44-7A4C-BF39-85548113DDA8}" dt="2020-11-19T20:20:21.823" v="3796" actId="207"/>
          <ac:spMkLst>
            <pc:docMk/>
            <pc:sldMk cId="0" sldId="263"/>
            <ac:spMk id="73" creationId="{7B0D5198-7687-794F-8FD6-31F450367ED4}"/>
          </ac:spMkLst>
        </pc:spChg>
        <pc:spChg chg="mod">
          <ac:chgData name="Alexandra Wells" userId="bab3d16bff533088" providerId="LiveId" clId="{567886A3-FA44-7A4C-BF39-85548113DDA8}" dt="2020-11-19T20:20:21.823" v="3796" actId="207"/>
          <ac:spMkLst>
            <pc:docMk/>
            <pc:sldMk cId="0" sldId="263"/>
            <ac:spMk id="74" creationId="{AC694902-FD59-4E4E-AA6C-CC38EB56CDA2}"/>
          </ac:spMkLst>
        </pc:spChg>
        <pc:spChg chg="mod">
          <ac:chgData name="Alexandra Wells" userId="bab3d16bff533088" providerId="LiveId" clId="{567886A3-FA44-7A4C-BF39-85548113DDA8}" dt="2020-11-19T20:21:11.559" v="3809" actId="207"/>
          <ac:spMkLst>
            <pc:docMk/>
            <pc:sldMk cId="0" sldId="263"/>
            <ac:spMk id="76" creationId="{D6A72A6A-2D51-AC43-A399-73FAA1546F49}"/>
          </ac:spMkLst>
        </pc:spChg>
        <pc:spChg chg="mod">
          <ac:chgData name="Alexandra Wells" userId="bab3d16bff533088" providerId="LiveId" clId="{567886A3-FA44-7A4C-BF39-85548113DDA8}" dt="2020-11-19T20:21:11.559" v="3809" actId="207"/>
          <ac:spMkLst>
            <pc:docMk/>
            <pc:sldMk cId="0" sldId="263"/>
            <ac:spMk id="77" creationId="{F45C94BF-4BCE-D244-A62A-379AC065BAB1}"/>
          </ac:spMkLst>
        </pc:spChg>
        <pc:spChg chg="mod">
          <ac:chgData name="Alexandra Wells" userId="bab3d16bff533088" providerId="LiveId" clId="{567886A3-FA44-7A4C-BF39-85548113DDA8}" dt="2020-11-19T20:58:30.721" v="4770" actId="207"/>
          <ac:spMkLst>
            <pc:docMk/>
            <pc:sldMk cId="0" sldId="263"/>
            <ac:spMk id="79" creationId="{93C736DD-3088-B84E-A101-8BB8687EE00B}"/>
          </ac:spMkLst>
        </pc:spChg>
        <pc:spChg chg="mod">
          <ac:chgData name="Alexandra Wells" userId="bab3d16bff533088" providerId="LiveId" clId="{567886A3-FA44-7A4C-BF39-85548113DDA8}" dt="2020-11-19T20:58:30.721" v="4770" actId="207"/>
          <ac:spMkLst>
            <pc:docMk/>
            <pc:sldMk cId="0" sldId="263"/>
            <ac:spMk id="80" creationId="{79DCCC9E-EFC9-3D4F-AEC8-B5F20639689E}"/>
          </ac:spMkLst>
        </pc:spChg>
        <pc:spChg chg="mod">
          <ac:chgData name="Alexandra Wells" userId="bab3d16bff533088" providerId="LiveId" clId="{567886A3-FA44-7A4C-BF39-85548113DDA8}" dt="2020-11-19T13:39:47.841" v="1011" actId="20577"/>
          <ac:spMkLst>
            <pc:docMk/>
            <pc:sldMk cId="0" sldId="263"/>
            <ac:spMk id="633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20:11:51.393" v="3359" actId="1076"/>
          <ac:spMkLst>
            <pc:docMk/>
            <pc:sldMk cId="0" sldId="263"/>
            <ac:spMk id="634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20:10:03.009" v="3342" actId="14100"/>
          <ac:spMkLst>
            <pc:docMk/>
            <pc:sldMk cId="0" sldId="263"/>
            <ac:spMk id="635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20:11:45.343" v="3358" actId="1076"/>
          <ac:spMkLst>
            <pc:docMk/>
            <pc:sldMk cId="0" sldId="263"/>
            <ac:spMk id="636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20:11:43.473" v="3357" actId="1076"/>
          <ac:spMkLst>
            <pc:docMk/>
            <pc:sldMk cId="0" sldId="263"/>
            <ac:spMk id="637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20:53:45.133" v="4531" actId="1076"/>
          <ac:spMkLst>
            <pc:docMk/>
            <pc:sldMk cId="0" sldId="263"/>
            <ac:spMk id="638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20:18:21.674" v="3791" actId="122"/>
          <ac:spMkLst>
            <pc:docMk/>
            <pc:sldMk cId="0" sldId="263"/>
            <ac:spMk id="662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20:57:51.568" v="4768" actId="1076"/>
          <ac:spMkLst>
            <pc:docMk/>
            <pc:sldMk cId="0" sldId="263"/>
            <ac:spMk id="663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20:10:39.628" v="3344" actId="207"/>
          <ac:spMkLst>
            <pc:docMk/>
            <pc:sldMk cId="0" sldId="263"/>
            <ac:spMk id="665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20:10:39.628" v="3344" actId="207"/>
          <ac:spMkLst>
            <pc:docMk/>
            <pc:sldMk cId="0" sldId="263"/>
            <ac:spMk id="666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20:10:39.628" v="3344" actId="207"/>
          <ac:spMkLst>
            <pc:docMk/>
            <pc:sldMk cId="0" sldId="263"/>
            <ac:spMk id="667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20:10:39.628" v="3344" actId="207"/>
          <ac:spMkLst>
            <pc:docMk/>
            <pc:sldMk cId="0" sldId="263"/>
            <ac:spMk id="668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20:10:39.628" v="3344" actId="207"/>
          <ac:spMkLst>
            <pc:docMk/>
            <pc:sldMk cId="0" sldId="263"/>
            <ac:spMk id="669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20:18:00.151" v="3785" actId="14100"/>
          <ac:spMkLst>
            <pc:docMk/>
            <pc:sldMk cId="0" sldId="263"/>
            <ac:spMk id="670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20:30:23.026" v="4134" actId="20577"/>
          <ac:spMkLst>
            <pc:docMk/>
            <pc:sldMk cId="0" sldId="263"/>
            <ac:spMk id="675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20:18:06.882" v="3786" actId="1076"/>
          <ac:spMkLst>
            <pc:docMk/>
            <pc:sldMk cId="0" sldId="263"/>
            <ac:spMk id="681" creationId="{00000000-0000-0000-0000-000000000000}"/>
          </ac:spMkLst>
        </pc:spChg>
        <pc:grpChg chg="add mod">
          <ac:chgData name="Alexandra Wells" userId="bab3d16bff533088" providerId="LiveId" clId="{567886A3-FA44-7A4C-BF39-85548113DDA8}" dt="2020-11-19T20:20:21.823" v="3796" actId="207"/>
          <ac:grpSpMkLst>
            <pc:docMk/>
            <pc:sldMk cId="0" sldId="263"/>
            <ac:grpSpMk id="62" creationId="{4D880252-F175-6C46-91A2-A69AB2AE8E9F}"/>
          </ac:grpSpMkLst>
        </pc:grpChg>
        <pc:grpChg chg="add mod">
          <ac:chgData name="Alexandra Wells" userId="bab3d16bff533088" providerId="LiveId" clId="{567886A3-FA44-7A4C-BF39-85548113DDA8}" dt="2020-11-19T20:21:16.857" v="3810" actId="1076"/>
          <ac:grpSpMkLst>
            <pc:docMk/>
            <pc:sldMk cId="0" sldId="263"/>
            <ac:grpSpMk id="75" creationId="{CEFEDC74-C7FF-5D4C-84B2-932A5E6BB6E4}"/>
          </ac:grpSpMkLst>
        </pc:grpChg>
        <pc:grpChg chg="add mod">
          <ac:chgData name="Alexandra Wells" userId="bab3d16bff533088" providerId="LiveId" clId="{567886A3-FA44-7A4C-BF39-85548113DDA8}" dt="2020-11-19T20:58:35.907" v="4771" actId="1076"/>
          <ac:grpSpMkLst>
            <pc:docMk/>
            <pc:sldMk cId="0" sldId="263"/>
            <ac:grpSpMk id="78" creationId="{C26DB6FF-159B-C944-B535-4B5AE83B03AC}"/>
          </ac:grpSpMkLst>
        </pc:grpChg>
        <pc:grpChg chg="mod">
          <ac:chgData name="Alexandra Wells" userId="bab3d16bff533088" providerId="LiveId" clId="{567886A3-FA44-7A4C-BF39-85548113DDA8}" dt="2020-11-19T20:12:05.493" v="3361" actId="1076"/>
          <ac:grpSpMkLst>
            <pc:docMk/>
            <pc:sldMk cId="0" sldId="263"/>
            <ac:grpSpMk id="639" creationId="{00000000-0000-0000-0000-000000000000}"/>
          </ac:grpSpMkLst>
        </pc:grpChg>
        <pc:grpChg chg="del">
          <ac:chgData name="Alexandra Wells" userId="bab3d16bff533088" providerId="LiveId" clId="{567886A3-FA44-7A4C-BF39-85548113DDA8}" dt="2020-11-19T20:31:03.653" v="4135" actId="478"/>
          <ac:grpSpMkLst>
            <pc:docMk/>
            <pc:sldMk cId="0" sldId="263"/>
            <ac:grpSpMk id="664" creationId="{00000000-0000-0000-0000-000000000000}"/>
          </ac:grpSpMkLst>
        </pc:grpChg>
        <pc:grpChg chg="del mod">
          <ac:chgData name="Alexandra Wells" userId="bab3d16bff533088" providerId="LiveId" clId="{567886A3-FA44-7A4C-BF39-85548113DDA8}" dt="2020-11-19T20:09:44.322" v="3338" actId="478"/>
          <ac:grpSpMkLst>
            <pc:docMk/>
            <pc:sldMk cId="0" sldId="263"/>
            <ac:grpSpMk id="671" creationId="{00000000-0000-0000-0000-000000000000}"/>
          </ac:grpSpMkLst>
        </pc:grpChg>
        <pc:grpChg chg="del">
          <ac:chgData name="Alexandra Wells" userId="bab3d16bff533088" providerId="LiveId" clId="{567886A3-FA44-7A4C-BF39-85548113DDA8}" dt="2020-11-19T20:21:06.956" v="3807" actId="478"/>
          <ac:grpSpMkLst>
            <pc:docMk/>
            <pc:sldMk cId="0" sldId="263"/>
            <ac:grpSpMk id="676" creationId="{00000000-0000-0000-0000-000000000000}"/>
          </ac:grpSpMkLst>
        </pc:grpChg>
        <pc:grpChg chg="del mod">
          <ac:chgData name="Alexandra Wells" userId="bab3d16bff533088" providerId="LiveId" clId="{567886A3-FA44-7A4C-BF39-85548113DDA8}" dt="2020-11-19T20:17:37.873" v="3781" actId="478"/>
          <ac:grpSpMkLst>
            <pc:docMk/>
            <pc:sldMk cId="0" sldId="263"/>
            <ac:grpSpMk id="682" creationId="{00000000-0000-0000-0000-000000000000}"/>
          </ac:grpSpMkLst>
        </pc:grpChg>
      </pc:sldChg>
      <pc:sldChg chg="del">
        <pc:chgData name="Alexandra Wells" userId="bab3d16bff533088" providerId="LiveId" clId="{567886A3-FA44-7A4C-BF39-85548113DDA8}" dt="2020-11-19T21:00:46.058" v="4833" actId="2696"/>
        <pc:sldMkLst>
          <pc:docMk/>
          <pc:sldMk cId="0" sldId="264"/>
        </pc:sldMkLst>
      </pc:sldChg>
      <pc:sldChg chg="addSp delSp modSp mod ord">
        <pc:chgData name="Alexandra Wells" userId="bab3d16bff533088" providerId="LiveId" clId="{567886A3-FA44-7A4C-BF39-85548113DDA8}" dt="2020-11-19T17:05:56.519" v="1500" actId="1076"/>
        <pc:sldMkLst>
          <pc:docMk/>
          <pc:sldMk cId="0" sldId="265"/>
        </pc:sldMkLst>
        <pc:spChg chg="add mod">
          <ac:chgData name="Alexandra Wells" userId="bab3d16bff533088" providerId="LiveId" clId="{567886A3-FA44-7A4C-BF39-85548113DDA8}" dt="2020-11-19T17:05:56.519" v="1500" actId="1076"/>
          <ac:spMkLst>
            <pc:docMk/>
            <pc:sldMk cId="0" sldId="265"/>
            <ac:spMk id="2" creationId="{160CBA7E-8E21-0245-8EA4-32A69B895CDF}"/>
          </ac:spMkLst>
        </pc:spChg>
        <pc:spChg chg="mod">
          <ac:chgData name="Alexandra Wells" userId="bab3d16bff533088" providerId="LiveId" clId="{567886A3-FA44-7A4C-BF39-85548113DDA8}" dt="2020-11-17T21:53:31.763" v="294" actId="207"/>
          <ac:spMkLst>
            <pc:docMk/>
            <pc:sldMk cId="0" sldId="265"/>
            <ac:spMk id="727" creationId="{00000000-0000-0000-0000-000000000000}"/>
          </ac:spMkLst>
        </pc:spChg>
        <pc:spChg chg="mod">
          <ac:chgData name="Alexandra Wells" userId="bab3d16bff533088" providerId="LiveId" clId="{567886A3-FA44-7A4C-BF39-85548113DDA8}" dt="2020-11-17T21:56:32.873" v="311" actId="207"/>
          <ac:spMkLst>
            <pc:docMk/>
            <pc:sldMk cId="0" sldId="265"/>
            <ac:spMk id="729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6:07:11.130" v="1229" actId="20577"/>
          <ac:spMkLst>
            <pc:docMk/>
            <pc:sldMk cId="0" sldId="265"/>
            <ac:spMk id="730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6:07:15.797" v="1231" actId="1076"/>
          <ac:spMkLst>
            <pc:docMk/>
            <pc:sldMk cId="0" sldId="265"/>
            <ac:spMk id="731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6:07:18.822" v="1232" actId="1076"/>
          <ac:spMkLst>
            <pc:docMk/>
            <pc:sldMk cId="0" sldId="265"/>
            <ac:spMk id="732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7:04:51.352" v="1469" actId="403"/>
          <ac:spMkLst>
            <pc:docMk/>
            <pc:sldMk cId="0" sldId="265"/>
            <ac:spMk id="733" creationId="{00000000-0000-0000-0000-000000000000}"/>
          </ac:spMkLst>
        </pc:spChg>
        <pc:spChg chg="mod">
          <ac:chgData name="Alexandra Wells" userId="bab3d16bff533088" providerId="LiveId" clId="{567886A3-FA44-7A4C-BF39-85548113DDA8}" dt="2020-11-18T19:48:42.126" v="328" actId="20577"/>
          <ac:spMkLst>
            <pc:docMk/>
            <pc:sldMk cId="0" sldId="265"/>
            <ac:spMk id="734" creationId="{00000000-0000-0000-0000-000000000000}"/>
          </ac:spMkLst>
        </pc:spChg>
        <pc:graphicFrameChg chg="add mod">
          <ac:chgData name="Alexandra Wells" userId="bab3d16bff533088" providerId="LiveId" clId="{567886A3-FA44-7A4C-BF39-85548113DDA8}" dt="2020-11-19T17:05:48.789" v="1499" actId="1076"/>
          <ac:graphicFrameMkLst>
            <pc:docMk/>
            <pc:sldMk cId="0" sldId="265"/>
            <ac:graphicFrameMk id="11" creationId="{0D0EE11A-9EC1-8341-B642-AA0550F1FA0F}"/>
          </ac:graphicFrameMkLst>
        </pc:graphicFrameChg>
        <pc:picChg chg="del">
          <ac:chgData name="Alexandra Wells" userId="bab3d16bff533088" providerId="LiveId" clId="{567886A3-FA44-7A4C-BF39-85548113DDA8}" dt="2020-11-17T21:48:08.307" v="176" actId="478"/>
          <ac:picMkLst>
            <pc:docMk/>
            <pc:sldMk cId="0" sldId="265"/>
            <ac:picMk id="735" creationId="{00000000-0000-0000-0000-000000000000}"/>
          </ac:picMkLst>
        </pc:picChg>
      </pc:sldChg>
      <pc:sldChg chg="del">
        <pc:chgData name="Alexandra Wells" userId="bab3d16bff533088" providerId="LiveId" clId="{567886A3-FA44-7A4C-BF39-85548113DDA8}" dt="2020-11-19T21:00:46.058" v="4833" actId="2696"/>
        <pc:sldMkLst>
          <pc:docMk/>
          <pc:sldMk cId="0" sldId="266"/>
        </pc:sldMkLst>
      </pc:sldChg>
      <pc:sldChg chg="modSp mod">
        <pc:chgData name="Alexandra Wells" userId="bab3d16bff533088" providerId="LiveId" clId="{567886A3-FA44-7A4C-BF39-85548113DDA8}" dt="2020-11-19T18:16:23.853" v="1545" actId="20577"/>
        <pc:sldMkLst>
          <pc:docMk/>
          <pc:sldMk cId="0" sldId="267"/>
        </pc:sldMkLst>
        <pc:spChg chg="mod">
          <ac:chgData name="Alexandra Wells" userId="bab3d16bff533088" providerId="LiveId" clId="{567886A3-FA44-7A4C-BF39-85548113DDA8}" dt="2020-11-19T18:16:23.853" v="1545" actId="20577"/>
          <ac:spMkLst>
            <pc:docMk/>
            <pc:sldMk cId="0" sldId="267"/>
            <ac:spMk id="831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6:02:54.910" v="1223" actId="20578"/>
          <ac:spMkLst>
            <pc:docMk/>
            <pc:sldMk cId="0" sldId="267"/>
            <ac:spMk id="832" creationId="{00000000-0000-0000-0000-000000000000}"/>
          </ac:spMkLst>
        </pc:spChg>
      </pc:sldChg>
      <pc:sldChg chg="del">
        <pc:chgData name="Alexandra Wells" userId="bab3d16bff533088" providerId="LiveId" clId="{567886A3-FA44-7A4C-BF39-85548113DDA8}" dt="2020-11-19T21:00:46.058" v="4833" actId="2696"/>
        <pc:sldMkLst>
          <pc:docMk/>
          <pc:sldMk cId="0" sldId="268"/>
        </pc:sldMkLst>
      </pc:sldChg>
      <pc:sldChg chg="modSp mod modNotesTx">
        <pc:chgData name="Alexandra Wells" userId="bab3d16bff533088" providerId="LiveId" clId="{567886A3-FA44-7A4C-BF39-85548113DDA8}" dt="2020-11-19T16:07:02.460" v="1225" actId="20577"/>
        <pc:sldMkLst>
          <pc:docMk/>
          <pc:sldMk cId="0" sldId="269"/>
        </pc:sldMkLst>
        <pc:spChg chg="mod">
          <ac:chgData name="Alexandra Wells" userId="bab3d16bff533088" providerId="LiveId" clId="{567886A3-FA44-7A4C-BF39-85548113DDA8}" dt="2020-11-19T13:36:26.748" v="910" actId="20577"/>
          <ac:spMkLst>
            <pc:docMk/>
            <pc:sldMk cId="0" sldId="269"/>
            <ac:spMk id="1068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3:36:24.717" v="909" actId="20577"/>
          <ac:spMkLst>
            <pc:docMk/>
            <pc:sldMk cId="0" sldId="269"/>
            <ac:spMk id="1069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3:36:22.849" v="908" actId="20577"/>
          <ac:spMkLst>
            <pc:docMk/>
            <pc:sldMk cId="0" sldId="269"/>
            <ac:spMk id="1070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3:36:20.424" v="907" actId="20577"/>
          <ac:spMkLst>
            <pc:docMk/>
            <pc:sldMk cId="0" sldId="269"/>
            <ac:spMk id="1071" creationId="{00000000-0000-0000-0000-000000000000}"/>
          </ac:spMkLst>
        </pc:spChg>
      </pc:sldChg>
      <pc:sldChg chg="del">
        <pc:chgData name="Alexandra Wells" userId="bab3d16bff533088" providerId="LiveId" clId="{567886A3-FA44-7A4C-BF39-85548113DDA8}" dt="2020-11-19T21:00:46.058" v="4833" actId="2696"/>
        <pc:sldMkLst>
          <pc:docMk/>
          <pc:sldMk cId="0" sldId="270"/>
        </pc:sldMkLst>
      </pc:sldChg>
      <pc:sldChg chg="addSp delSp modSp mod ord">
        <pc:chgData name="Alexandra Wells" userId="bab3d16bff533088" providerId="LiveId" clId="{567886A3-FA44-7A4C-BF39-85548113DDA8}" dt="2020-11-19T19:37:09.875" v="2457" actId="20577"/>
        <pc:sldMkLst>
          <pc:docMk/>
          <pc:sldMk cId="0" sldId="271"/>
        </pc:sldMkLst>
        <pc:spChg chg="add mod">
          <ac:chgData name="Alexandra Wells" userId="bab3d16bff533088" providerId="LiveId" clId="{567886A3-FA44-7A4C-BF39-85548113DDA8}" dt="2020-11-19T19:24:56.504" v="2107" actId="1076"/>
          <ac:spMkLst>
            <pc:docMk/>
            <pc:sldMk cId="0" sldId="271"/>
            <ac:spMk id="5" creationId="{3D35B1A8-19AC-1F4A-A049-E4B492FC99A7}"/>
          </ac:spMkLst>
        </pc:spChg>
        <pc:spChg chg="add mod">
          <ac:chgData name="Alexandra Wells" userId="bab3d16bff533088" providerId="LiveId" clId="{567886A3-FA44-7A4C-BF39-85548113DDA8}" dt="2020-11-19T19:25:02.665" v="2108" actId="1076"/>
          <ac:spMkLst>
            <pc:docMk/>
            <pc:sldMk cId="0" sldId="271"/>
            <ac:spMk id="6" creationId="{B8B1CADD-61AD-A343-937D-23A877215F76}"/>
          </ac:spMkLst>
        </pc:spChg>
        <pc:spChg chg="add mod">
          <ac:chgData name="Alexandra Wells" userId="bab3d16bff533088" providerId="LiveId" clId="{567886A3-FA44-7A4C-BF39-85548113DDA8}" dt="2020-11-19T19:24:25.157" v="2099" actId="1076"/>
          <ac:spMkLst>
            <pc:docMk/>
            <pc:sldMk cId="0" sldId="271"/>
            <ac:spMk id="35" creationId="{49280B2C-9C6B-2744-8363-2588B72B0F13}"/>
          </ac:spMkLst>
        </pc:spChg>
        <pc:spChg chg="add mod">
          <ac:chgData name="Alexandra Wells" userId="bab3d16bff533088" providerId="LiveId" clId="{567886A3-FA44-7A4C-BF39-85548113DDA8}" dt="2020-11-19T19:37:09.875" v="2457" actId="20577"/>
          <ac:spMkLst>
            <pc:docMk/>
            <pc:sldMk cId="0" sldId="271"/>
            <ac:spMk id="36" creationId="{E846E425-CFE3-4E40-B66F-4814DD5D43EF}"/>
          </ac:spMkLst>
        </pc:spChg>
        <pc:spChg chg="del mod">
          <ac:chgData name="Alexandra Wells" userId="bab3d16bff533088" providerId="LiveId" clId="{567886A3-FA44-7A4C-BF39-85548113DDA8}" dt="2020-11-19T19:24:07.926" v="2095" actId="478"/>
          <ac:spMkLst>
            <pc:docMk/>
            <pc:sldMk cId="0" sldId="271"/>
            <ac:spMk id="1114" creationId="{00000000-0000-0000-0000-000000000000}"/>
          </ac:spMkLst>
        </pc:spChg>
        <pc:spChg chg="del mod">
          <ac:chgData name="Alexandra Wells" userId="bab3d16bff533088" providerId="LiveId" clId="{567886A3-FA44-7A4C-BF39-85548113DDA8}" dt="2020-11-19T19:24:09.625" v="2096" actId="478"/>
          <ac:spMkLst>
            <pc:docMk/>
            <pc:sldMk cId="0" sldId="271"/>
            <ac:spMk id="1115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9:29:02.526" v="2163" actId="1076"/>
          <ac:spMkLst>
            <pc:docMk/>
            <pc:sldMk cId="0" sldId="271"/>
            <ac:spMk id="1116" creationId="{00000000-0000-0000-0000-000000000000}"/>
          </ac:spMkLst>
        </pc:spChg>
        <pc:spChg chg="del mod">
          <ac:chgData name="Alexandra Wells" userId="bab3d16bff533088" providerId="LiveId" clId="{567886A3-FA44-7A4C-BF39-85548113DDA8}" dt="2020-11-19T19:24:04.975" v="2094" actId="478"/>
          <ac:spMkLst>
            <pc:docMk/>
            <pc:sldMk cId="0" sldId="271"/>
            <ac:spMk id="1117" creationId="{00000000-0000-0000-0000-000000000000}"/>
          </ac:spMkLst>
        </pc:spChg>
        <pc:spChg chg="mod">
          <ac:chgData name="Alexandra Wells" userId="bab3d16bff533088" providerId="LiveId" clId="{567886A3-FA44-7A4C-BF39-85548113DDA8}" dt="2020-11-18T20:01:33.731" v="470" actId="1076"/>
          <ac:spMkLst>
            <pc:docMk/>
            <pc:sldMk cId="0" sldId="271"/>
            <ac:spMk id="1118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2:54:28.956" v="585" actId="20577"/>
          <ac:spMkLst>
            <pc:docMk/>
            <pc:sldMk cId="0" sldId="271"/>
            <ac:spMk id="1119" creationId="{00000000-0000-0000-0000-000000000000}"/>
          </ac:spMkLst>
        </pc:spChg>
        <pc:spChg chg="mod">
          <ac:chgData name="Alexandra Wells" userId="bab3d16bff533088" providerId="LiveId" clId="{567886A3-FA44-7A4C-BF39-85548113DDA8}" dt="2020-11-18T19:56:05.595" v="418" actId="1076"/>
          <ac:spMkLst>
            <pc:docMk/>
            <pc:sldMk cId="0" sldId="271"/>
            <ac:spMk id="1134" creationId="{00000000-0000-0000-0000-000000000000}"/>
          </ac:spMkLst>
        </pc:spChg>
        <pc:grpChg chg="del">
          <ac:chgData name="Alexandra Wells" userId="bab3d16bff533088" providerId="LiveId" clId="{567886A3-FA44-7A4C-BF39-85548113DDA8}" dt="2020-11-18T19:51:13.060" v="355" actId="478"/>
          <ac:grpSpMkLst>
            <pc:docMk/>
            <pc:sldMk cId="0" sldId="271"/>
            <ac:grpSpMk id="1120" creationId="{00000000-0000-0000-0000-000000000000}"/>
          </ac:grpSpMkLst>
        </pc:grpChg>
        <pc:grpChg chg="del">
          <ac:chgData name="Alexandra Wells" userId="bab3d16bff533088" providerId="LiveId" clId="{567886A3-FA44-7A4C-BF39-85548113DDA8}" dt="2020-11-18T19:51:17.204" v="356" actId="478"/>
          <ac:grpSpMkLst>
            <pc:docMk/>
            <pc:sldMk cId="0" sldId="271"/>
            <ac:grpSpMk id="1126" creationId="{00000000-0000-0000-0000-000000000000}"/>
          </ac:grpSpMkLst>
        </pc:grpChg>
        <pc:graphicFrameChg chg="add del mod">
          <ac:chgData name="Alexandra Wells" userId="bab3d16bff533088" providerId="LiveId" clId="{567886A3-FA44-7A4C-BF39-85548113DDA8}" dt="2020-11-18T20:00:40.368" v="458"/>
          <ac:graphicFrameMkLst>
            <pc:docMk/>
            <pc:sldMk cId="0" sldId="271"/>
            <ac:graphicFrameMk id="7" creationId="{C8608FE4-120F-FE4E-9533-E11A7A93A1FC}"/>
          </ac:graphicFrameMkLst>
        </pc:graphicFrameChg>
        <pc:graphicFrameChg chg="add mod">
          <ac:chgData name="Alexandra Wells" userId="bab3d16bff533088" providerId="LiveId" clId="{567886A3-FA44-7A4C-BF39-85548113DDA8}" dt="2020-11-19T19:24:46.062" v="2105" actId="1076"/>
          <ac:graphicFrameMkLst>
            <pc:docMk/>
            <pc:sldMk cId="0" sldId="271"/>
            <ac:graphicFrameMk id="27" creationId="{2BF19781-4D1C-D348-9EB7-195C694B1514}"/>
          </ac:graphicFrameMkLst>
        </pc:graphicFrameChg>
        <pc:cxnChg chg="del mod">
          <ac:chgData name="Alexandra Wells" userId="bab3d16bff533088" providerId="LiveId" clId="{567886A3-FA44-7A4C-BF39-85548113DDA8}" dt="2020-11-18T19:59:51.575" v="449" actId="478"/>
          <ac:cxnSpMkLst>
            <pc:docMk/>
            <pc:sldMk cId="0" sldId="271"/>
            <ac:cxnSpMk id="1135" creationId="{00000000-0000-0000-0000-000000000000}"/>
          </ac:cxnSpMkLst>
        </pc:cxnChg>
        <pc:cxnChg chg="del mod">
          <ac:chgData name="Alexandra Wells" userId="bab3d16bff533088" providerId="LiveId" clId="{567886A3-FA44-7A4C-BF39-85548113DDA8}" dt="2020-11-18T19:59:16.209" v="440" actId="478"/>
          <ac:cxnSpMkLst>
            <pc:docMk/>
            <pc:sldMk cId="0" sldId="271"/>
            <ac:cxnSpMk id="1136" creationId="{00000000-0000-0000-0000-000000000000}"/>
          </ac:cxnSpMkLst>
        </pc:cxnChg>
        <pc:cxnChg chg="del mod">
          <ac:chgData name="Alexandra Wells" userId="bab3d16bff533088" providerId="LiveId" clId="{567886A3-FA44-7A4C-BF39-85548113DDA8}" dt="2020-11-19T16:51:06.815" v="1376" actId="478"/>
          <ac:cxnSpMkLst>
            <pc:docMk/>
            <pc:sldMk cId="0" sldId="271"/>
            <ac:cxnSpMk id="1137" creationId="{00000000-0000-0000-0000-000000000000}"/>
          </ac:cxnSpMkLst>
        </pc:cxnChg>
        <pc:cxnChg chg="mod">
          <ac:chgData name="Alexandra Wells" userId="bab3d16bff533088" providerId="LiveId" clId="{567886A3-FA44-7A4C-BF39-85548113DDA8}" dt="2020-11-19T19:24:32.954" v="2102" actId="1076"/>
          <ac:cxnSpMkLst>
            <pc:docMk/>
            <pc:sldMk cId="0" sldId="271"/>
            <ac:cxnSpMk id="1138" creationId="{00000000-0000-0000-0000-000000000000}"/>
          </ac:cxnSpMkLst>
        </pc:cxnChg>
      </pc:sldChg>
      <pc:sldChg chg="del">
        <pc:chgData name="Alexandra Wells" userId="bab3d16bff533088" providerId="LiveId" clId="{567886A3-FA44-7A4C-BF39-85548113DDA8}" dt="2020-11-19T21:00:46.058" v="4833" actId="2696"/>
        <pc:sldMkLst>
          <pc:docMk/>
          <pc:sldMk cId="0" sldId="272"/>
        </pc:sldMkLst>
      </pc:sldChg>
      <pc:sldChg chg="del">
        <pc:chgData name="Alexandra Wells" userId="bab3d16bff533088" providerId="LiveId" clId="{567886A3-FA44-7A4C-BF39-85548113DDA8}" dt="2020-11-19T21:00:21.456" v="4831" actId="2696"/>
        <pc:sldMkLst>
          <pc:docMk/>
          <pc:sldMk cId="0" sldId="273"/>
        </pc:sldMkLst>
      </pc:sldChg>
      <pc:sldChg chg="del">
        <pc:chgData name="Alexandra Wells" userId="bab3d16bff533088" providerId="LiveId" clId="{567886A3-FA44-7A4C-BF39-85548113DDA8}" dt="2020-11-19T21:00:46.058" v="4833" actId="2696"/>
        <pc:sldMkLst>
          <pc:docMk/>
          <pc:sldMk cId="0" sldId="274"/>
        </pc:sldMkLst>
      </pc:sldChg>
      <pc:sldChg chg="modSp mod">
        <pc:chgData name="Alexandra Wells" userId="bab3d16bff533088" providerId="LiveId" clId="{567886A3-FA44-7A4C-BF39-85548113DDA8}" dt="2020-11-19T15:53:06.107" v="1184" actId="20577"/>
        <pc:sldMkLst>
          <pc:docMk/>
          <pc:sldMk cId="0" sldId="275"/>
        </pc:sldMkLst>
        <pc:spChg chg="mod">
          <ac:chgData name="Alexandra Wells" userId="bab3d16bff533088" providerId="LiveId" clId="{567886A3-FA44-7A4C-BF39-85548113DDA8}" dt="2020-11-19T15:53:06.107" v="1184" actId="20577"/>
          <ac:spMkLst>
            <pc:docMk/>
            <pc:sldMk cId="0" sldId="275"/>
            <ac:spMk id="1263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5:52:55.085" v="1176" actId="20577"/>
          <ac:spMkLst>
            <pc:docMk/>
            <pc:sldMk cId="0" sldId="275"/>
            <ac:spMk id="1269" creationId="{00000000-0000-0000-0000-000000000000}"/>
          </ac:spMkLst>
        </pc:spChg>
      </pc:sldChg>
      <pc:sldChg chg="add del">
        <pc:chgData name="Alexandra Wells" userId="bab3d16bff533088" providerId="LiveId" clId="{567886A3-FA44-7A4C-BF39-85548113DDA8}" dt="2020-11-19T21:00:20.388" v="4830" actId="2696"/>
        <pc:sldMkLst>
          <pc:docMk/>
          <pc:sldMk cId="0" sldId="276"/>
        </pc:sldMkLst>
      </pc:sldChg>
      <pc:sldChg chg="add del">
        <pc:chgData name="Alexandra Wells" userId="bab3d16bff533088" providerId="LiveId" clId="{567886A3-FA44-7A4C-BF39-85548113DDA8}" dt="2020-11-19T21:00:17.958" v="4829" actId="2696"/>
        <pc:sldMkLst>
          <pc:docMk/>
          <pc:sldMk cId="0" sldId="277"/>
        </pc:sldMkLst>
      </pc:sldChg>
      <pc:sldChg chg="addSp delSp modSp mod">
        <pc:chgData name="Alexandra Wells" userId="bab3d16bff533088" providerId="LiveId" clId="{567886A3-FA44-7A4C-BF39-85548113DDA8}" dt="2020-11-19T21:00:00.405" v="4824" actId="478"/>
        <pc:sldMkLst>
          <pc:docMk/>
          <pc:sldMk cId="0" sldId="278"/>
        </pc:sldMkLst>
        <pc:spChg chg="add mod">
          <ac:chgData name="Alexandra Wells" userId="bab3d16bff533088" providerId="LiveId" clId="{567886A3-FA44-7A4C-BF39-85548113DDA8}" dt="2020-11-19T20:59:55.760" v="4823" actId="207"/>
          <ac:spMkLst>
            <pc:docMk/>
            <pc:sldMk cId="0" sldId="278"/>
            <ac:spMk id="3" creationId="{3788FD76-58B8-C146-869A-1587F7A81978}"/>
          </ac:spMkLst>
        </pc:spChg>
        <pc:spChg chg="mod">
          <ac:chgData name="Alexandra Wells" userId="bab3d16bff533088" providerId="LiveId" clId="{567886A3-FA44-7A4C-BF39-85548113DDA8}" dt="2020-11-19T20:59:18.211" v="4819" actId="20577"/>
          <ac:spMkLst>
            <pc:docMk/>
            <pc:sldMk cId="0" sldId="278"/>
            <ac:spMk id="1890" creationId="{00000000-0000-0000-0000-000000000000}"/>
          </ac:spMkLst>
        </pc:spChg>
        <pc:grpChg chg="del">
          <ac:chgData name="Alexandra Wells" userId="bab3d16bff533088" providerId="LiveId" clId="{567886A3-FA44-7A4C-BF39-85548113DDA8}" dt="2020-11-19T21:00:00.405" v="4824" actId="478"/>
          <ac:grpSpMkLst>
            <pc:docMk/>
            <pc:sldMk cId="0" sldId="278"/>
            <ac:grpSpMk id="1893" creationId="{00000000-0000-0000-0000-000000000000}"/>
          </ac:grpSpMkLst>
        </pc:grpChg>
      </pc:sldChg>
      <pc:sldChg chg="del">
        <pc:chgData name="Alexandra Wells" userId="bab3d16bff533088" providerId="LiveId" clId="{567886A3-FA44-7A4C-BF39-85548113DDA8}" dt="2020-11-19T21:00:33.737" v="4832" actId="2696"/>
        <pc:sldMkLst>
          <pc:docMk/>
          <pc:sldMk cId="0" sldId="279"/>
        </pc:sldMkLst>
      </pc:sldChg>
      <pc:sldChg chg="del">
        <pc:chgData name="Alexandra Wells" userId="bab3d16bff533088" providerId="LiveId" clId="{567886A3-FA44-7A4C-BF39-85548113DDA8}" dt="2020-11-19T21:00:33.737" v="4832" actId="2696"/>
        <pc:sldMkLst>
          <pc:docMk/>
          <pc:sldMk cId="0" sldId="280"/>
        </pc:sldMkLst>
      </pc:sldChg>
      <pc:sldChg chg="del">
        <pc:chgData name="Alexandra Wells" userId="bab3d16bff533088" providerId="LiveId" clId="{567886A3-FA44-7A4C-BF39-85548113DDA8}" dt="2020-11-19T21:00:33.737" v="4832" actId="2696"/>
        <pc:sldMkLst>
          <pc:docMk/>
          <pc:sldMk cId="0" sldId="281"/>
        </pc:sldMkLst>
      </pc:sldChg>
      <pc:sldChg chg="del">
        <pc:chgData name="Alexandra Wells" userId="bab3d16bff533088" providerId="LiveId" clId="{567886A3-FA44-7A4C-BF39-85548113DDA8}" dt="2020-11-19T21:00:33.737" v="4832" actId="2696"/>
        <pc:sldMkLst>
          <pc:docMk/>
          <pc:sldMk cId="0" sldId="282"/>
        </pc:sldMkLst>
      </pc:sldChg>
      <pc:sldChg chg="del">
        <pc:chgData name="Alexandra Wells" userId="bab3d16bff533088" providerId="LiveId" clId="{567886A3-FA44-7A4C-BF39-85548113DDA8}" dt="2020-11-19T21:00:33.737" v="4832" actId="2696"/>
        <pc:sldMkLst>
          <pc:docMk/>
          <pc:sldMk cId="0" sldId="283"/>
        </pc:sldMkLst>
      </pc:sldChg>
      <pc:sldChg chg="del">
        <pc:chgData name="Alexandra Wells" userId="bab3d16bff533088" providerId="LiveId" clId="{567886A3-FA44-7A4C-BF39-85548113DDA8}" dt="2020-11-19T21:00:33.737" v="4832" actId="2696"/>
        <pc:sldMkLst>
          <pc:docMk/>
          <pc:sldMk cId="0" sldId="284"/>
        </pc:sldMkLst>
      </pc:sldChg>
      <pc:sldChg chg="del">
        <pc:chgData name="Alexandra Wells" userId="bab3d16bff533088" providerId="LiveId" clId="{567886A3-FA44-7A4C-BF39-85548113DDA8}" dt="2020-11-19T21:00:33.737" v="4832" actId="2696"/>
        <pc:sldMkLst>
          <pc:docMk/>
          <pc:sldMk cId="0" sldId="285"/>
        </pc:sldMkLst>
      </pc:sldChg>
      <pc:sldChg chg="del">
        <pc:chgData name="Alexandra Wells" userId="bab3d16bff533088" providerId="LiveId" clId="{567886A3-FA44-7A4C-BF39-85548113DDA8}" dt="2020-11-19T21:00:33.737" v="4832" actId="2696"/>
        <pc:sldMkLst>
          <pc:docMk/>
          <pc:sldMk cId="0" sldId="286"/>
        </pc:sldMkLst>
      </pc:sldChg>
      <pc:sldChg chg="del">
        <pc:chgData name="Alexandra Wells" userId="bab3d16bff533088" providerId="LiveId" clId="{567886A3-FA44-7A4C-BF39-85548113DDA8}" dt="2020-11-19T21:00:33.737" v="4832" actId="2696"/>
        <pc:sldMkLst>
          <pc:docMk/>
          <pc:sldMk cId="0" sldId="287"/>
        </pc:sldMkLst>
      </pc:sldChg>
      <pc:sldChg chg="del">
        <pc:chgData name="Alexandra Wells" userId="bab3d16bff533088" providerId="LiveId" clId="{567886A3-FA44-7A4C-BF39-85548113DDA8}" dt="2020-11-19T21:00:33.737" v="4832" actId="2696"/>
        <pc:sldMkLst>
          <pc:docMk/>
          <pc:sldMk cId="0" sldId="288"/>
        </pc:sldMkLst>
      </pc:sldChg>
      <pc:sldChg chg="del">
        <pc:chgData name="Alexandra Wells" userId="bab3d16bff533088" providerId="LiveId" clId="{567886A3-FA44-7A4C-BF39-85548113DDA8}" dt="2020-11-19T21:00:33.737" v="4832" actId="2696"/>
        <pc:sldMkLst>
          <pc:docMk/>
          <pc:sldMk cId="0" sldId="289"/>
        </pc:sldMkLst>
      </pc:sldChg>
      <pc:sldChg chg="del">
        <pc:chgData name="Alexandra Wells" userId="bab3d16bff533088" providerId="LiveId" clId="{567886A3-FA44-7A4C-BF39-85548113DDA8}" dt="2020-11-19T21:00:33.737" v="4832" actId="2696"/>
        <pc:sldMkLst>
          <pc:docMk/>
          <pc:sldMk cId="0" sldId="290"/>
        </pc:sldMkLst>
      </pc:sldChg>
      <pc:sldChg chg="del">
        <pc:chgData name="Alexandra Wells" userId="bab3d16bff533088" providerId="LiveId" clId="{567886A3-FA44-7A4C-BF39-85548113DDA8}" dt="2020-11-19T21:00:33.737" v="4832" actId="2696"/>
        <pc:sldMkLst>
          <pc:docMk/>
          <pc:sldMk cId="0" sldId="291"/>
        </pc:sldMkLst>
      </pc:sldChg>
      <pc:sldChg chg="del">
        <pc:chgData name="Alexandra Wells" userId="bab3d16bff533088" providerId="LiveId" clId="{567886A3-FA44-7A4C-BF39-85548113DDA8}" dt="2020-11-19T21:00:33.737" v="4832" actId="2696"/>
        <pc:sldMkLst>
          <pc:docMk/>
          <pc:sldMk cId="0" sldId="292"/>
        </pc:sldMkLst>
      </pc:sldChg>
      <pc:sldChg chg="addSp delSp modSp new mod ord modNotesTx">
        <pc:chgData name="Alexandra Wells" userId="bab3d16bff533088" providerId="LiveId" clId="{567886A3-FA44-7A4C-BF39-85548113DDA8}" dt="2020-11-19T17:05:36.392" v="1497" actId="1076"/>
        <pc:sldMkLst>
          <pc:docMk/>
          <pc:sldMk cId="724398531" sldId="293"/>
        </pc:sldMkLst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2" creationId="{B59A0CC6-170D-F746-8840-7B11FB8160B8}"/>
          </ac:spMkLst>
        </pc:spChg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3" creationId="{1FB74F36-834F-064B-8051-0ABD511F69EE}"/>
          </ac:spMkLst>
        </pc:spChg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4" creationId="{010F8970-AF48-674C-8784-37D53585193D}"/>
          </ac:spMkLst>
        </pc:spChg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5" creationId="{092C7D06-DDF7-2E4E-B301-6BBD2BADCE0C}"/>
          </ac:spMkLst>
        </pc:spChg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6" creationId="{1AB51F18-1030-B44E-B965-66A1FBAE3CAA}"/>
          </ac:spMkLst>
        </pc:spChg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7" creationId="{44FA3BDE-A876-6643-ACA9-2ABD5F4513D5}"/>
          </ac:spMkLst>
        </pc:spChg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8" creationId="{754EC2CC-32F4-9C46-8A51-55B2EDC0D46D}"/>
          </ac:spMkLst>
        </pc:spChg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9" creationId="{15CF4B27-893C-DF47-B2A1-84099C3FE2EC}"/>
          </ac:spMkLst>
        </pc:spChg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10" creationId="{EB7F8AC7-8D30-034D-9130-1E9AA18B76E5}"/>
          </ac:spMkLst>
        </pc:spChg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11" creationId="{C30D7458-F102-544F-9CBE-7A6987E4F6AD}"/>
          </ac:spMkLst>
        </pc:spChg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12" creationId="{538E55D5-F8DB-7D44-82C8-0529839A61FC}"/>
          </ac:spMkLst>
        </pc:spChg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13" creationId="{C01A9203-BE30-D348-A631-C1363F0BEDC0}"/>
          </ac:spMkLst>
        </pc:spChg>
        <pc:spChg chg="mod">
          <ac:chgData name="Alexandra Wells" userId="bab3d16bff533088" providerId="LiveId" clId="{567886A3-FA44-7A4C-BF39-85548113DDA8}" dt="2020-11-19T13:24:10.178" v="811" actId="20577"/>
          <ac:spMkLst>
            <pc:docMk/>
            <pc:sldMk cId="724398531" sldId="293"/>
            <ac:spMk id="14" creationId="{756AE3D7-FA00-6B48-BA51-CB33B7E08EC6}"/>
          </ac:spMkLst>
        </pc:spChg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15" creationId="{9D4CD265-71E3-E545-8641-E1E746B5CCC6}"/>
          </ac:spMkLst>
        </pc:spChg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16" creationId="{85EDE9BE-6C27-F641-8C97-B06960876172}"/>
          </ac:spMkLst>
        </pc:spChg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17" creationId="{E1DA1DC9-2DE9-994E-9D50-E81C0F34AA93}"/>
          </ac:spMkLst>
        </pc:spChg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18" creationId="{05BBA46A-0AB6-3341-9357-1AFC88BE185C}"/>
          </ac:spMkLst>
        </pc:spChg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19" creationId="{9703159F-9EAE-A645-ADCA-2D577BDF3ABF}"/>
          </ac:spMkLst>
        </pc:spChg>
        <pc:spChg chg="del">
          <ac:chgData name="Alexandra Wells" userId="bab3d16bff533088" providerId="LiveId" clId="{567886A3-FA44-7A4C-BF39-85548113DDA8}" dt="2020-11-19T12:45:24.578" v="474" actId="478"/>
          <ac:spMkLst>
            <pc:docMk/>
            <pc:sldMk cId="724398531" sldId="293"/>
            <ac:spMk id="20" creationId="{92D04AD1-AE29-A542-9301-9E7D6C3E2A97}"/>
          </ac:spMkLst>
        </pc:spChg>
        <pc:spChg chg="add del mod">
          <ac:chgData name="Alexandra Wells" userId="bab3d16bff533088" providerId="LiveId" clId="{567886A3-FA44-7A4C-BF39-85548113DDA8}" dt="2020-11-19T16:39:22.032" v="1255" actId="478"/>
          <ac:spMkLst>
            <pc:docMk/>
            <pc:sldMk cId="724398531" sldId="293"/>
            <ac:spMk id="23" creationId="{BC221B29-E314-7B41-A82C-0841ED20D8C9}"/>
          </ac:spMkLst>
        </pc:spChg>
        <pc:spChg chg="add mod">
          <ac:chgData name="Alexandra Wells" userId="bab3d16bff533088" providerId="LiveId" clId="{567886A3-FA44-7A4C-BF39-85548113DDA8}" dt="2020-11-19T16:38:31.667" v="1248" actId="1076"/>
          <ac:spMkLst>
            <pc:docMk/>
            <pc:sldMk cId="724398531" sldId="293"/>
            <ac:spMk id="24" creationId="{2EA8E9F8-D436-574C-B1F4-7725B7F90618}"/>
          </ac:spMkLst>
        </pc:spChg>
        <pc:spChg chg="add mod">
          <ac:chgData name="Alexandra Wells" userId="bab3d16bff533088" providerId="LiveId" clId="{567886A3-FA44-7A4C-BF39-85548113DDA8}" dt="2020-11-19T16:40:47.425" v="1267" actId="692"/>
          <ac:spMkLst>
            <pc:docMk/>
            <pc:sldMk cId="724398531" sldId="293"/>
            <ac:spMk id="25" creationId="{61CBC49C-EEF2-294B-9903-B5FE41F1ACD2}"/>
          </ac:spMkLst>
        </pc:spChg>
        <pc:spChg chg="add del mod">
          <ac:chgData name="Alexandra Wells" userId="bab3d16bff533088" providerId="LiveId" clId="{567886A3-FA44-7A4C-BF39-85548113DDA8}" dt="2020-11-19T16:40:05.567" v="1261" actId="478"/>
          <ac:spMkLst>
            <pc:docMk/>
            <pc:sldMk cId="724398531" sldId="293"/>
            <ac:spMk id="26" creationId="{32BE16DC-A1FF-E14A-A67E-8E46A5DA6AA5}"/>
          </ac:spMkLst>
        </pc:spChg>
        <pc:spChg chg="add mod">
          <ac:chgData name="Alexandra Wells" userId="bab3d16bff533088" providerId="LiveId" clId="{567886A3-FA44-7A4C-BF39-85548113DDA8}" dt="2020-11-19T16:40:02.192" v="1260" actId="1076"/>
          <ac:spMkLst>
            <pc:docMk/>
            <pc:sldMk cId="724398531" sldId="293"/>
            <ac:spMk id="27" creationId="{85193C68-154E-A649-B6C2-72A9B1F4A522}"/>
          </ac:spMkLst>
        </pc:spChg>
        <pc:spChg chg="add mod">
          <ac:chgData name="Alexandra Wells" userId="bab3d16bff533088" providerId="LiveId" clId="{567886A3-FA44-7A4C-BF39-85548113DDA8}" dt="2020-11-19T16:40:17.886" v="1263" actId="207"/>
          <ac:spMkLst>
            <pc:docMk/>
            <pc:sldMk cId="724398531" sldId="293"/>
            <ac:spMk id="28" creationId="{C64D686C-A067-654B-B2AA-BD1F3AEC5B09}"/>
          </ac:spMkLst>
        </pc:spChg>
        <pc:spChg chg="add mod">
          <ac:chgData name="Alexandra Wells" userId="bab3d16bff533088" providerId="LiveId" clId="{567886A3-FA44-7A4C-BF39-85548113DDA8}" dt="2020-11-19T16:46:10.488" v="1299" actId="404"/>
          <ac:spMkLst>
            <pc:docMk/>
            <pc:sldMk cId="724398531" sldId="293"/>
            <ac:spMk id="29" creationId="{A042E78C-EFA2-C345-AF7C-A24B22E6583C}"/>
          </ac:spMkLst>
        </pc:spChg>
        <pc:spChg chg="add mod">
          <ac:chgData name="Alexandra Wells" userId="bab3d16bff533088" providerId="LiveId" clId="{567886A3-FA44-7A4C-BF39-85548113DDA8}" dt="2020-11-19T17:05:36.392" v="1497" actId="1076"/>
          <ac:spMkLst>
            <pc:docMk/>
            <pc:sldMk cId="724398531" sldId="293"/>
            <ac:spMk id="32" creationId="{CB4F58BA-D43B-5141-889C-84CF47986CE9}"/>
          </ac:spMkLst>
        </pc:spChg>
        <pc:graphicFrameChg chg="add mod modGraphic">
          <ac:chgData name="Alexandra Wells" userId="bab3d16bff533088" providerId="LiveId" clId="{567886A3-FA44-7A4C-BF39-85548113DDA8}" dt="2020-11-19T16:38:08.172" v="1246"/>
          <ac:graphicFrameMkLst>
            <pc:docMk/>
            <pc:sldMk cId="724398531" sldId="293"/>
            <ac:graphicFrameMk id="21" creationId="{31C3406B-0388-E24B-A0AB-23A8B615D7EF}"/>
          </ac:graphicFrameMkLst>
        </pc:graphicFrameChg>
        <pc:graphicFrameChg chg="add mod modGraphic">
          <ac:chgData name="Alexandra Wells" userId="bab3d16bff533088" providerId="LiveId" clId="{567886A3-FA44-7A4C-BF39-85548113DDA8}" dt="2020-11-19T16:40:12.397" v="1262"/>
          <ac:graphicFrameMkLst>
            <pc:docMk/>
            <pc:sldMk cId="724398531" sldId="293"/>
            <ac:graphicFrameMk id="22" creationId="{CC2B499B-EDE0-9E44-A1B4-AB044E7B641A}"/>
          </ac:graphicFrameMkLst>
        </pc:graphicFrameChg>
        <pc:graphicFrameChg chg="add del mod">
          <ac:chgData name="Alexandra Wells" userId="bab3d16bff533088" providerId="LiveId" clId="{567886A3-FA44-7A4C-BF39-85548113DDA8}" dt="2020-11-19T16:43:44.713" v="1282"/>
          <ac:graphicFrameMkLst>
            <pc:docMk/>
            <pc:sldMk cId="724398531" sldId="293"/>
            <ac:graphicFrameMk id="30" creationId="{70CB85C0-87BE-BF42-8B97-E4A9056D3736}"/>
          </ac:graphicFrameMkLst>
        </pc:graphicFrameChg>
        <pc:graphicFrameChg chg="add del mod">
          <ac:chgData name="Alexandra Wells" userId="bab3d16bff533088" providerId="LiveId" clId="{567886A3-FA44-7A4C-BF39-85548113DDA8}" dt="2020-11-19T16:44:27.961" v="1284" actId="478"/>
          <ac:graphicFrameMkLst>
            <pc:docMk/>
            <pc:sldMk cId="724398531" sldId="293"/>
            <ac:graphicFrameMk id="31" creationId="{3B84E217-C97A-3546-AA75-E4651B751E18}"/>
          </ac:graphicFrameMkLst>
        </pc:graphicFrameChg>
      </pc:sldChg>
      <pc:sldChg chg="addSp delSp modSp add mod ord modNotesTx">
        <pc:chgData name="Alexandra Wells" userId="bab3d16bff533088" providerId="LiveId" clId="{567886A3-FA44-7A4C-BF39-85548113DDA8}" dt="2020-11-19T19:32:38.722" v="2174" actId="20577"/>
        <pc:sldMkLst>
          <pc:docMk/>
          <pc:sldMk cId="4015522203" sldId="294"/>
        </pc:sldMkLst>
        <pc:spChg chg="mod">
          <ac:chgData name="Alexandra Wells" userId="bab3d16bff533088" providerId="LiveId" clId="{567886A3-FA44-7A4C-BF39-85548113DDA8}" dt="2020-11-19T18:30:27.896" v="1756" actId="1076"/>
          <ac:spMkLst>
            <pc:docMk/>
            <pc:sldMk cId="4015522203" sldId="294"/>
            <ac:spMk id="5" creationId="{3D35B1A8-19AC-1F4A-A049-E4B492FC99A7}"/>
          </ac:spMkLst>
        </pc:spChg>
        <pc:spChg chg="mod">
          <ac:chgData name="Alexandra Wells" userId="bab3d16bff533088" providerId="LiveId" clId="{567886A3-FA44-7A4C-BF39-85548113DDA8}" dt="2020-11-19T18:29:48.689" v="1746" actId="1076"/>
          <ac:spMkLst>
            <pc:docMk/>
            <pc:sldMk cId="4015522203" sldId="294"/>
            <ac:spMk id="6" creationId="{B8B1CADD-61AD-A343-937D-23A877215F76}"/>
          </ac:spMkLst>
        </pc:spChg>
        <pc:spChg chg="add mod">
          <ac:chgData name="Alexandra Wells" userId="bab3d16bff533088" providerId="LiveId" clId="{567886A3-FA44-7A4C-BF39-85548113DDA8}" dt="2020-11-19T18:26:38.816" v="1709" actId="1076"/>
          <ac:spMkLst>
            <pc:docMk/>
            <pc:sldMk cId="4015522203" sldId="294"/>
            <ac:spMk id="7" creationId="{4F73412E-FB8E-854D-AE58-88A83A93BB9D}"/>
          </ac:spMkLst>
        </pc:spChg>
        <pc:spChg chg="add mod">
          <ac:chgData name="Alexandra Wells" userId="bab3d16bff533088" providerId="LiveId" clId="{567886A3-FA44-7A4C-BF39-85548113DDA8}" dt="2020-11-19T18:32:05.615" v="1769" actId="1076"/>
          <ac:spMkLst>
            <pc:docMk/>
            <pc:sldMk cId="4015522203" sldId="294"/>
            <ac:spMk id="26" creationId="{C336F2A8-9970-1142-AA8D-28368C30FB42}"/>
          </ac:spMkLst>
        </pc:spChg>
        <pc:spChg chg="del mod">
          <ac:chgData name="Alexandra Wells" userId="bab3d16bff533088" providerId="LiveId" clId="{567886A3-FA44-7A4C-BF39-85548113DDA8}" dt="2020-11-19T18:32:32.359" v="1774" actId="478"/>
          <ac:spMkLst>
            <pc:docMk/>
            <pc:sldMk cId="4015522203" sldId="294"/>
            <ac:spMk id="1114" creationId="{00000000-0000-0000-0000-000000000000}"/>
          </ac:spMkLst>
        </pc:spChg>
        <pc:spChg chg="del">
          <ac:chgData name="Alexandra Wells" userId="bab3d16bff533088" providerId="LiveId" clId="{567886A3-FA44-7A4C-BF39-85548113DDA8}" dt="2020-11-19T18:32:34.250" v="1775" actId="478"/>
          <ac:spMkLst>
            <pc:docMk/>
            <pc:sldMk cId="4015522203" sldId="294"/>
            <ac:spMk id="1115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9:32:38.722" v="2174" actId="20577"/>
          <ac:spMkLst>
            <pc:docMk/>
            <pc:sldMk cId="4015522203" sldId="294"/>
            <ac:spMk id="1116" creationId="{00000000-0000-0000-0000-000000000000}"/>
          </ac:spMkLst>
        </pc:spChg>
        <pc:spChg chg="del">
          <ac:chgData name="Alexandra Wells" userId="bab3d16bff533088" providerId="LiveId" clId="{567886A3-FA44-7A4C-BF39-85548113DDA8}" dt="2020-11-19T18:32:29.332" v="1773" actId="478"/>
          <ac:spMkLst>
            <pc:docMk/>
            <pc:sldMk cId="4015522203" sldId="294"/>
            <ac:spMk id="1117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8:24:17.599" v="1691" actId="20577"/>
          <ac:spMkLst>
            <pc:docMk/>
            <pc:sldMk cId="4015522203" sldId="294"/>
            <ac:spMk id="1118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7:29:56.965" v="1533" actId="20577"/>
          <ac:spMkLst>
            <pc:docMk/>
            <pc:sldMk cId="4015522203" sldId="294"/>
            <ac:spMk id="1119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8:24:13.457" v="1685" actId="20577"/>
          <ac:spMkLst>
            <pc:docMk/>
            <pc:sldMk cId="4015522203" sldId="294"/>
            <ac:spMk id="1134" creationId="{00000000-0000-0000-0000-000000000000}"/>
          </ac:spMkLst>
        </pc:spChg>
        <pc:graphicFrameChg chg="add del mod">
          <ac:chgData name="Alexandra Wells" userId="bab3d16bff533088" providerId="LiveId" clId="{567886A3-FA44-7A4C-BF39-85548113DDA8}" dt="2020-11-19T12:58:49.710" v="683"/>
          <ac:graphicFrameMkLst>
            <pc:docMk/>
            <pc:sldMk cId="4015522203" sldId="294"/>
            <ac:graphicFrameMk id="2" creationId="{A2CB7CFE-6DC2-6249-BD31-5306818D0C1D}"/>
          </ac:graphicFrameMkLst>
        </pc:graphicFrameChg>
        <pc:graphicFrameChg chg="add del mod">
          <ac:chgData name="Alexandra Wells" userId="bab3d16bff533088" providerId="LiveId" clId="{567886A3-FA44-7A4C-BF39-85548113DDA8}" dt="2020-11-19T18:25:34.755" v="1699" actId="478"/>
          <ac:graphicFrameMkLst>
            <pc:docMk/>
            <pc:sldMk cId="4015522203" sldId="294"/>
            <ac:graphicFrameMk id="14" creationId="{DE4EB47E-8D2A-0F45-AEFB-0F79D45665D9}"/>
          </ac:graphicFrameMkLst>
        </pc:graphicFrameChg>
        <pc:graphicFrameChg chg="add mod">
          <ac:chgData name="Alexandra Wells" userId="bab3d16bff533088" providerId="LiveId" clId="{567886A3-FA44-7A4C-BF39-85548113DDA8}" dt="2020-11-19T18:28:38.885" v="1722" actId="1076"/>
          <ac:graphicFrameMkLst>
            <pc:docMk/>
            <pc:sldMk cId="4015522203" sldId="294"/>
            <ac:graphicFrameMk id="20" creationId="{A8CC298F-194D-A140-AB16-D9A14F56C618}"/>
          </ac:graphicFrameMkLst>
        </pc:graphicFrameChg>
        <pc:graphicFrameChg chg="del">
          <ac:chgData name="Alexandra Wells" userId="bab3d16bff533088" providerId="LiveId" clId="{567886A3-FA44-7A4C-BF39-85548113DDA8}" dt="2020-11-19T12:57:51.173" v="669" actId="478"/>
          <ac:graphicFrameMkLst>
            <pc:docMk/>
            <pc:sldMk cId="4015522203" sldId="294"/>
            <ac:graphicFrameMk id="27" creationId="{2BF19781-4D1C-D348-9EB7-195C694B1514}"/>
          </ac:graphicFrameMkLst>
        </pc:graphicFrameChg>
        <pc:cxnChg chg="add mod">
          <ac:chgData name="Alexandra Wells" userId="bab3d16bff533088" providerId="LiveId" clId="{567886A3-FA44-7A4C-BF39-85548113DDA8}" dt="2020-11-19T18:29:23.517" v="1731" actId="14100"/>
          <ac:cxnSpMkLst>
            <pc:docMk/>
            <pc:sldMk cId="4015522203" sldId="294"/>
            <ac:cxnSpMk id="16" creationId="{66ADB84F-F87C-224D-BB80-B66F36490E8B}"/>
          </ac:cxnSpMkLst>
        </pc:cxnChg>
        <pc:cxnChg chg="del">
          <ac:chgData name="Alexandra Wells" userId="bab3d16bff533088" providerId="LiveId" clId="{567886A3-FA44-7A4C-BF39-85548113DDA8}" dt="2020-11-19T18:32:16.103" v="1771" actId="478"/>
          <ac:cxnSpMkLst>
            <pc:docMk/>
            <pc:sldMk cId="4015522203" sldId="294"/>
            <ac:cxnSpMk id="1137" creationId="{00000000-0000-0000-0000-000000000000}"/>
          </ac:cxnSpMkLst>
        </pc:cxnChg>
        <pc:cxnChg chg="del">
          <ac:chgData name="Alexandra Wells" userId="bab3d16bff533088" providerId="LiveId" clId="{567886A3-FA44-7A4C-BF39-85548113DDA8}" dt="2020-11-19T18:32:14.680" v="1770" actId="478"/>
          <ac:cxnSpMkLst>
            <pc:docMk/>
            <pc:sldMk cId="4015522203" sldId="294"/>
            <ac:cxnSpMk id="1138" creationId="{00000000-0000-0000-0000-000000000000}"/>
          </ac:cxnSpMkLst>
        </pc:cxnChg>
      </pc:sldChg>
      <pc:sldChg chg="addSp delSp modSp add mod ord">
        <pc:chgData name="Alexandra Wells" userId="bab3d16bff533088" providerId="LiveId" clId="{567886A3-FA44-7A4C-BF39-85548113DDA8}" dt="2020-11-19T19:39:11.903" v="2571" actId="20577"/>
        <pc:sldMkLst>
          <pc:docMk/>
          <pc:sldMk cId="3967165390" sldId="295"/>
        </pc:sldMkLst>
        <pc:spChg chg="mod">
          <ac:chgData name="Alexandra Wells" userId="bab3d16bff533088" providerId="LiveId" clId="{567886A3-FA44-7A4C-BF39-85548113DDA8}" dt="2020-11-19T19:28:37.302" v="2160" actId="1076"/>
          <ac:spMkLst>
            <pc:docMk/>
            <pc:sldMk cId="3967165390" sldId="295"/>
            <ac:spMk id="5" creationId="{3D35B1A8-19AC-1F4A-A049-E4B492FC99A7}"/>
          </ac:spMkLst>
        </pc:spChg>
        <pc:spChg chg="mod">
          <ac:chgData name="Alexandra Wells" userId="bab3d16bff533088" providerId="LiveId" clId="{567886A3-FA44-7A4C-BF39-85548113DDA8}" dt="2020-11-19T19:28:32.496" v="2159" actId="1076"/>
          <ac:spMkLst>
            <pc:docMk/>
            <pc:sldMk cId="3967165390" sldId="295"/>
            <ac:spMk id="6" creationId="{B8B1CADD-61AD-A343-937D-23A877215F76}"/>
          </ac:spMkLst>
        </pc:spChg>
        <pc:spChg chg="mod">
          <ac:chgData name="Alexandra Wells" userId="bab3d16bff533088" providerId="LiveId" clId="{567886A3-FA44-7A4C-BF39-85548113DDA8}" dt="2020-11-19T19:28:44.834" v="2161" actId="1076"/>
          <ac:spMkLst>
            <pc:docMk/>
            <pc:sldMk cId="3967165390" sldId="295"/>
            <ac:spMk id="7" creationId="{4F73412E-FB8E-854D-AE58-88A83A93BB9D}"/>
          </ac:spMkLst>
        </pc:spChg>
        <pc:spChg chg="add mod">
          <ac:chgData name="Alexandra Wells" userId="bab3d16bff533088" providerId="LiveId" clId="{567886A3-FA44-7A4C-BF39-85548113DDA8}" dt="2020-11-19T19:27:31.450" v="2142" actId="1076"/>
          <ac:spMkLst>
            <pc:docMk/>
            <pc:sldMk cId="3967165390" sldId="295"/>
            <ac:spMk id="17" creationId="{6E72DBE8-E835-164C-9F5D-E170A4481F25}"/>
          </ac:spMkLst>
        </pc:spChg>
        <pc:spChg chg="add mod">
          <ac:chgData name="Alexandra Wells" userId="bab3d16bff533088" providerId="LiveId" clId="{567886A3-FA44-7A4C-BF39-85548113DDA8}" dt="2020-11-19T19:39:11.903" v="2571" actId="20577"/>
          <ac:spMkLst>
            <pc:docMk/>
            <pc:sldMk cId="3967165390" sldId="295"/>
            <ac:spMk id="18" creationId="{E5EE2773-08B3-0442-AB19-F2A8502A295C}"/>
          </ac:spMkLst>
        </pc:spChg>
        <pc:spChg chg="del">
          <ac:chgData name="Alexandra Wells" userId="bab3d16bff533088" providerId="LiveId" clId="{567886A3-FA44-7A4C-BF39-85548113DDA8}" dt="2020-11-19T19:25:21.693" v="2114" actId="478"/>
          <ac:spMkLst>
            <pc:docMk/>
            <pc:sldMk cId="3967165390" sldId="295"/>
            <ac:spMk id="1114" creationId="{00000000-0000-0000-0000-000000000000}"/>
          </ac:spMkLst>
        </pc:spChg>
        <pc:spChg chg="del">
          <ac:chgData name="Alexandra Wells" userId="bab3d16bff533088" providerId="LiveId" clId="{567886A3-FA44-7A4C-BF39-85548113DDA8}" dt="2020-11-19T19:25:18.357" v="2113" actId="478"/>
          <ac:spMkLst>
            <pc:docMk/>
            <pc:sldMk cId="3967165390" sldId="295"/>
            <ac:spMk id="1115" creationId="{00000000-0000-0000-0000-000000000000}"/>
          </ac:spMkLst>
        </pc:spChg>
        <pc:spChg chg="del mod">
          <ac:chgData name="Alexandra Wells" userId="bab3d16bff533088" providerId="LiveId" clId="{567886A3-FA44-7A4C-BF39-85548113DDA8}" dt="2020-11-19T19:25:15.596" v="2112" actId="478"/>
          <ac:spMkLst>
            <pc:docMk/>
            <pc:sldMk cId="3967165390" sldId="295"/>
            <ac:spMk id="1116" creationId="{00000000-0000-0000-0000-000000000000}"/>
          </ac:spMkLst>
        </pc:spChg>
        <pc:spChg chg="del">
          <ac:chgData name="Alexandra Wells" userId="bab3d16bff533088" providerId="LiveId" clId="{567886A3-FA44-7A4C-BF39-85548113DDA8}" dt="2020-11-19T19:25:12.547" v="2110" actId="478"/>
          <ac:spMkLst>
            <pc:docMk/>
            <pc:sldMk cId="3967165390" sldId="295"/>
            <ac:spMk id="1117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9:25:49.064" v="2128" actId="20577"/>
          <ac:spMkLst>
            <pc:docMk/>
            <pc:sldMk cId="3967165390" sldId="295"/>
            <ac:spMk id="1118" creationId="{00000000-0000-0000-0000-000000000000}"/>
          </ac:spMkLst>
        </pc:spChg>
        <pc:spChg chg="mod">
          <ac:chgData name="Alexandra Wells" userId="bab3d16bff533088" providerId="LiveId" clId="{567886A3-FA44-7A4C-BF39-85548113DDA8}" dt="2020-11-19T19:25:53.785" v="2129" actId="20577"/>
          <ac:spMkLst>
            <pc:docMk/>
            <pc:sldMk cId="3967165390" sldId="295"/>
            <ac:spMk id="1134" creationId="{00000000-0000-0000-0000-000000000000}"/>
          </ac:spMkLst>
        </pc:spChg>
        <pc:graphicFrameChg chg="del mod">
          <ac:chgData name="Alexandra Wells" userId="bab3d16bff533088" providerId="LiveId" clId="{567886A3-FA44-7A4C-BF39-85548113DDA8}" dt="2020-11-19T19:28:16.683" v="2155" actId="21"/>
          <ac:graphicFrameMkLst>
            <pc:docMk/>
            <pc:sldMk cId="3967165390" sldId="295"/>
            <ac:graphicFrameMk id="14" creationId="{DE4EB47E-8D2A-0F45-AEFB-0F79D45665D9}"/>
          </ac:graphicFrameMkLst>
        </pc:graphicFrameChg>
        <pc:graphicFrameChg chg="add mod">
          <ac:chgData name="Alexandra Wells" userId="bab3d16bff533088" providerId="LiveId" clId="{567886A3-FA44-7A4C-BF39-85548113DDA8}" dt="2020-11-19T19:28:24.484" v="2158"/>
          <ac:graphicFrameMkLst>
            <pc:docMk/>
            <pc:sldMk cId="3967165390" sldId="295"/>
            <ac:graphicFrameMk id="20" creationId="{0954D81B-E7EC-D249-A9DD-42730B61DFEA}"/>
          </ac:graphicFrameMkLst>
        </pc:graphicFrameChg>
        <pc:cxnChg chg="mod">
          <ac:chgData name="Alexandra Wells" userId="bab3d16bff533088" providerId="LiveId" clId="{567886A3-FA44-7A4C-BF39-85548113DDA8}" dt="2020-11-19T19:27:28.237" v="2141" actId="14100"/>
          <ac:cxnSpMkLst>
            <pc:docMk/>
            <pc:sldMk cId="3967165390" sldId="295"/>
            <ac:cxnSpMk id="16" creationId="{66ADB84F-F87C-224D-BB80-B66F36490E8B}"/>
          </ac:cxnSpMkLst>
        </pc:cxnChg>
        <pc:cxnChg chg="del">
          <ac:chgData name="Alexandra Wells" userId="bab3d16bff533088" providerId="LiveId" clId="{567886A3-FA44-7A4C-BF39-85548113DDA8}" dt="2020-11-19T19:25:25.035" v="2116" actId="478"/>
          <ac:cxnSpMkLst>
            <pc:docMk/>
            <pc:sldMk cId="3967165390" sldId="295"/>
            <ac:cxnSpMk id="1137" creationId="{00000000-0000-0000-0000-000000000000}"/>
          </ac:cxnSpMkLst>
        </pc:cxnChg>
        <pc:cxnChg chg="del">
          <ac:chgData name="Alexandra Wells" userId="bab3d16bff533088" providerId="LiveId" clId="{567886A3-FA44-7A4C-BF39-85548113DDA8}" dt="2020-11-19T19:25:24.172" v="2115" actId="478"/>
          <ac:cxnSpMkLst>
            <pc:docMk/>
            <pc:sldMk cId="3967165390" sldId="295"/>
            <ac:cxnSpMk id="1138" creationId="{00000000-0000-0000-0000-000000000000}"/>
          </ac:cxnSpMkLst>
        </pc:cxnChg>
      </pc:sldChg>
      <pc:sldMasterChg chg="delSldLayout">
        <pc:chgData name="Alexandra Wells" userId="bab3d16bff533088" providerId="LiveId" clId="{567886A3-FA44-7A4C-BF39-85548113DDA8}" dt="2020-11-19T21:00:46.058" v="4833" actId="2696"/>
        <pc:sldMasterMkLst>
          <pc:docMk/>
          <pc:sldMasterMk cId="0" sldId="2147483659"/>
        </pc:sldMasterMkLst>
        <pc:sldLayoutChg chg="del">
          <pc:chgData name="Alexandra Wells" userId="bab3d16bff533088" providerId="LiveId" clId="{567886A3-FA44-7A4C-BF39-85548113DDA8}" dt="2020-11-19T21:00:46.058" v="4833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lexandra Wells" userId="bab3d16bff533088" providerId="LiveId" clId="{567886A3-FA44-7A4C-BF39-85548113DDA8}" dt="2020-11-19T21:00:46.058" v="4833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lexandra Wells" userId="bab3d16bff533088" providerId="LiveId" clId="{567886A3-FA44-7A4C-BF39-85548113DDA8}" dt="2020-11-19T21:00:33.737" v="4832" actId="2696"/>
          <pc:sldLayoutMkLst>
            <pc:docMk/>
            <pc:sldMasterMk cId="0" sldId="2147483659"/>
            <pc:sldLayoutMk cId="0" sldId="2147483657"/>
          </pc:sldLayoutMkLst>
        </pc:sldLayoutChg>
      </pc:sldMasterChg>
      <pc:sldMasterChg chg="del delSldLayout">
        <pc:chgData name="Alexandra Wells" userId="bab3d16bff533088" providerId="LiveId" clId="{567886A3-FA44-7A4C-BF39-85548113DDA8}" dt="2020-11-19T21:00:33.737" v="4832" actId="2696"/>
        <pc:sldMasterMkLst>
          <pc:docMk/>
          <pc:sldMasterMk cId="0" sldId="2147483660"/>
        </pc:sldMasterMkLst>
        <pc:sldLayoutChg chg="del">
          <pc:chgData name="Alexandra Wells" userId="bab3d16bff533088" providerId="LiveId" clId="{567886A3-FA44-7A4C-BF39-85548113DDA8}" dt="2020-11-19T21:00:33.737" v="4832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ab3d16bff533088/Documents/AW%20CAPSTONE%20HOUS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ab3d16bff533088/AW%20Housing%20Pric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ab3d16bff533088/Documents/AW%20CAPSTONE%20HOUS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ab3d16bff533088/Documents/AW%20CAPSTONE%20HOUS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atrick%20Cox\Dropbox\Thinkful\housing-price-data-04042019%20(version%201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Patrick%20Cox\Dropbox\Thinkful\housing-price-data-04042019%20(version%20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'[AW CAPSTONE HOUSING.xlsx]Condition vs. Quality'!$C$3</c:f>
              <c:strCache>
                <c:ptCount val="1"/>
                <c:pt idx="0">
                  <c:v>Condition Sales Price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'[AW CAPSTONE HOUSING.xlsx]Condition vs. Quality'!$B$4:$B$13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'[AW CAPSTONE HOUSING.xlsx]Condition vs. Quality'!$C$4:$C$13</c:f>
              <c:numCache>
                <c:formatCode>_("$"* #,##0.00_);_("$"* \(#,##0.00\);_("$"* "-"??_);_(@_)</c:formatCode>
                <c:ptCount val="10"/>
                <c:pt idx="0">
                  <c:v>61000</c:v>
                </c:pt>
                <c:pt idx="1">
                  <c:v>141986.4</c:v>
                </c:pt>
                <c:pt idx="2">
                  <c:v>101929.4</c:v>
                </c:pt>
                <c:pt idx="3">
                  <c:v>120438.43859649122</c:v>
                </c:pt>
                <c:pt idx="4">
                  <c:v>203146.91473812424</c:v>
                </c:pt>
                <c:pt idx="5">
                  <c:v>153961.59126984127</c:v>
                </c:pt>
                <c:pt idx="6">
                  <c:v>158145.48780487804</c:v>
                </c:pt>
                <c:pt idx="7">
                  <c:v>155651.73611111112</c:v>
                </c:pt>
                <c:pt idx="8">
                  <c:v>216004.54545454544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87-A040-939F-8BBE33BDDE85}"/>
            </c:ext>
          </c:extLst>
        </c:ser>
        <c:ser>
          <c:idx val="1"/>
          <c:order val="1"/>
          <c:tx>
            <c:strRef>
              <c:f>'[AW CAPSTONE HOUSING.xlsx]Condition vs. Quality'!$D$3</c:f>
              <c:strCache>
                <c:ptCount val="1"/>
                <c:pt idx="0">
                  <c:v>Quality Average Sales Price</c:v>
                </c:pt>
              </c:strCache>
            </c:strRef>
          </c:tx>
          <c:spPr>
            <a:ln w="3810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'[AW CAPSTONE HOUSING.xlsx]Condition vs. Quality'!$B$4:$B$13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'[AW CAPSTONE HOUSING.xlsx]Condition vs. Quality'!$D$4:$D$13</c:f>
              <c:numCache>
                <c:formatCode>_("$"* #,##0.00_);_("$"* \(#,##0.00\);_("$"* "-"??_);_(@_)</c:formatCode>
                <c:ptCount val="10"/>
                <c:pt idx="0">
                  <c:v>50150</c:v>
                </c:pt>
                <c:pt idx="1">
                  <c:v>51770.333333333336</c:v>
                </c:pt>
                <c:pt idx="2">
                  <c:v>87473.75</c:v>
                </c:pt>
                <c:pt idx="3">
                  <c:v>108420.6551724138</c:v>
                </c:pt>
                <c:pt idx="4">
                  <c:v>133523.34760705288</c:v>
                </c:pt>
                <c:pt idx="5">
                  <c:v>161603.0347593583</c:v>
                </c:pt>
                <c:pt idx="6">
                  <c:v>207716.42319749217</c:v>
                </c:pt>
                <c:pt idx="7">
                  <c:v>274735.53571428574</c:v>
                </c:pt>
                <c:pt idx="8">
                  <c:v>367513.02325581393</c:v>
                </c:pt>
                <c:pt idx="9">
                  <c:v>438588.38888888888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87-A040-939F-8BBE33BDDE85}"/>
            </c:ext>
          </c:extLst>
        </c:ser>
        <c:ser>
          <c:idx val="2"/>
          <c:order val="2"/>
          <c:tx>
            <c:strRef>
              <c:f>'[AW CAPSTONE HOUSING.xlsx]Condition vs. Quality'!$E$3</c:f>
              <c:strCache>
                <c:ptCount val="1"/>
                <c:pt idx="0">
                  <c:v>Average Home Sales Price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'[AW CAPSTONE HOUSING.xlsx]Condition vs. Quality'!$B$4:$B$13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'[AW CAPSTONE HOUSING.xlsx]Condition vs. Quality'!$E$4:$E$13</c:f>
              <c:numCache>
                <c:formatCode>"$"#,##0.00_);[Red]\("$"#,##0.00\)</c:formatCode>
                <c:ptCount val="10"/>
                <c:pt idx="0">
                  <c:v>180921.2</c:v>
                </c:pt>
                <c:pt idx="1">
                  <c:v>180921.2</c:v>
                </c:pt>
                <c:pt idx="2">
                  <c:v>180921.2</c:v>
                </c:pt>
                <c:pt idx="3">
                  <c:v>180921.2</c:v>
                </c:pt>
                <c:pt idx="4">
                  <c:v>180921.2</c:v>
                </c:pt>
                <c:pt idx="5">
                  <c:v>180921.2</c:v>
                </c:pt>
                <c:pt idx="6">
                  <c:v>180921.2</c:v>
                </c:pt>
                <c:pt idx="7">
                  <c:v>180921.2</c:v>
                </c:pt>
                <c:pt idx="8">
                  <c:v>180921.2</c:v>
                </c:pt>
                <c:pt idx="9">
                  <c:v>180921.2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87-A040-939F-8BBE33BDD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2755375"/>
        <c:axId val="943521695"/>
      </c:lineChart>
      <c:catAx>
        <c:axId val="94275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3521695"/>
        <c:crosses val="autoZero"/>
        <c:auto val="1"/>
        <c:lblAlgn val="ctr"/>
        <c:lblOffset val="100"/>
        <c:noMultiLvlLbl val="0"/>
      </c:catAx>
      <c:valAx>
        <c:axId val="943521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&quot;$&quot;#,##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755375"/>
        <c:crosses val="autoZero"/>
        <c:crossBetween val="between"/>
        <c:minorUnit val="1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78929765886288E-2"/>
          <c:y val="0.10891089108910891"/>
          <c:w val="0.9264214046822743"/>
          <c:h val="0.89108910891089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'Condition 2'!$M$21</c:f>
              <c:strCache>
                <c:ptCount val="1"/>
                <c:pt idx="0">
                  <c:v>Average Sales Price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E0-8D4F-B06A-662D2A84E1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BE0-8D4F-B06A-662D2A84E1E8}"/>
              </c:ext>
            </c:extLst>
          </c:dPt>
          <c:dLbls>
            <c:delete val="1"/>
          </c:dLbls>
          <c:cat>
            <c:strRef>
              <c:f>'Condition 2'!$N$20:$O$20</c:f>
              <c:strCache>
                <c:ptCount val="2"/>
                <c:pt idx="0">
                  <c:v>Condition Rating 1-5</c:v>
                </c:pt>
                <c:pt idx="1">
                  <c:v>Condition Rating 6-10</c:v>
                </c:pt>
              </c:strCache>
            </c:strRef>
          </c:cat>
          <c:val>
            <c:numRef>
              <c:f>'Condition 2'!$N$21:$O$21</c:f>
              <c:numCache>
                <c:formatCode>_("$"* #,##0.00_);_("$"* \(#,##0.00\);_("$"* "-"??_);_(@_)</c:formatCode>
                <c:ptCount val="2"/>
                <c:pt idx="0">
                  <c:v>194684.02090209021</c:v>
                </c:pt>
                <c:pt idx="1">
                  <c:v>158216.28130671507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E0-8D4F-B06A-662D2A84E1E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63622943"/>
        <c:axId val="1263624591"/>
      </c:barChart>
      <c:catAx>
        <c:axId val="12636229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63624591"/>
        <c:crosses val="autoZero"/>
        <c:auto val="1"/>
        <c:lblAlgn val="ctr"/>
        <c:lblOffset val="100"/>
        <c:noMultiLvlLbl val="0"/>
      </c:catAx>
      <c:valAx>
        <c:axId val="126362459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1263622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777777777777776E-2"/>
          <c:y val="9.2592592592592587E-2"/>
          <c:w val="0.93888888888888888"/>
          <c:h val="0.8981481481481481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AC9-1348-B2EF-143732200913}"/>
              </c:ext>
            </c:extLst>
          </c:dPt>
          <c:dLbls>
            <c:delete val="1"/>
          </c:dLbls>
          <c:cat>
            <c:strRef>
              <c:f>'[AW CAPSTONE HOUSING.xlsx]Year Remoldel Added 2'!$D$16:$E$16</c:f>
              <c:strCache>
                <c:ptCount val="2"/>
                <c:pt idx="0">
                  <c:v>2001-2005</c:v>
                </c:pt>
                <c:pt idx="1">
                  <c:v>2006-2010</c:v>
                </c:pt>
              </c:strCache>
            </c:strRef>
          </c:cat>
          <c:val>
            <c:numRef>
              <c:f>'[AW CAPSTONE HOUSING.xlsx]Year Remoldel Added 2'!$D$17:$E$17</c:f>
              <c:numCache>
                <c:formatCode>_("$"* #,##0.00_);_("$"* \(#,##0.00\);_("$"* "-"??_);_(@_)</c:formatCode>
                <c:ptCount val="2"/>
                <c:pt idx="0">
                  <c:v>201263.02067834645</c:v>
                </c:pt>
                <c:pt idx="1">
                  <c:v>269007.2750649933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C9-1348-B2EF-14373220091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28325439"/>
        <c:axId val="1228432863"/>
      </c:barChart>
      <c:catAx>
        <c:axId val="12283254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28432863"/>
        <c:crosses val="autoZero"/>
        <c:auto val="1"/>
        <c:lblAlgn val="ctr"/>
        <c:lblOffset val="100"/>
        <c:noMultiLvlLbl val="0"/>
      </c:catAx>
      <c:valAx>
        <c:axId val="12284328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crossAx val="1228325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08441564647693"/>
          <c:y val="0.30403132172269476"/>
          <c:w val="0.81668246693043967"/>
          <c:h val="0.695968586387434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'[AW CAPSTONE HOUSING.xlsx]Lot Area Finished'!$I$4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97-2940-92D4-61F9311B2984}"/>
              </c:ext>
            </c:extLst>
          </c:dPt>
          <c:cat>
            <c:strRef>
              <c:f>'[AW CAPSTONE HOUSING.xlsx]Lot Area Finished'!$J$3:$K$3</c:f>
              <c:strCache>
                <c:ptCount val="2"/>
                <c:pt idx="0">
                  <c:v>&lt;10000</c:v>
                </c:pt>
                <c:pt idx="1">
                  <c:v>&gt;10000</c:v>
                </c:pt>
              </c:strCache>
            </c:strRef>
          </c:cat>
          <c:val>
            <c:numRef>
              <c:f>'[AW CAPSTONE HOUSING.xlsx]Lot Area Finished'!$J$4:$K$4</c:f>
              <c:numCache>
                <c:formatCode>General</c:formatCode>
                <c:ptCount val="2"/>
                <c:pt idx="0">
                  <c:v>154030.47311827957</c:v>
                </c:pt>
                <c:pt idx="1">
                  <c:v>217048.86035313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97-2940-92D4-61F9311B2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3483616"/>
        <c:axId val="13479536"/>
      </c:barChart>
      <c:catAx>
        <c:axId val="13483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479536"/>
        <c:crosses val="autoZero"/>
        <c:auto val="1"/>
        <c:lblAlgn val="ctr"/>
        <c:lblOffset val="100"/>
        <c:noMultiLvlLbl val="0"/>
      </c:catAx>
      <c:valAx>
        <c:axId val="134795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483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'Overall Quality'!$A$3:$A$2923</cx:f>
        <cx:lvl ptCount="2921">
          <cx:pt idx="0">1</cx:pt>
          <cx:pt idx="1">1</cx:pt>
          <cx:pt idx="2">2</cx:pt>
          <cx:pt idx="3">2</cx:pt>
          <cx:pt idx="4">2</cx:pt>
          <cx:pt idx="5">3</cx:pt>
          <cx:pt idx="6">3</cx:pt>
          <cx:pt idx="7">3</cx:pt>
          <cx:pt idx="8">3</cx:pt>
          <cx:pt idx="9">3</cx:pt>
          <cx:pt idx="10">3</cx:pt>
          <cx:pt idx="11">3</cx:pt>
          <cx:pt idx="12">3</cx:pt>
          <cx:pt idx="13">3</cx:pt>
          <cx:pt idx="14">3</cx:pt>
          <cx:pt idx="15">3</cx:pt>
          <cx:pt idx="16">3</cx:pt>
          <cx:pt idx="17">3</cx:pt>
          <cx:pt idx="18">3</cx:pt>
          <cx:pt idx="19">3</cx:pt>
          <cx:pt idx="20">3</cx:pt>
          <cx:pt idx="21">3</cx:pt>
          <cx:pt idx="22">3</cx:pt>
          <cx:pt idx="23">3</cx:pt>
          <cx:pt idx="24">3</cx:pt>
          <cx:pt idx="25">4</cx:pt>
          <cx:pt idx="26">4</cx:pt>
          <cx:pt idx="27">4</cx:pt>
          <cx:pt idx="28">4</cx:pt>
          <cx:pt idx="29">4</cx:pt>
          <cx:pt idx="30">4</cx:pt>
          <cx:pt idx="31">4</cx:pt>
          <cx:pt idx="32">4</cx:pt>
          <cx:pt idx="33">4</cx:pt>
          <cx:pt idx="34">4</cx:pt>
          <cx:pt idx="35">4</cx:pt>
          <cx:pt idx="36">4</cx:pt>
          <cx:pt idx="37">4</cx:pt>
          <cx:pt idx="38">4</cx:pt>
          <cx:pt idx="39">4</cx:pt>
          <cx:pt idx="40">4</cx:pt>
          <cx:pt idx="41">4</cx:pt>
          <cx:pt idx="42">4</cx:pt>
          <cx:pt idx="43">4</cx:pt>
          <cx:pt idx="44">4</cx:pt>
          <cx:pt idx="45">4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</cx:pt>
          <cx:pt idx="55">4</cx:pt>
          <cx:pt idx="56">4</cx:pt>
          <cx:pt idx="57">4</cx:pt>
          <cx:pt idx="58">4</cx:pt>
          <cx:pt idx="59">4</cx:pt>
          <cx:pt idx="60">4</cx:pt>
          <cx:pt idx="61">4</cx:pt>
          <cx:pt idx="62">4</cx:pt>
          <cx:pt idx="63">4</cx:pt>
          <cx:pt idx="64">4</cx:pt>
          <cx:pt idx="65">4</cx:pt>
          <cx:pt idx="66">4</cx:pt>
          <cx:pt idx="67">4</cx:pt>
          <cx:pt idx="68">4</cx:pt>
          <cx:pt idx="69">4</cx:pt>
          <cx:pt idx="70">4</cx:pt>
          <cx:pt idx="71">4</cx:pt>
          <cx:pt idx="72">4</cx:pt>
          <cx:pt idx="73">4</cx:pt>
          <cx:pt idx="74">4</cx:pt>
          <cx:pt idx="75">4</cx:pt>
          <cx:pt idx="76">4</cx:pt>
          <cx:pt idx="77">4</cx:pt>
          <cx:pt idx="78">4</cx:pt>
          <cx:pt idx="79">4</cx:pt>
          <cx:pt idx="80">4</cx:pt>
          <cx:pt idx="81">4</cx:pt>
          <cx:pt idx="82">4</cx:pt>
          <cx:pt idx="83">4</cx:pt>
          <cx:pt idx="84">4</cx:pt>
          <cx:pt idx="85">4</cx:pt>
          <cx:pt idx="86">4</cx:pt>
          <cx:pt idx="87">4</cx:pt>
          <cx:pt idx="88">4</cx:pt>
          <cx:pt idx="89">4</cx:pt>
          <cx:pt idx="90">4</cx:pt>
          <cx:pt idx="91">4</cx:pt>
          <cx:pt idx="92">4</cx:pt>
          <cx:pt idx="93">4</cx:pt>
          <cx:pt idx="94">4</cx:pt>
          <cx:pt idx="95">4</cx:pt>
          <cx:pt idx="96">4</cx:pt>
          <cx:pt idx="97">4</cx:pt>
          <cx:pt idx="98">4</cx:pt>
          <cx:pt idx="99">4</cx:pt>
          <cx:pt idx="100">4</cx:pt>
          <cx:pt idx="101">4</cx:pt>
          <cx:pt idx="102">4</cx:pt>
          <cx:pt idx="103">4</cx:pt>
          <cx:pt idx="104">4</cx:pt>
          <cx:pt idx="105">4</cx:pt>
          <cx:pt idx="106">4</cx:pt>
          <cx:pt idx="107">4</cx:pt>
          <cx:pt idx="108">4</cx:pt>
          <cx:pt idx="109">4</cx:pt>
          <cx:pt idx="110">4</cx:pt>
          <cx:pt idx="111">4</cx:pt>
          <cx:pt idx="112">4</cx:pt>
          <cx:pt idx="113">4</cx:pt>
          <cx:pt idx="114">4</cx:pt>
          <cx:pt idx="115">4</cx:pt>
          <cx:pt idx="116">4</cx:pt>
          <cx:pt idx="117">4</cx:pt>
          <cx:pt idx="118">4</cx:pt>
          <cx:pt idx="119">4</cx:pt>
          <cx:pt idx="120">4</cx:pt>
          <cx:pt idx="121">4</cx:pt>
          <cx:pt idx="122">4</cx:pt>
          <cx:pt idx="123">4</cx:pt>
          <cx:pt idx="124">4</cx:pt>
          <cx:pt idx="125">4</cx:pt>
          <cx:pt idx="126">4</cx:pt>
          <cx:pt idx="127">4</cx:pt>
          <cx:pt idx="128">4</cx:pt>
          <cx:pt idx="129">4</cx:pt>
          <cx:pt idx="130">4</cx:pt>
          <cx:pt idx="131">4</cx:pt>
          <cx:pt idx="132">4</cx:pt>
          <cx:pt idx="133">4</cx:pt>
          <cx:pt idx="134">4</cx:pt>
          <cx:pt idx="135">4</cx:pt>
          <cx:pt idx="136">4</cx:pt>
          <cx:pt idx="137">4</cx:pt>
          <cx:pt idx="138">4</cx:pt>
          <cx:pt idx="139">4</cx:pt>
          <cx:pt idx="140">4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5</cx:pt>
          <cx:pt idx="215">5</cx:pt>
          <cx:pt idx="216">5</cx:pt>
          <cx:pt idx="217">5</cx:pt>
          <cx:pt idx="218">5</cx:pt>
          <cx:pt idx="219">5</cx:pt>
          <cx:pt idx="220">5</cx:pt>
          <cx:pt idx="221">5</cx:pt>
          <cx:pt idx="222">5</cx:pt>
          <cx:pt idx="223">5</cx:pt>
          <cx:pt idx="224">5</cx:pt>
          <cx:pt idx="225">5</cx:pt>
          <cx:pt idx="226">5</cx:pt>
          <cx:pt idx="227">5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5</cx:pt>
          <cx:pt idx="301">5</cx:pt>
          <cx:pt idx="302">5</cx:pt>
          <cx:pt idx="303">5</cx:pt>
          <cx:pt idx="304">5</cx:pt>
          <cx:pt idx="305">5</cx:pt>
          <cx:pt idx="306">5</cx:pt>
          <cx:pt idx="307">5</cx:pt>
          <cx:pt idx="308">5</cx:pt>
          <cx:pt idx="309">5</cx:pt>
          <cx:pt idx="310">5</cx:pt>
          <cx:pt idx="311">5</cx:pt>
          <cx:pt idx="312">5</cx:pt>
          <cx:pt idx="313">5</cx:pt>
          <cx:pt idx="314">5</cx:pt>
          <cx:pt idx="315">5</cx:pt>
          <cx:pt idx="316">5</cx:pt>
          <cx:pt idx="317">5</cx:pt>
          <cx:pt idx="318">5</cx:pt>
          <cx:pt idx="319">5</cx:pt>
          <cx:pt idx="320">5</cx:pt>
          <cx:pt idx="321">5</cx:pt>
          <cx:pt idx="322">5</cx:pt>
          <cx:pt idx="323">5</cx:pt>
          <cx:pt idx="324">5</cx:pt>
          <cx:pt idx="325">5</cx:pt>
          <cx:pt idx="326">5</cx:pt>
          <cx:pt idx="327">5</cx:pt>
          <cx:pt idx="328">5</cx:pt>
          <cx:pt idx="329">5</cx:pt>
          <cx:pt idx="330">5</cx:pt>
          <cx:pt idx="331">5</cx:pt>
          <cx:pt idx="332">5</cx:pt>
          <cx:pt idx="333">5</cx:pt>
          <cx:pt idx="334">5</cx:pt>
          <cx:pt idx="335">5</cx:pt>
          <cx:pt idx="336">5</cx:pt>
          <cx:pt idx="337">5</cx:pt>
          <cx:pt idx="338">5</cx:pt>
          <cx:pt idx="339">5</cx:pt>
          <cx:pt idx="340">5</cx:pt>
          <cx:pt idx="341">5</cx:pt>
          <cx:pt idx="342">5</cx:pt>
          <cx:pt idx="343">5</cx:pt>
          <cx:pt idx="344">5</cx:pt>
          <cx:pt idx="345">5</cx:pt>
          <cx:pt idx="346">5</cx:pt>
          <cx:pt idx="347">5</cx:pt>
          <cx:pt idx="348">5</cx:pt>
          <cx:pt idx="349">5</cx:pt>
          <cx:pt idx="350">5</cx:pt>
          <cx:pt idx="351">5</cx:pt>
          <cx:pt idx="352">5</cx:pt>
          <cx:pt idx="353">5</cx:pt>
          <cx:pt idx="354">5</cx:pt>
          <cx:pt idx="355">5</cx:pt>
          <cx:pt idx="356">5</cx:pt>
          <cx:pt idx="357">5</cx:pt>
          <cx:pt idx="358">5</cx:pt>
          <cx:pt idx="359">5</cx:pt>
          <cx:pt idx="360">5</cx:pt>
          <cx:pt idx="361">5</cx:pt>
          <cx:pt idx="362">5</cx:pt>
          <cx:pt idx="363">5</cx:pt>
          <cx:pt idx="364">5</cx:pt>
          <cx:pt idx="365">5</cx:pt>
          <cx:pt idx="366">5</cx:pt>
          <cx:pt idx="367">5</cx:pt>
          <cx:pt idx="368">5</cx:pt>
          <cx:pt idx="369">5</cx:pt>
          <cx:pt idx="370">5</cx:pt>
          <cx:pt idx="371">5</cx:pt>
          <cx:pt idx="372">5</cx:pt>
          <cx:pt idx="373">5</cx:pt>
          <cx:pt idx="374">5</cx:pt>
          <cx:pt idx="375">5</cx:pt>
          <cx:pt idx="376">5</cx:pt>
          <cx:pt idx="377">5</cx:pt>
          <cx:pt idx="378">5</cx:pt>
          <cx:pt idx="379">5</cx:pt>
          <cx:pt idx="380">5</cx:pt>
          <cx:pt idx="381">5</cx:pt>
          <cx:pt idx="382">5</cx:pt>
          <cx:pt idx="383">5</cx:pt>
          <cx:pt idx="384">5</cx:pt>
          <cx:pt idx="385">5</cx:pt>
          <cx:pt idx="386">5</cx:pt>
          <cx:pt idx="387">5</cx:pt>
          <cx:pt idx="388">5</cx:pt>
          <cx:pt idx="389">5</cx:pt>
          <cx:pt idx="390">5</cx:pt>
          <cx:pt idx="391">5</cx:pt>
          <cx:pt idx="392">5</cx:pt>
          <cx:pt idx="393">5</cx:pt>
          <cx:pt idx="394">5</cx:pt>
          <cx:pt idx="395">5</cx:pt>
          <cx:pt idx="396">5</cx:pt>
          <cx:pt idx="397">5</cx:pt>
          <cx:pt idx="398">5</cx:pt>
          <cx:pt idx="399">5</cx:pt>
          <cx:pt idx="400">5</cx:pt>
          <cx:pt idx="401">5</cx:pt>
          <cx:pt idx="402">5</cx:pt>
          <cx:pt idx="403">5</cx:pt>
          <cx:pt idx="404">5</cx:pt>
          <cx:pt idx="405">5</cx:pt>
          <cx:pt idx="406">5</cx:pt>
          <cx:pt idx="407">5</cx:pt>
          <cx:pt idx="408">5</cx:pt>
          <cx:pt idx="409">5</cx:pt>
          <cx:pt idx="410">5</cx:pt>
          <cx:pt idx="411">5</cx:pt>
          <cx:pt idx="412">5</cx:pt>
          <cx:pt idx="413">5</cx:pt>
          <cx:pt idx="414">5</cx:pt>
          <cx:pt idx="415">5</cx:pt>
          <cx:pt idx="416">5</cx:pt>
          <cx:pt idx="417">5</cx:pt>
          <cx:pt idx="418">5</cx:pt>
          <cx:pt idx="419">5</cx:pt>
          <cx:pt idx="420">5</cx:pt>
          <cx:pt idx="421">5</cx:pt>
          <cx:pt idx="422">5</cx:pt>
          <cx:pt idx="423">5</cx:pt>
          <cx:pt idx="424">5</cx:pt>
          <cx:pt idx="425">5</cx:pt>
          <cx:pt idx="426">5</cx:pt>
          <cx:pt idx="427">5</cx:pt>
          <cx:pt idx="428">5</cx:pt>
          <cx:pt idx="429">5</cx:pt>
          <cx:pt idx="430">5</cx:pt>
          <cx:pt idx="431">5</cx:pt>
          <cx:pt idx="432">5</cx:pt>
          <cx:pt idx="433">5</cx:pt>
          <cx:pt idx="434">5</cx:pt>
          <cx:pt idx="435">5</cx:pt>
          <cx:pt idx="436">5</cx:pt>
          <cx:pt idx="437">5</cx:pt>
          <cx:pt idx="438">5</cx:pt>
          <cx:pt idx="439">5</cx:pt>
          <cx:pt idx="440">5</cx:pt>
          <cx:pt idx="441">5</cx:pt>
          <cx:pt idx="442">5</cx:pt>
          <cx:pt idx="443">5</cx:pt>
          <cx:pt idx="444">5</cx:pt>
          <cx:pt idx="445">5</cx:pt>
          <cx:pt idx="446">5</cx:pt>
          <cx:pt idx="447">5</cx:pt>
          <cx:pt idx="448">5</cx:pt>
          <cx:pt idx="449">5</cx:pt>
          <cx:pt idx="450">5</cx:pt>
          <cx:pt idx="451">5</cx:pt>
          <cx:pt idx="452">5</cx:pt>
          <cx:pt idx="453">5</cx:pt>
          <cx:pt idx="454">5</cx:pt>
          <cx:pt idx="455">5</cx:pt>
          <cx:pt idx="456">5</cx:pt>
          <cx:pt idx="457">5</cx:pt>
          <cx:pt idx="458">5</cx:pt>
          <cx:pt idx="459">5</cx:pt>
          <cx:pt idx="460">5</cx:pt>
          <cx:pt idx="461">5</cx:pt>
          <cx:pt idx="462">5</cx:pt>
          <cx:pt idx="463">5</cx:pt>
          <cx:pt idx="464">5</cx:pt>
          <cx:pt idx="465">5</cx:pt>
          <cx:pt idx="466">5</cx:pt>
          <cx:pt idx="467">5</cx:pt>
          <cx:pt idx="468">5</cx:pt>
          <cx:pt idx="469">5</cx:pt>
          <cx:pt idx="470">5</cx:pt>
          <cx:pt idx="471">5</cx:pt>
          <cx:pt idx="472">5</cx:pt>
          <cx:pt idx="473">5</cx:pt>
          <cx:pt idx="474">5</cx:pt>
          <cx:pt idx="475">5</cx:pt>
          <cx:pt idx="476">5</cx:pt>
          <cx:pt idx="477">5</cx:pt>
          <cx:pt idx="478">5</cx:pt>
          <cx:pt idx="479">5</cx:pt>
          <cx:pt idx="480">5</cx:pt>
          <cx:pt idx="481">5</cx:pt>
          <cx:pt idx="482">5</cx:pt>
          <cx:pt idx="483">5</cx:pt>
          <cx:pt idx="484">5</cx:pt>
          <cx:pt idx="485">5</cx:pt>
          <cx:pt idx="486">5</cx:pt>
          <cx:pt idx="487">5</cx:pt>
          <cx:pt idx="488">5</cx:pt>
          <cx:pt idx="489">5</cx:pt>
          <cx:pt idx="490">5</cx:pt>
          <cx:pt idx="491">5</cx:pt>
          <cx:pt idx="492">5</cx:pt>
          <cx:pt idx="493">5</cx:pt>
          <cx:pt idx="494">5</cx:pt>
          <cx:pt idx="495">5</cx:pt>
          <cx:pt idx="496">5</cx:pt>
          <cx:pt idx="497">5</cx:pt>
          <cx:pt idx="498">5</cx:pt>
          <cx:pt idx="499">5</cx:pt>
          <cx:pt idx="500">5</cx:pt>
          <cx:pt idx="501">5</cx:pt>
          <cx:pt idx="502">5</cx:pt>
          <cx:pt idx="503">5</cx:pt>
          <cx:pt idx="504">5</cx:pt>
          <cx:pt idx="505">5</cx:pt>
          <cx:pt idx="506">5</cx:pt>
          <cx:pt idx="507">5</cx:pt>
          <cx:pt idx="508">5</cx:pt>
          <cx:pt idx="509">5</cx:pt>
          <cx:pt idx="510">5</cx:pt>
          <cx:pt idx="511">5</cx:pt>
          <cx:pt idx="512">5</cx:pt>
          <cx:pt idx="513">5</cx:pt>
          <cx:pt idx="514">5</cx:pt>
          <cx:pt idx="515">5</cx:pt>
          <cx:pt idx="516">5</cx:pt>
          <cx:pt idx="517">5</cx:pt>
          <cx:pt idx="518">5</cx:pt>
          <cx:pt idx="519">5</cx:pt>
          <cx:pt idx="520">5</cx:pt>
          <cx:pt idx="521">5</cx:pt>
          <cx:pt idx="522">5</cx:pt>
          <cx:pt idx="523">5</cx:pt>
          <cx:pt idx="524">5</cx:pt>
          <cx:pt idx="525">5</cx:pt>
          <cx:pt idx="526">5</cx:pt>
          <cx:pt idx="527">5</cx:pt>
          <cx:pt idx="528">5</cx:pt>
          <cx:pt idx="529">5</cx:pt>
          <cx:pt idx="530">5</cx:pt>
          <cx:pt idx="531">5</cx:pt>
          <cx:pt idx="532">5</cx:pt>
          <cx:pt idx="533">5</cx:pt>
          <cx:pt idx="534">5</cx:pt>
          <cx:pt idx="535">5</cx:pt>
          <cx:pt idx="536">5</cx:pt>
          <cx:pt idx="537">5</cx:pt>
          <cx:pt idx="538">6</cx:pt>
          <cx:pt idx="539">6</cx:pt>
          <cx:pt idx="540">6</cx:pt>
          <cx:pt idx="541">6</cx:pt>
          <cx:pt idx="542">6</cx:pt>
          <cx:pt idx="543">6</cx:pt>
          <cx:pt idx="544">6</cx:pt>
          <cx:pt idx="545">6</cx:pt>
          <cx:pt idx="546">6</cx:pt>
          <cx:pt idx="547">6</cx:pt>
          <cx:pt idx="548">6</cx:pt>
          <cx:pt idx="549">6</cx:pt>
          <cx:pt idx="550">6</cx:pt>
          <cx:pt idx="551">6</cx:pt>
          <cx:pt idx="552">6</cx:pt>
          <cx:pt idx="553">6</cx:pt>
          <cx:pt idx="554">6</cx:pt>
          <cx:pt idx="555">6</cx:pt>
          <cx:pt idx="556">6</cx:pt>
          <cx:pt idx="557">6</cx:pt>
          <cx:pt idx="558">6</cx:pt>
          <cx:pt idx="559">6</cx:pt>
          <cx:pt idx="560">6</cx:pt>
          <cx:pt idx="561">6</cx:pt>
          <cx:pt idx="562">6</cx:pt>
          <cx:pt idx="563">6</cx:pt>
          <cx:pt idx="564">6</cx:pt>
          <cx:pt idx="565">6</cx:pt>
          <cx:pt idx="566">6</cx:pt>
          <cx:pt idx="567">6</cx:pt>
          <cx:pt idx="568">6</cx:pt>
          <cx:pt idx="569">6</cx:pt>
          <cx:pt idx="570">6</cx:pt>
          <cx:pt idx="571">6</cx:pt>
          <cx:pt idx="572">6</cx:pt>
          <cx:pt idx="573">6</cx:pt>
          <cx:pt idx="574">6</cx:pt>
          <cx:pt idx="575">6</cx:pt>
          <cx:pt idx="576">6</cx:pt>
          <cx:pt idx="577">6</cx:pt>
          <cx:pt idx="578">6</cx:pt>
          <cx:pt idx="579">6</cx:pt>
          <cx:pt idx="580">6</cx:pt>
          <cx:pt idx="581">6</cx:pt>
          <cx:pt idx="582">6</cx:pt>
          <cx:pt idx="583">6</cx:pt>
          <cx:pt idx="584">6</cx:pt>
          <cx:pt idx="585">6</cx:pt>
          <cx:pt idx="586">6</cx:pt>
          <cx:pt idx="587">6</cx:pt>
          <cx:pt idx="588">6</cx:pt>
          <cx:pt idx="589">6</cx:pt>
          <cx:pt idx="590">6</cx:pt>
          <cx:pt idx="591">6</cx:pt>
          <cx:pt idx="592">6</cx:pt>
          <cx:pt idx="593">6</cx:pt>
          <cx:pt idx="594">6</cx:pt>
          <cx:pt idx="595">6</cx:pt>
          <cx:pt idx="596">6</cx:pt>
          <cx:pt idx="597">6</cx:pt>
          <cx:pt idx="598">6</cx:pt>
          <cx:pt idx="599">6</cx:pt>
          <cx:pt idx="600">6</cx:pt>
          <cx:pt idx="601">6</cx:pt>
          <cx:pt idx="602">6</cx:pt>
          <cx:pt idx="603">6</cx:pt>
          <cx:pt idx="604">6</cx:pt>
          <cx:pt idx="605">6</cx:pt>
          <cx:pt idx="606">6</cx:pt>
          <cx:pt idx="607">6</cx:pt>
          <cx:pt idx="608">6</cx:pt>
          <cx:pt idx="609">6</cx:pt>
          <cx:pt idx="610">6</cx:pt>
          <cx:pt idx="611">6</cx:pt>
          <cx:pt idx="612">6</cx:pt>
          <cx:pt idx="613">6</cx:pt>
          <cx:pt idx="614">6</cx:pt>
          <cx:pt idx="615">6</cx:pt>
          <cx:pt idx="616">6</cx:pt>
          <cx:pt idx="617">6</cx:pt>
          <cx:pt idx="618">6</cx:pt>
          <cx:pt idx="619">6</cx:pt>
          <cx:pt idx="620">6</cx:pt>
          <cx:pt idx="621">6</cx:pt>
          <cx:pt idx="622">6</cx:pt>
          <cx:pt idx="623">6</cx:pt>
          <cx:pt idx="624">6</cx:pt>
          <cx:pt idx="625">6</cx:pt>
          <cx:pt idx="626">6</cx:pt>
          <cx:pt idx="627">6</cx:pt>
          <cx:pt idx="628">6</cx:pt>
          <cx:pt idx="629">6</cx:pt>
          <cx:pt idx="630">6</cx:pt>
          <cx:pt idx="631">6</cx:pt>
          <cx:pt idx="632">6</cx:pt>
          <cx:pt idx="633">6</cx:pt>
          <cx:pt idx="634">6</cx:pt>
          <cx:pt idx="635">6</cx:pt>
          <cx:pt idx="636">6</cx:pt>
          <cx:pt idx="637">6</cx:pt>
          <cx:pt idx="638">6</cx:pt>
          <cx:pt idx="639">6</cx:pt>
          <cx:pt idx="640">6</cx:pt>
          <cx:pt idx="641">6</cx:pt>
          <cx:pt idx="642">6</cx:pt>
          <cx:pt idx="643">6</cx:pt>
          <cx:pt idx="644">6</cx:pt>
          <cx:pt idx="645">6</cx:pt>
          <cx:pt idx="646">6</cx:pt>
          <cx:pt idx="647">6</cx:pt>
          <cx:pt idx="648">6</cx:pt>
          <cx:pt idx="649">6</cx:pt>
          <cx:pt idx="650">6</cx:pt>
          <cx:pt idx="651">6</cx:pt>
          <cx:pt idx="652">6</cx:pt>
          <cx:pt idx="653">6</cx:pt>
          <cx:pt idx="654">6</cx:pt>
          <cx:pt idx="655">6</cx:pt>
          <cx:pt idx="656">6</cx:pt>
          <cx:pt idx="657">6</cx:pt>
          <cx:pt idx="658">6</cx:pt>
          <cx:pt idx="659">6</cx:pt>
          <cx:pt idx="660">6</cx:pt>
          <cx:pt idx="661">6</cx:pt>
          <cx:pt idx="662">6</cx:pt>
          <cx:pt idx="663">6</cx:pt>
          <cx:pt idx="664">6</cx:pt>
          <cx:pt idx="665">6</cx:pt>
          <cx:pt idx="666">6</cx:pt>
          <cx:pt idx="667">6</cx:pt>
          <cx:pt idx="668">6</cx:pt>
          <cx:pt idx="669">6</cx:pt>
          <cx:pt idx="670">6</cx:pt>
          <cx:pt idx="671">6</cx:pt>
          <cx:pt idx="672">6</cx:pt>
          <cx:pt idx="673">6</cx:pt>
          <cx:pt idx="674">6</cx:pt>
          <cx:pt idx="675">6</cx:pt>
          <cx:pt idx="676">6</cx:pt>
          <cx:pt idx="677">6</cx:pt>
          <cx:pt idx="678">6</cx:pt>
          <cx:pt idx="679">6</cx:pt>
          <cx:pt idx="680">6</cx:pt>
          <cx:pt idx="681">6</cx:pt>
          <cx:pt idx="682">6</cx:pt>
          <cx:pt idx="683">6</cx:pt>
          <cx:pt idx="684">6</cx:pt>
          <cx:pt idx="685">6</cx:pt>
          <cx:pt idx="686">6</cx:pt>
          <cx:pt idx="687">6</cx:pt>
          <cx:pt idx="688">6</cx:pt>
          <cx:pt idx="689">6</cx:pt>
          <cx:pt idx="690">6</cx:pt>
          <cx:pt idx="691">6</cx:pt>
          <cx:pt idx="692">6</cx:pt>
          <cx:pt idx="693">6</cx:pt>
          <cx:pt idx="694">6</cx:pt>
          <cx:pt idx="695">6</cx:pt>
          <cx:pt idx="696">6</cx:pt>
          <cx:pt idx="697">6</cx:pt>
          <cx:pt idx="698">6</cx:pt>
          <cx:pt idx="699">6</cx:pt>
          <cx:pt idx="700">6</cx:pt>
          <cx:pt idx="701">6</cx:pt>
          <cx:pt idx="702">6</cx:pt>
          <cx:pt idx="703">6</cx:pt>
          <cx:pt idx="704">6</cx:pt>
          <cx:pt idx="705">6</cx:pt>
          <cx:pt idx="706">6</cx:pt>
          <cx:pt idx="707">6</cx:pt>
          <cx:pt idx="708">6</cx:pt>
          <cx:pt idx="709">6</cx:pt>
          <cx:pt idx="710">6</cx:pt>
          <cx:pt idx="711">6</cx:pt>
          <cx:pt idx="712">6</cx:pt>
          <cx:pt idx="713">6</cx:pt>
          <cx:pt idx="714">6</cx:pt>
          <cx:pt idx="715">6</cx:pt>
          <cx:pt idx="716">6</cx:pt>
          <cx:pt idx="717">6</cx:pt>
          <cx:pt idx="718">6</cx:pt>
          <cx:pt idx="719">6</cx:pt>
          <cx:pt idx="720">6</cx:pt>
          <cx:pt idx="721">6</cx:pt>
          <cx:pt idx="722">6</cx:pt>
          <cx:pt idx="723">6</cx:pt>
          <cx:pt idx="724">6</cx:pt>
          <cx:pt idx="725">6</cx:pt>
          <cx:pt idx="726">6</cx:pt>
          <cx:pt idx="727">6</cx:pt>
          <cx:pt idx="728">6</cx:pt>
          <cx:pt idx="729">6</cx:pt>
          <cx:pt idx="730">6</cx:pt>
          <cx:pt idx="731">6</cx:pt>
          <cx:pt idx="732">6</cx:pt>
          <cx:pt idx="733">6</cx:pt>
          <cx:pt idx="734">6</cx:pt>
          <cx:pt idx="735">6</cx:pt>
          <cx:pt idx="736">6</cx:pt>
          <cx:pt idx="737">6</cx:pt>
          <cx:pt idx="738">6</cx:pt>
          <cx:pt idx="739">6</cx:pt>
          <cx:pt idx="740">6</cx:pt>
          <cx:pt idx="741">6</cx:pt>
          <cx:pt idx="742">6</cx:pt>
          <cx:pt idx="743">6</cx:pt>
          <cx:pt idx="744">6</cx:pt>
          <cx:pt idx="745">6</cx:pt>
          <cx:pt idx="746">6</cx:pt>
          <cx:pt idx="747">6</cx:pt>
          <cx:pt idx="748">6</cx:pt>
          <cx:pt idx="749">6</cx:pt>
          <cx:pt idx="750">6</cx:pt>
          <cx:pt idx="751">6</cx:pt>
          <cx:pt idx="752">6</cx:pt>
          <cx:pt idx="753">6</cx:pt>
          <cx:pt idx="754">6</cx:pt>
          <cx:pt idx="755">6</cx:pt>
          <cx:pt idx="756">6</cx:pt>
          <cx:pt idx="757">6</cx:pt>
          <cx:pt idx="758">6</cx:pt>
          <cx:pt idx="759">6</cx:pt>
          <cx:pt idx="760">6</cx:pt>
          <cx:pt idx="761">6</cx:pt>
          <cx:pt idx="762">6</cx:pt>
          <cx:pt idx="763">6</cx:pt>
          <cx:pt idx="764">6</cx:pt>
          <cx:pt idx="765">6</cx:pt>
          <cx:pt idx="766">6</cx:pt>
          <cx:pt idx="767">6</cx:pt>
          <cx:pt idx="768">6</cx:pt>
          <cx:pt idx="769">6</cx:pt>
          <cx:pt idx="770">6</cx:pt>
          <cx:pt idx="771">6</cx:pt>
          <cx:pt idx="772">6</cx:pt>
          <cx:pt idx="773">6</cx:pt>
          <cx:pt idx="774">6</cx:pt>
          <cx:pt idx="775">6</cx:pt>
          <cx:pt idx="776">6</cx:pt>
          <cx:pt idx="777">6</cx:pt>
          <cx:pt idx="778">6</cx:pt>
          <cx:pt idx="779">6</cx:pt>
          <cx:pt idx="780">6</cx:pt>
          <cx:pt idx="781">6</cx:pt>
          <cx:pt idx="782">6</cx:pt>
          <cx:pt idx="783">6</cx:pt>
          <cx:pt idx="784">6</cx:pt>
          <cx:pt idx="785">6</cx:pt>
          <cx:pt idx="786">6</cx:pt>
          <cx:pt idx="787">6</cx:pt>
          <cx:pt idx="788">6</cx:pt>
          <cx:pt idx="789">6</cx:pt>
          <cx:pt idx="790">6</cx:pt>
          <cx:pt idx="791">6</cx:pt>
          <cx:pt idx="792">6</cx:pt>
          <cx:pt idx="793">6</cx:pt>
          <cx:pt idx="794">6</cx:pt>
          <cx:pt idx="795">6</cx:pt>
          <cx:pt idx="796">6</cx:pt>
          <cx:pt idx="797">6</cx:pt>
          <cx:pt idx="798">6</cx:pt>
          <cx:pt idx="799">6</cx:pt>
          <cx:pt idx="800">6</cx:pt>
          <cx:pt idx="801">6</cx:pt>
          <cx:pt idx="802">6</cx:pt>
          <cx:pt idx="803">6</cx:pt>
          <cx:pt idx="804">6</cx:pt>
          <cx:pt idx="805">6</cx:pt>
          <cx:pt idx="806">6</cx:pt>
          <cx:pt idx="807">6</cx:pt>
          <cx:pt idx="808">6</cx:pt>
          <cx:pt idx="809">6</cx:pt>
          <cx:pt idx="810">6</cx:pt>
          <cx:pt idx="811">6</cx:pt>
          <cx:pt idx="812">6</cx:pt>
          <cx:pt idx="813">6</cx:pt>
          <cx:pt idx="814">6</cx:pt>
          <cx:pt idx="815">6</cx:pt>
          <cx:pt idx="816">6</cx:pt>
          <cx:pt idx="817">6</cx:pt>
          <cx:pt idx="818">6</cx:pt>
          <cx:pt idx="819">6</cx:pt>
          <cx:pt idx="820">6</cx:pt>
          <cx:pt idx="821">6</cx:pt>
          <cx:pt idx="822">6</cx:pt>
          <cx:pt idx="823">6</cx:pt>
          <cx:pt idx="824">6</cx:pt>
          <cx:pt idx="825">6</cx:pt>
          <cx:pt idx="826">6</cx:pt>
          <cx:pt idx="827">6</cx:pt>
          <cx:pt idx="828">6</cx:pt>
          <cx:pt idx="829">6</cx:pt>
          <cx:pt idx="830">6</cx:pt>
          <cx:pt idx="831">6</cx:pt>
          <cx:pt idx="832">6</cx:pt>
          <cx:pt idx="833">6</cx:pt>
          <cx:pt idx="834">6</cx:pt>
          <cx:pt idx="835">6</cx:pt>
          <cx:pt idx="836">6</cx:pt>
          <cx:pt idx="837">6</cx:pt>
          <cx:pt idx="838">6</cx:pt>
          <cx:pt idx="839">6</cx:pt>
          <cx:pt idx="840">6</cx:pt>
          <cx:pt idx="841">6</cx:pt>
          <cx:pt idx="842">6</cx:pt>
          <cx:pt idx="843">6</cx:pt>
          <cx:pt idx="844">6</cx:pt>
          <cx:pt idx="845">6</cx:pt>
          <cx:pt idx="846">6</cx:pt>
          <cx:pt idx="847">6</cx:pt>
          <cx:pt idx="848">6</cx:pt>
          <cx:pt idx="849">6</cx:pt>
          <cx:pt idx="850">6</cx:pt>
          <cx:pt idx="851">6</cx:pt>
          <cx:pt idx="852">6</cx:pt>
          <cx:pt idx="853">6</cx:pt>
          <cx:pt idx="854">6</cx:pt>
          <cx:pt idx="855">6</cx:pt>
          <cx:pt idx="856">6</cx:pt>
          <cx:pt idx="857">6</cx:pt>
          <cx:pt idx="858">6</cx:pt>
          <cx:pt idx="859">6</cx:pt>
          <cx:pt idx="860">6</cx:pt>
          <cx:pt idx="861">6</cx:pt>
          <cx:pt idx="862">6</cx:pt>
          <cx:pt idx="863">6</cx:pt>
          <cx:pt idx="864">6</cx:pt>
          <cx:pt idx="865">6</cx:pt>
          <cx:pt idx="866">6</cx:pt>
          <cx:pt idx="867">6</cx:pt>
          <cx:pt idx="868">6</cx:pt>
          <cx:pt idx="869">6</cx:pt>
          <cx:pt idx="870">6</cx:pt>
          <cx:pt idx="871">6</cx:pt>
          <cx:pt idx="872">6</cx:pt>
          <cx:pt idx="873">6</cx:pt>
          <cx:pt idx="874">6</cx:pt>
          <cx:pt idx="875">6</cx:pt>
          <cx:pt idx="876">6</cx:pt>
          <cx:pt idx="877">6</cx:pt>
          <cx:pt idx="878">6</cx:pt>
          <cx:pt idx="879">6</cx:pt>
          <cx:pt idx="880">6</cx:pt>
          <cx:pt idx="881">6</cx:pt>
          <cx:pt idx="882">6</cx:pt>
          <cx:pt idx="883">6</cx:pt>
          <cx:pt idx="884">6</cx:pt>
          <cx:pt idx="885">6</cx:pt>
          <cx:pt idx="886">6</cx:pt>
          <cx:pt idx="887">6</cx:pt>
          <cx:pt idx="888">6</cx:pt>
          <cx:pt idx="889">6</cx:pt>
          <cx:pt idx="890">6</cx:pt>
          <cx:pt idx="891">6</cx:pt>
          <cx:pt idx="892">6</cx:pt>
          <cx:pt idx="893">6</cx:pt>
          <cx:pt idx="894">6</cx:pt>
          <cx:pt idx="895">6</cx:pt>
          <cx:pt idx="896">6</cx:pt>
          <cx:pt idx="897">6</cx:pt>
          <cx:pt idx="898">6</cx:pt>
          <cx:pt idx="899">6</cx:pt>
          <cx:pt idx="900">6</cx:pt>
          <cx:pt idx="901">6</cx:pt>
          <cx:pt idx="902">6</cx:pt>
          <cx:pt idx="903">6</cx:pt>
          <cx:pt idx="904">6</cx:pt>
          <cx:pt idx="905">6</cx:pt>
          <cx:pt idx="906">6</cx:pt>
          <cx:pt idx="907">6</cx:pt>
          <cx:pt idx="908">6</cx:pt>
          <cx:pt idx="909">6</cx:pt>
          <cx:pt idx="910">6</cx:pt>
          <cx:pt idx="911">6</cx:pt>
          <cx:pt idx="912">7</cx:pt>
          <cx:pt idx="913">7</cx:pt>
          <cx:pt idx="914">7</cx:pt>
          <cx:pt idx="915">7</cx:pt>
          <cx:pt idx="916">7</cx:pt>
          <cx:pt idx="917">7</cx:pt>
          <cx:pt idx="918">7</cx:pt>
          <cx:pt idx="919">7</cx:pt>
          <cx:pt idx="920">7</cx:pt>
          <cx:pt idx="921">7</cx:pt>
          <cx:pt idx="922">7</cx:pt>
          <cx:pt idx="923">7</cx:pt>
          <cx:pt idx="924">7</cx:pt>
          <cx:pt idx="925">7</cx:pt>
          <cx:pt idx="926">7</cx:pt>
          <cx:pt idx="927">7</cx:pt>
          <cx:pt idx="928">7</cx:pt>
          <cx:pt idx="929">7</cx:pt>
          <cx:pt idx="930">7</cx:pt>
          <cx:pt idx="931">7</cx:pt>
          <cx:pt idx="932">7</cx:pt>
          <cx:pt idx="933">7</cx:pt>
          <cx:pt idx="934">7</cx:pt>
          <cx:pt idx="935">7</cx:pt>
          <cx:pt idx="936">7</cx:pt>
          <cx:pt idx="937">7</cx:pt>
          <cx:pt idx="938">7</cx:pt>
          <cx:pt idx="939">7</cx:pt>
          <cx:pt idx="940">7</cx:pt>
          <cx:pt idx="941">7</cx:pt>
          <cx:pt idx="942">7</cx:pt>
          <cx:pt idx="943">7</cx:pt>
          <cx:pt idx="944">7</cx:pt>
          <cx:pt idx="945">7</cx:pt>
          <cx:pt idx="946">7</cx:pt>
          <cx:pt idx="947">7</cx:pt>
          <cx:pt idx="948">7</cx:pt>
          <cx:pt idx="949">7</cx:pt>
          <cx:pt idx="950">7</cx:pt>
          <cx:pt idx="951">7</cx:pt>
          <cx:pt idx="952">7</cx:pt>
          <cx:pt idx="953">7</cx:pt>
          <cx:pt idx="954">7</cx:pt>
          <cx:pt idx="955">7</cx:pt>
          <cx:pt idx="956">7</cx:pt>
          <cx:pt idx="957">7</cx:pt>
          <cx:pt idx="958">7</cx:pt>
          <cx:pt idx="959">7</cx:pt>
          <cx:pt idx="960">7</cx:pt>
          <cx:pt idx="961">7</cx:pt>
          <cx:pt idx="962">7</cx:pt>
          <cx:pt idx="963">7</cx:pt>
          <cx:pt idx="964">7</cx:pt>
          <cx:pt idx="965">7</cx:pt>
          <cx:pt idx="966">7</cx:pt>
          <cx:pt idx="967">7</cx:pt>
          <cx:pt idx="968">7</cx:pt>
          <cx:pt idx="969">7</cx:pt>
          <cx:pt idx="970">7</cx:pt>
          <cx:pt idx="971">7</cx:pt>
          <cx:pt idx="972">7</cx:pt>
          <cx:pt idx="973">7</cx:pt>
          <cx:pt idx="974">7</cx:pt>
          <cx:pt idx="975">7</cx:pt>
          <cx:pt idx="976">7</cx:pt>
          <cx:pt idx="977">7</cx:pt>
          <cx:pt idx="978">7</cx:pt>
          <cx:pt idx="979">7</cx:pt>
          <cx:pt idx="980">7</cx:pt>
          <cx:pt idx="981">7</cx:pt>
          <cx:pt idx="982">7</cx:pt>
          <cx:pt idx="983">7</cx:pt>
          <cx:pt idx="984">7</cx:pt>
          <cx:pt idx="985">7</cx:pt>
          <cx:pt idx="986">7</cx:pt>
          <cx:pt idx="987">7</cx:pt>
          <cx:pt idx="988">7</cx:pt>
          <cx:pt idx="989">7</cx:pt>
          <cx:pt idx="990">7</cx:pt>
          <cx:pt idx="991">7</cx:pt>
          <cx:pt idx="992">7</cx:pt>
          <cx:pt idx="993">7</cx:pt>
          <cx:pt idx="994">7</cx:pt>
          <cx:pt idx="995">7</cx:pt>
          <cx:pt idx="996">7</cx:pt>
          <cx:pt idx="997">7</cx:pt>
          <cx:pt idx="998">7</cx:pt>
          <cx:pt idx="999">7</cx:pt>
          <cx:pt idx="1000">7</cx:pt>
          <cx:pt idx="1001">7</cx:pt>
          <cx:pt idx="1002">7</cx:pt>
          <cx:pt idx="1003">7</cx:pt>
          <cx:pt idx="1004">7</cx:pt>
          <cx:pt idx="1005">7</cx:pt>
          <cx:pt idx="1006">7</cx:pt>
          <cx:pt idx="1007">7</cx:pt>
          <cx:pt idx="1008">7</cx:pt>
          <cx:pt idx="1009">7</cx:pt>
          <cx:pt idx="1010">7</cx:pt>
          <cx:pt idx="1011">7</cx:pt>
          <cx:pt idx="1012">7</cx:pt>
          <cx:pt idx="1013">7</cx:pt>
          <cx:pt idx="1014">7</cx:pt>
          <cx:pt idx="1015">7</cx:pt>
          <cx:pt idx="1016">7</cx:pt>
          <cx:pt idx="1017">7</cx:pt>
          <cx:pt idx="1018">7</cx:pt>
          <cx:pt idx="1019">7</cx:pt>
          <cx:pt idx="1020">7</cx:pt>
          <cx:pt idx="1021">7</cx:pt>
          <cx:pt idx="1022">7</cx:pt>
          <cx:pt idx="1023">7</cx:pt>
          <cx:pt idx="1024">7</cx:pt>
          <cx:pt idx="1025">7</cx:pt>
          <cx:pt idx="1026">7</cx:pt>
          <cx:pt idx="1027">7</cx:pt>
          <cx:pt idx="1028">7</cx:pt>
          <cx:pt idx="1029">7</cx:pt>
          <cx:pt idx="1030">7</cx:pt>
          <cx:pt idx="1031">7</cx:pt>
          <cx:pt idx="1032">7</cx:pt>
          <cx:pt idx="1033">7</cx:pt>
          <cx:pt idx="1034">7</cx:pt>
          <cx:pt idx="1035">7</cx:pt>
          <cx:pt idx="1036">7</cx:pt>
          <cx:pt idx="1037">7</cx:pt>
          <cx:pt idx="1038">7</cx:pt>
          <cx:pt idx="1039">7</cx:pt>
          <cx:pt idx="1040">7</cx:pt>
          <cx:pt idx="1041">7</cx:pt>
          <cx:pt idx="1042">7</cx:pt>
          <cx:pt idx="1043">7</cx:pt>
          <cx:pt idx="1044">7</cx:pt>
          <cx:pt idx="1045">7</cx:pt>
          <cx:pt idx="1046">7</cx:pt>
          <cx:pt idx="1047">7</cx:pt>
          <cx:pt idx="1048">7</cx:pt>
          <cx:pt idx="1049">7</cx:pt>
          <cx:pt idx="1050">7</cx:pt>
          <cx:pt idx="1051">7</cx:pt>
          <cx:pt idx="1052">7</cx:pt>
          <cx:pt idx="1053">7</cx:pt>
          <cx:pt idx="1054">7</cx:pt>
          <cx:pt idx="1055">7</cx:pt>
          <cx:pt idx="1056">7</cx:pt>
          <cx:pt idx="1057">7</cx:pt>
          <cx:pt idx="1058">7</cx:pt>
          <cx:pt idx="1059">7</cx:pt>
          <cx:pt idx="1060">7</cx:pt>
          <cx:pt idx="1061">7</cx:pt>
          <cx:pt idx="1062">7</cx:pt>
          <cx:pt idx="1063">7</cx:pt>
          <cx:pt idx="1064">7</cx:pt>
          <cx:pt idx="1065">7</cx:pt>
          <cx:pt idx="1066">7</cx:pt>
          <cx:pt idx="1067">7</cx:pt>
          <cx:pt idx="1068">7</cx:pt>
          <cx:pt idx="1069">7</cx:pt>
          <cx:pt idx="1070">7</cx:pt>
          <cx:pt idx="1071">7</cx:pt>
          <cx:pt idx="1072">7</cx:pt>
          <cx:pt idx="1073">7</cx:pt>
          <cx:pt idx="1074">7</cx:pt>
          <cx:pt idx="1075">7</cx:pt>
          <cx:pt idx="1076">7</cx:pt>
          <cx:pt idx="1077">7</cx:pt>
          <cx:pt idx="1078">7</cx:pt>
          <cx:pt idx="1079">7</cx:pt>
          <cx:pt idx="1080">7</cx:pt>
          <cx:pt idx="1081">7</cx:pt>
          <cx:pt idx="1082">7</cx:pt>
          <cx:pt idx="1083">7</cx:pt>
          <cx:pt idx="1084">7</cx:pt>
          <cx:pt idx="1085">7</cx:pt>
          <cx:pt idx="1086">7</cx:pt>
          <cx:pt idx="1087">7</cx:pt>
          <cx:pt idx="1088">7</cx:pt>
          <cx:pt idx="1089">7</cx:pt>
          <cx:pt idx="1090">7</cx:pt>
          <cx:pt idx="1091">7</cx:pt>
          <cx:pt idx="1092">7</cx:pt>
          <cx:pt idx="1093">7</cx:pt>
          <cx:pt idx="1094">7</cx:pt>
          <cx:pt idx="1095">7</cx:pt>
          <cx:pt idx="1096">7</cx:pt>
          <cx:pt idx="1097">7</cx:pt>
          <cx:pt idx="1098">7</cx:pt>
          <cx:pt idx="1099">7</cx:pt>
          <cx:pt idx="1100">7</cx:pt>
          <cx:pt idx="1101">7</cx:pt>
          <cx:pt idx="1102">7</cx:pt>
          <cx:pt idx="1103">7</cx:pt>
          <cx:pt idx="1104">7</cx:pt>
          <cx:pt idx="1105">7</cx:pt>
          <cx:pt idx="1106">7</cx:pt>
          <cx:pt idx="1107">7</cx:pt>
          <cx:pt idx="1108">7</cx:pt>
          <cx:pt idx="1109">7</cx:pt>
          <cx:pt idx="1110">7</cx:pt>
          <cx:pt idx="1111">7</cx:pt>
          <cx:pt idx="1112">7</cx:pt>
          <cx:pt idx="1113">7</cx:pt>
          <cx:pt idx="1114">7</cx:pt>
          <cx:pt idx="1115">7</cx:pt>
          <cx:pt idx="1116">7</cx:pt>
          <cx:pt idx="1117">7</cx:pt>
          <cx:pt idx="1118">7</cx:pt>
          <cx:pt idx="1119">7</cx:pt>
          <cx:pt idx="1120">7</cx:pt>
          <cx:pt idx="1121">7</cx:pt>
          <cx:pt idx="1122">7</cx:pt>
          <cx:pt idx="1123">7</cx:pt>
          <cx:pt idx="1124">7</cx:pt>
          <cx:pt idx="1125">7</cx:pt>
          <cx:pt idx="1126">7</cx:pt>
          <cx:pt idx="1127">7</cx:pt>
          <cx:pt idx="1128">7</cx:pt>
          <cx:pt idx="1129">7</cx:pt>
          <cx:pt idx="1130">7</cx:pt>
          <cx:pt idx="1131">7</cx:pt>
          <cx:pt idx="1132">7</cx:pt>
          <cx:pt idx="1133">7</cx:pt>
          <cx:pt idx="1134">7</cx:pt>
          <cx:pt idx="1135">7</cx:pt>
          <cx:pt idx="1136">7</cx:pt>
          <cx:pt idx="1137">7</cx:pt>
          <cx:pt idx="1138">7</cx:pt>
          <cx:pt idx="1139">7</cx:pt>
          <cx:pt idx="1140">7</cx:pt>
          <cx:pt idx="1141">7</cx:pt>
          <cx:pt idx="1142">7</cx:pt>
          <cx:pt idx="1143">7</cx:pt>
          <cx:pt idx="1144">7</cx:pt>
          <cx:pt idx="1145">7</cx:pt>
          <cx:pt idx="1146">7</cx:pt>
          <cx:pt idx="1147">7</cx:pt>
          <cx:pt idx="1148">7</cx:pt>
          <cx:pt idx="1149">7</cx:pt>
          <cx:pt idx="1150">7</cx:pt>
          <cx:pt idx="1151">7</cx:pt>
          <cx:pt idx="1152">7</cx:pt>
          <cx:pt idx="1153">7</cx:pt>
          <cx:pt idx="1154">7</cx:pt>
          <cx:pt idx="1155">7</cx:pt>
          <cx:pt idx="1156">7</cx:pt>
          <cx:pt idx="1157">7</cx:pt>
          <cx:pt idx="1158">7</cx:pt>
          <cx:pt idx="1159">7</cx:pt>
          <cx:pt idx="1160">7</cx:pt>
          <cx:pt idx="1161">7</cx:pt>
          <cx:pt idx="1162">7</cx:pt>
          <cx:pt idx="1163">7</cx:pt>
          <cx:pt idx="1164">7</cx:pt>
          <cx:pt idx="1165">7</cx:pt>
          <cx:pt idx="1166">7</cx:pt>
          <cx:pt idx="1167">7</cx:pt>
          <cx:pt idx="1168">7</cx:pt>
          <cx:pt idx="1169">7</cx:pt>
          <cx:pt idx="1170">7</cx:pt>
          <cx:pt idx="1171">7</cx:pt>
          <cx:pt idx="1172">7</cx:pt>
          <cx:pt idx="1173">7</cx:pt>
          <cx:pt idx="1174">7</cx:pt>
          <cx:pt idx="1175">7</cx:pt>
          <cx:pt idx="1176">7</cx:pt>
          <cx:pt idx="1177">7</cx:pt>
          <cx:pt idx="1178">7</cx:pt>
          <cx:pt idx="1179">7</cx:pt>
          <cx:pt idx="1180">7</cx:pt>
          <cx:pt idx="1181">7</cx:pt>
          <cx:pt idx="1182">7</cx:pt>
          <cx:pt idx="1183">7</cx:pt>
          <cx:pt idx="1184">7</cx:pt>
          <cx:pt idx="1185">7</cx:pt>
          <cx:pt idx="1186">7</cx:pt>
          <cx:pt idx="1187">7</cx:pt>
          <cx:pt idx="1188">7</cx:pt>
          <cx:pt idx="1189">7</cx:pt>
          <cx:pt idx="1190">7</cx:pt>
          <cx:pt idx="1191">7</cx:pt>
          <cx:pt idx="1192">7</cx:pt>
          <cx:pt idx="1193">7</cx:pt>
          <cx:pt idx="1194">7</cx:pt>
          <cx:pt idx="1195">7</cx:pt>
          <cx:pt idx="1196">7</cx:pt>
          <cx:pt idx="1197">7</cx:pt>
          <cx:pt idx="1198">7</cx:pt>
          <cx:pt idx="1199">7</cx:pt>
          <cx:pt idx="1200">7</cx:pt>
          <cx:pt idx="1201">7</cx:pt>
          <cx:pt idx="1202">7</cx:pt>
          <cx:pt idx="1203">7</cx:pt>
          <cx:pt idx="1204">7</cx:pt>
          <cx:pt idx="1205">7</cx:pt>
          <cx:pt idx="1206">7</cx:pt>
          <cx:pt idx="1207">7</cx:pt>
          <cx:pt idx="1208">7</cx:pt>
          <cx:pt idx="1209">7</cx:pt>
          <cx:pt idx="1210">7</cx:pt>
          <cx:pt idx="1211">7</cx:pt>
          <cx:pt idx="1212">7</cx:pt>
          <cx:pt idx="1213">7</cx:pt>
          <cx:pt idx="1214">7</cx:pt>
          <cx:pt idx="1215">7</cx:pt>
          <cx:pt idx="1216">7</cx:pt>
          <cx:pt idx="1217">7</cx:pt>
          <cx:pt idx="1218">7</cx:pt>
          <cx:pt idx="1219">7</cx:pt>
          <cx:pt idx="1220">7</cx:pt>
          <cx:pt idx="1221">7</cx:pt>
          <cx:pt idx="1222">7</cx:pt>
          <cx:pt idx="1223">7</cx:pt>
          <cx:pt idx="1224">7</cx:pt>
          <cx:pt idx="1225">7</cx:pt>
          <cx:pt idx="1226">7</cx:pt>
          <cx:pt idx="1227">7</cx:pt>
          <cx:pt idx="1228">7</cx:pt>
          <cx:pt idx="1229">7</cx:pt>
          <cx:pt idx="1230">7</cx:pt>
          <cx:pt idx="1231">8</cx:pt>
          <cx:pt idx="1232">8</cx:pt>
          <cx:pt idx="1233">8</cx:pt>
          <cx:pt idx="1234">8</cx:pt>
          <cx:pt idx="1235">8</cx:pt>
          <cx:pt idx="1236">8</cx:pt>
          <cx:pt idx="1237">8</cx:pt>
          <cx:pt idx="1238">8</cx:pt>
          <cx:pt idx="1239">8</cx:pt>
          <cx:pt idx="1240">8</cx:pt>
          <cx:pt idx="1241">8</cx:pt>
          <cx:pt idx="1242">8</cx:pt>
          <cx:pt idx="1243">8</cx:pt>
          <cx:pt idx="1244">8</cx:pt>
          <cx:pt idx="1245">8</cx:pt>
          <cx:pt idx="1246">8</cx:pt>
          <cx:pt idx="1247">8</cx:pt>
          <cx:pt idx="1248">8</cx:pt>
          <cx:pt idx="1249">8</cx:pt>
          <cx:pt idx="1250">8</cx:pt>
          <cx:pt idx="1251">8</cx:pt>
          <cx:pt idx="1252">8</cx:pt>
          <cx:pt idx="1253">8</cx:pt>
          <cx:pt idx="1254">8</cx:pt>
          <cx:pt idx="1255">8</cx:pt>
          <cx:pt idx="1256">8</cx:pt>
          <cx:pt idx="1257">8</cx:pt>
          <cx:pt idx="1258">8</cx:pt>
          <cx:pt idx="1259">8</cx:pt>
          <cx:pt idx="1260">8</cx:pt>
          <cx:pt idx="1261">8</cx:pt>
          <cx:pt idx="1262">8</cx:pt>
          <cx:pt idx="1263">8</cx:pt>
          <cx:pt idx="1264">8</cx:pt>
          <cx:pt idx="1265">8</cx:pt>
          <cx:pt idx="1266">8</cx:pt>
          <cx:pt idx="1267">8</cx:pt>
          <cx:pt idx="1268">8</cx:pt>
          <cx:pt idx="1269">8</cx:pt>
          <cx:pt idx="1270">8</cx:pt>
          <cx:pt idx="1271">8</cx:pt>
          <cx:pt idx="1272">8</cx:pt>
          <cx:pt idx="1273">8</cx:pt>
          <cx:pt idx="1274">8</cx:pt>
          <cx:pt idx="1275">8</cx:pt>
          <cx:pt idx="1276">8</cx:pt>
          <cx:pt idx="1277">8</cx:pt>
          <cx:pt idx="1278">8</cx:pt>
          <cx:pt idx="1279">8</cx:pt>
          <cx:pt idx="1280">8</cx:pt>
          <cx:pt idx="1281">8</cx:pt>
          <cx:pt idx="1282">8</cx:pt>
          <cx:pt idx="1283">8</cx:pt>
          <cx:pt idx="1284">8</cx:pt>
          <cx:pt idx="1285">8</cx:pt>
          <cx:pt idx="1286">8</cx:pt>
          <cx:pt idx="1287">8</cx:pt>
          <cx:pt idx="1288">8</cx:pt>
          <cx:pt idx="1289">8</cx:pt>
          <cx:pt idx="1290">8</cx:pt>
          <cx:pt idx="1291">8</cx:pt>
          <cx:pt idx="1292">8</cx:pt>
          <cx:pt idx="1293">8</cx:pt>
          <cx:pt idx="1294">8</cx:pt>
          <cx:pt idx="1295">8</cx:pt>
          <cx:pt idx="1296">8</cx:pt>
          <cx:pt idx="1297">8</cx:pt>
          <cx:pt idx="1298">8</cx:pt>
          <cx:pt idx="1299">8</cx:pt>
          <cx:pt idx="1300">8</cx:pt>
          <cx:pt idx="1301">8</cx:pt>
          <cx:pt idx="1302">8</cx:pt>
          <cx:pt idx="1303">8</cx:pt>
          <cx:pt idx="1304">8</cx:pt>
          <cx:pt idx="1305">8</cx:pt>
          <cx:pt idx="1306">8</cx:pt>
          <cx:pt idx="1307">8</cx:pt>
          <cx:pt idx="1308">8</cx:pt>
          <cx:pt idx="1309">8</cx:pt>
          <cx:pt idx="1310">8</cx:pt>
          <cx:pt idx="1311">8</cx:pt>
          <cx:pt idx="1312">8</cx:pt>
          <cx:pt idx="1313">8</cx:pt>
          <cx:pt idx="1314">8</cx:pt>
          <cx:pt idx="1315">8</cx:pt>
          <cx:pt idx="1316">8</cx:pt>
          <cx:pt idx="1317">8</cx:pt>
          <cx:pt idx="1318">8</cx:pt>
          <cx:pt idx="1319">8</cx:pt>
          <cx:pt idx="1320">8</cx:pt>
          <cx:pt idx="1321">8</cx:pt>
          <cx:pt idx="1322">8</cx:pt>
          <cx:pt idx="1323">8</cx:pt>
          <cx:pt idx="1324">8</cx:pt>
          <cx:pt idx="1325">8</cx:pt>
          <cx:pt idx="1326">8</cx:pt>
          <cx:pt idx="1327">8</cx:pt>
          <cx:pt idx="1328">8</cx:pt>
          <cx:pt idx="1329">8</cx:pt>
          <cx:pt idx="1330">8</cx:pt>
          <cx:pt idx="1331">8</cx:pt>
          <cx:pt idx="1332">8</cx:pt>
          <cx:pt idx="1333">8</cx:pt>
          <cx:pt idx="1334">8</cx:pt>
          <cx:pt idx="1335">8</cx:pt>
          <cx:pt idx="1336">8</cx:pt>
          <cx:pt idx="1337">8</cx:pt>
          <cx:pt idx="1338">8</cx:pt>
          <cx:pt idx="1339">8</cx:pt>
          <cx:pt idx="1340">8</cx:pt>
          <cx:pt idx="1341">8</cx:pt>
          <cx:pt idx="1342">8</cx:pt>
          <cx:pt idx="1343">8</cx:pt>
          <cx:pt idx="1344">8</cx:pt>
          <cx:pt idx="1345">8</cx:pt>
          <cx:pt idx="1346">8</cx:pt>
          <cx:pt idx="1347">8</cx:pt>
          <cx:pt idx="1348">8</cx:pt>
          <cx:pt idx="1349">8</cx:pt>
          <cx:pt idx="1350">8</cx:pt>
          <cx:pt idx="1351">8</cx:pt>
          <cx:pt idx="1352">8</cx:pt>
          <cx:pt idx="1353">8</cx:pt>
          <cx:pt idx="1354">8</cx:pt>
          <cx:pt idx="1355">8</cx:pt>
          <cx:pt idx="1356">8</cx:pt>
          <cx:pt idx="1357">8</cx:pt>
          <cx:pt idx="1358">8</cx:pt>
          <cx:pt idx="1359">8</cx:pt>
          <cx:pt idx="1360">8</cx:pt>
          <cx:pt idx="1361">8</cx:pt>
          <cx:pt idx="1362">8</cx:pt>
          <cx:pt idx="1363">8</cx:pt>
          <cx:pt idx="1364">8</cx:pt>
          <cx:pt idx="1365">8</cx:pt>
          <cx:pt idx="1366">8</cx:pt>
          <cx:pt idx="1367">8</cx:pt>
          <cx:pt idx="1368">8</cx:pt>
          <cx:pt idx="1369">8</cx:pt>
          <cx:pt idx="1370">8</cx:pt>
          <cx:pt idx="1371">8</cx:pt>
          <cx:pt idx="1372">8</cx:pt>
          <cx:pt idx="1373">8</cx:pt>
          <cx:pt idx="1374">8</cx:pt>
          <cx:pt idx="1375">8</cx:pt>
          <cx:pt idx="1376">8</cx:pt>
          <cx:pt idx="1377">8</cx:pt>
          <cx:pt idx="1378">8</cx:pt>
          <cx:pt idx="1379">8</cx:pt>
          <cx:pt idx="1380">8</cx:pt>
          <cx:pt idx="1381">8</cx:pt>
          <cx:pt idx="1382">8</cx:pt>
          <cx:pt idx="1383">8</cx:pt>
          <cx:pt idx="1384">8</cx:pt>
          <cx:pt idx="1385">8</cx:pt>
          <cx:pt idx="1386">8</cx:pt>
          <cx:pt idx="1387">8</cx:pt>
          <cx:pt idx="1388">8</cx:pt>
          <cx:pt idx="1389">8</cx:pt>
          <cx:pt idx="1390">8</cx:pt>
          <cx:pt idx="1391">8</cx:pt>
          <cx:pt idx="1392">8</cx:pt>
          <cx:pt idx="1393">8</cx:pt>
          <cx:pt idx="1394">8</cx:pt>
          <cx:pt idx="1395">8</cx:pt>
          <cx:pt idx="1396">8</cx:pt>
          <cx:pt idx="1397">8</cx:pt>
          <cx:pt idx="1398">8</cx:pt>
          <cx:pt idx="1399">9</cx:pt>
          <cx:pt idx="1400">9</cx:pt>
          <cx:pt idx="1401">9</cx:pt>
          <cx:pt idx="1402">9</cx:pt>
          <cx:pt idx="1403">9</cx:pt>
          <cx:pt idx="1404">9</cx:pt>
          <cx:pt idx="1405">9</cx:pt>
          <cx:pt idx="1406">9</cx:pt>
          <cx:pt idx="1407">9</cx:pt>
          <cx:pt idx="1408">9</cx:pt>
          <cx:pt idx="1409">9</cx:pt>
          <cx:pt idx="1410">9</cx:pt>
          <cx:pt idx="1411">9</cx:pt>
          <cx:pt idx="1412">9</cx:pt>
          <cx:pt idx="1413">9</cx:pt>
          <cx:pt idx="1414">9</cx:pt>
          <cx:pt idx="1415">9</cx:pt>
          <cx:pt idx="1416">9</cx:pt>
          <cx:pt idx="1417">9</cx:pt>
          <cx:pt idx="1418">9</cx:pt>
          <cx:pt idx="1419">9</cx:pt>
          <cx:pt idx="1420">9</cx:pt>
          <cx:pt idx="1421">9</cx:pt>
          <cx:pt idx="1422">9</cx:pt>
          <cx:pt idx="1423">9</cx:pt>
          <cx:pt idx="1424">9</cx:pt>
          <cx:pt idx="1425">9</cx:pt>
          <cx:pt idx="1426">9</cx:pt>
          <cx:pt idx="1427">9</cx:pt>
          <cx:pt idx="1428">9</cx:pt>
          <cx:pt idx="1429">9</cx:pt>
          <cx:pt idx="1430">9</cx:pt>
          <cx:pt idx="1431">9</cx:pt>
          <cx:pt idx="1432">9</cx:pt>
          <cx:pt idx="1433">9</cx:pt>
          <cx:pt idx="1434">9</cx:pt>
          <cx:pt idx="1435">9</cx:pt>
          <cx:pt idx="1436">9</cx:pt>
          <cx:pt idx="1437">9</cx:pt>
          <cx:pt idx="1438">9</cx:pt>
          <cx:pt idx="1439">9</cx:pt>
          <cx:pt idx="1440">9</cx:pt>
          <cx:pt idx="1441">9</cx:pt>
          <cx:pt idx="1442">10</cx:pt>
          <cx:pt idx="1443">10</cx:pt>
          <cx:pt idx="1444">10</cx:pt>
          <cx:pt idx="1445">10</cx:pt>
          <cx:pt idx="1446">10</cx:pt>
          <cx:pt idx="1447">10</cx:pt>
          <cx:pt idx="1448">10</cx:pt>
          <cx:pt idx="1449">10</cx:pt>
          <cx:pt idx="1450">10</cx:pt>
          <cx:pt idx="1451">10</cx:pt>
          <cx:pt idx="1452">10</cx:pt>
          <cx:pt idx="1453">10</cx:pt>
          <cx:pt idx="1454">10</cx:pt>
          <cx:pt idx="1455">10</cx:pt>
          <cx:pt idx="1456">10</cx:pt>
          <cx:pt idx="1457">10</cx:pt>
          <cx:pt idx="1458">10</cx:pt>
          <cx:pt idx="1459">10</cx:pt>
        </cx:lvl>
      </cx:strDim>
      <cx:numDim type="val">
        <cx:f>'Overall Quality'!$B$3:$B$2923</cx:f>
        <cx:lvl ptCount="2921" formatCode="General">
          <cx:pt idx="0">61000</cx:pt>
          <cx:pt idx="1">39300</cx:pt>
          <cx:pt idx="2">60000</cx:pt>
          <cx:pt idx="3">35311</cx:pt>
          <cx:pt idx="4">60000</cx:pt>
          <cx:pt idx="5">107400</cx:pt>
          <cx:pt idx="6">85000</cx:pt>
          <cx:pt idx="7">76500</cx:pt>
          <cx:pt idx="8">126175</cx:pt>
          <cx:pt idx="9">87500</cx:pt>
          <cx:pt idx="10">120000</cx:pt>
          <cx:pt idx="11">67000</cx:pt>
          <cx:pt idx="12">52000</cx:pt>
          <cx:pt idx="13">93500</cx:pt>
          <cx:pt idx="14">37900</cx:pt>
          <cx:pt idx="15">91000</cx:pt>
          <cx:pt idx="16">82000</cx:pt>
          <cx:pt idx="17">139600</cx:pt>
          <cx:pt idx="18">81000</cx:pt>
          <cx:pt idx="19">92900</cx:pt>
          <cx:pt idx="20">95000</cx:pt>
          <cx:pt idx="21">72500</cx:pt>
          <cx:pt idx="22">79000</cx:pt>
          <cx:pt idx="23">58500</cx:pt>
          <cx:pt idx="24">105000</cx:pt>
          <cx:pt idx="25">90000</cx:pt>
          <cx:pt idx="26">68500</cx:pt>
          <cx:pt idx="27">40000</cx:pt>
          <cx:pt idx="28">82000</cx:pt>
          <cx:pt idx="29">113000</cx:pt>
          <cx:pt idx="30">80000</cx:pt>
          <cx:pt idx="31">129500</cx:pt>
          <cx:pt idx="32">91000</cx:pt>
          <cx:pt idx="33">135750</cx:pt>
          <cx:pt idx="34">136500</cx:pt>
          <cx:pt idx="35">123600</cx:pt>
          <cx:pt idx="36">109900</cx:pt>
          <cx:pt idx="37">94750</cx:pt>
          <cx:pt idx="38">128950</cx:pt>
          <cx:pt idx="39">100000</cx:pt>
          <cx:pt idx="40">100000</cx:pt>
          <cx:pt idx="41">115000</cx:pt>
          <cx:pt idx="42">103200</cx:pt>
          <cx:pt idx="43">140000</cx:pt>
          <cx:pt idx="44">141000</cx:pt>
          <cx:pt idx="45">107000</cx:pt>
          <cx:pt idx="46">97000</cx:pt>
          <cx:pt idx="47">141000</cx:pt>
          <cx:pt idx="48">88000</cx:pt>
          <cx:pt idx="49">82500</cx:pt>
          <cx:pt idx="50">82000</cx:pt>
          <cx:pt idx="51">134432</cx:pt>
          <cx:pt idx="52">100000</cx:pt>
          <cx:pt idx="53">150000</cx:pt>
          <cx:pt idx="54">109008</cx:pt>
          <cx:pt idx="55">81000</cx:pt>
          <cx:pt idx="56">118000</cx:pt>
          <cx:pt idx="57">256000</cx:pt>
          <cx:pt idx="58">89471</cx:pt>
          <cx:pt idx="59">86000</cx:pt>
          <cx:pt idx="60">34900</cx:pt>
          <cx:pt idx="61">106250</cx:pt>
          <cx:pt idx="62">86000</cx:pt>
          <cx:pt idx="63">111250</cx:pt>
          <cx:pt idx="64">108000</cx:pt>
          <cx:pt idx="65">108000</cx:pt>
          <cx:pt idx="66">133000</cx:pt>
          <cx:pt idx="67">118500</cx:pt>
          <cx:pt idx="68">75500</cx:pt>
          <cx:pt idx="69">84500</cx:pt>
          <cx:pt idx="70">108000</cx:pt>
          <cx:pt idx="71">137500</cx:pt>
          <cx:pt idx="72">137500</cx:pt>
          <cx:pt idx="73">87000</cx:pt>
          <cx:pt idx="74">55000</cx:pt>
          <cx:pt idx="75">102776</cx:pt>
          <cx:pt idx="76">129000</cx:pt>
          <cx:pt idx="77">124500</cx:pt>
          <cx:pt idx="78">135000</cx:pt>
          <cx:pt idx="79">120500</cx:pt>
          <cx:pt idx="80">103000</cx:pt>
          <cx:pt idx="81">98000</cx:pt>
          <cx:pt idx="82">96500</cx:pt>
          <cx:pt idx="83">102000</cx:pt>
          <cx:pt idx="84">107900</cx:pt>
          <cx:pt idx="85">109900</cx:pt>
          <cx:pt idx="86">93000</cx:pt>
          <cx:pt idx="87">128000</cx:pt>
          <cx:pt idx="88">129000</cx:pt>
          <cx:pt idx="89">132250</cx:pt>
          <cx:pt idx="90">118500</cx:pt>
          <cx:pt idx="91">106500</cx:pt>
          <cx:pt idx="92">110000</cx:pt>
          <cx:pt idx="93">75000</cx:pt>
          <cx:pt idx="94">135000</cx:pt>
          <cx:pt idx="95">79900</cx:pt>
          <cx:pt idx="96">150000</cx:pt>
          <cx:pt idx="97">135000</cx:pt>
          <cx:pt idx="98">85500</cx:pt>
          <cx:pt idx="99">110000</cx:pt>
          <cx:pt idx="100">121600</cx:pt>
          <cx:pt idx="101">88000</cx:pt>
          <cx:pt idx="102">176000</cx:pt>
          <cx:pt idx="103">84000</cx:pt>
          <cx:pt idx="104">97000</cx:pt>
          <cx:pt idx="105">80000</cx:pt>
          <cx:pt idx="106">84900</cx:pt>
          <cx:pt idx="107">83500</cx:pt>
          <cx:pt idx="108">128000</cx:pt>
          <cx:pt idx="109">112000</cx:pt>
          <cx:pt idx="110">115000</cx:pt>
          <cx:pt idx="111">135000</cx:pt>
          <cx:pt idx="112">80000</cx:pt>
          <cx:pt idx="113">108959</cx:pt>
          <cx:pt idx="114">168000</cx:pt>
          <cx:pt idx="115">148000</cx:pt>
          <cx:pt idx="116">116050</cx:pt>
          <cx:pt idx="117">107000</cx:pt>
          <cx:pt idx="118">113000</cx:pt>
          <cx:pt idx="119">145000</cx:pt>
          <cx:pt idx="120">80500</cx:pt>
          <cx:pt idx="121">101800</cx:pt>
          <cx:pt idx="122">161500</cx:pt>
          <cx:pt idx="123">68400</cx:pt>
          <cx:pt idx="124">119000</cx:pt>
          <cx:pt idx="125">111000</cx:pt>
          <cx:pt idx="126">82500</cx:pt>
          <cx:pt idx="127">55000</cx:pt>
          <cx:pt idx="128">100000</cx:pt>
          <cx:pt idx="129">52500</cx:pt>
          <cx:pt idx="130">123000</cx:pt>
          <cx:pt idx="131">108500</cx:pt>
          <cx:pt idx="132">104900</cx:pt>
          <cx:pt idx="133">105000</cx:pt>
          <cx:pt idx="134">125500</cx:pt>
          <cx:pt idx="135">125500</cx:pt>
          <cx:pt idx="136">90000</cx:pt>
          <cx:pt idx="137">122500</cx:pt>
          <cx:pt idx="138">64500</cx:pt>
          <cx:pt idx="139">120500</cx:pt>
          <cx:pt idx="140">112000</cx:pt>
          <cx:pt idx="141">143000</cx:pt>
          <cx:pt idx="142">118000</cx:pt>
          <cx:pt idx="143">129500</cx:pt>
          <cx:pt idx="144">144000</cx:pt>
          <cx:pt idx="145">159000</cx:pt>
          <cx:pt idx="146">139000</cx:pt>
          <cx:pt idx="147">129900</cx:pt>
          <cx:pt idx="148">154000</cx:pt>
          <cx:pt idx="149">134800</cx:pt>
          <cx:pt idx="150">207500</cx:pt>
          <cx:pt idx="151">149350</cx:pt>
          <cx:pt idx="152">165500</cx:pt>
          <cx:pt idx="153">145000</cx:pt>
          <cx:pt idx="154">153000</cx:pt>
          <cx:pt idx="155">109000</cx:pt>
          <cx:pt idx="156">170000</cx:pt>
          <cx:pt idx="157">144000</cx:pt>
          <cx:pt idx="158">130250</cx:pt>
          <cx:pt idx="159">141000</cx:pt>
          <cx:pt idx="160">127000</cx:pt>
          <cx:pt idx="161">110000</cx:pt>
          <cx:pt idx="162">130000</cx:pt>
          <cx:pt idx="163">124900</cx:pt>
          <cx:pt idx="164">101000</cx:pt>
          <cx:pt idx="165">144900</cx:pt>
          <cx:pt idx="166">127000</cx:pt>
          <cx:pt idx="167">110000</cx:pt>
          <cx:pt idx="168">126500</cx:pt>
          <cx:pt idx="169">98600</cx:pt>
          <cx:pt idx="170">163500</cx:pt>
          <cx:pt idx="171">83000</cx:pt>
          <cx:pt idx="172">118964</cx:pt>
          <cx:pt idx="173">115000</cx:pt>
          <cx:pt idx="174">115000</cx:pt>
          <cx:pt idx="175">139000</cx:pt>
          <cx:pt idx="176">155000</cx:pt>
          <cx:pt idx="177">87000</cx:pt>
          <cx:pt idx="178">150000</cx:pt>
          <cx:pt idx="179">150750</cx:pt>
          <cx:pt idx="180">180000</cx:pt>
          <cx:pt idx="181">143000</cx:pt>
          <cx:pt idx="182">166000</cx:pt>
          <cx:pt idx="183">125000</cx:pt>
          <cx:pt idx="184">105000</cx:pt>
          <cx:pt idx="185">115000</cx:pt>
          <cx:pt idx="186">122000</cx:pt>
          <cx:pt idx="187">109500</cx:pt>
          <cx:pt idx="188">127500</cx:pt>
          <cx:pt idx="189">190000</cx:pt>
          <cx:pt idx="190">128500</cx:pt>
          <cx:pt idx="191">172500</cx:pt>
          <cx:pt idx="192">100000</cx:pt>
          <cx:pt idx="193">120000</cx:pt>
          <cx:pt idx="194">127000</cx:pt>
          <cx:pt idx="195">135000</cx:pt>
          <cx:pt idx="196">153337</cx:pt>
          <cx:pt idx="197">127000</cx:pt>
          <cx:pt idx="198">110000</cx:pt>
          <cx:pt idx="199">143900</cx:pt>
          <cx:pt idx="200">98000</cx:pt>
          <cx:pt idx="201">156000</cx:pt>
          <cx:pt idx="202">134450</cx:pt>
          <cx:pt idx="203">112000</cx:pt>
          <cx:pt idx="204">125000</cx:pt>
          <cx:pt idx="205">128200</cx:pt>
          <cx:pt idx="206">110500</cx:pt>
          <cx:pt idx="207">79000</cx:pt>
          <cx:pt idx="208">145000</cx:pt>
          <cx:pt idx="209">97000</cx:pt>
          <cx:pt idx="210">130000</cx:pt>
          <cx:pt idx="211">73000</cx:pt>
          <cx:pt idx="212">179500</cx:pt>
          <cx:pt idx="213">120500</cx:pt>
          <cx:pt idx="214">124500</cx:pt>
          <cx:pt idx="215">122000</cx:pt>
          <cx:pt idx="216">135900</cx:pt>
          <cx:pt idx="217">131000</cx:pt>
          <cx:pt idx="218">152000</cx:pt>
          <cx:pt idx="219">157000</cx:pt>
          <cx:pt idx="220">149900</cx:pt>
          <cx:pt idx="221">119900</cx:pt>
          <cx:pt idx="222">87000</cx:pt>
          <cx:pt idx="223">78000</cx:pt>
          <cx:pt idx="224">119000</cx:pt>
          <cx:pt idx="225">139000</cx:pt>
          <cx:pt idx="226">228950</cx:pt>
          <cx:pt idx="227">85000</cx:pt>
          <cx:pt idx="228">95000</cx:pt>
          <cx:pt idx="229">134000</cx:pt>
          <cx:pt idx="230">130000</cx:pt>
          <cx:pt idx="231">145000</cx:pt>
          <cx:pt idx="232">147000</cx:pt>
          <cx:pt idx="233">132000</cx:pt>
          <cx:pt idx="234">162000</cx:pt>
          <cx:pt idx="235">123000</cx:pt>
          <cx:pt idx="236">148000</cx:pt>
          <cx:pt idx="237">127000</cx:pt>
          <cx:pt idx="238">81000</cx:pt>
          <cx:pt idx="239">119000</cx:pt>
          <cx:pt idx="240">106500</cx:pt>
          <cx:pt idx="241">109000</cx:pt>
          <cx:pt idx="242">129000</cx:pt>
          <cx:pt idx="243">123000</cx:pt>
          <cx:pt idx="244">169500</cx:pt>
          <cx:pt idx="245">67000</cx:pt>
          <cx:pt idx="246">108000</cx:pt>
          <cx:pt idx="247">60000</cx:pt>
          <cx:pt idx="248">145000</cx:pt>
          <cx:pt idx="249">115000</cx:pt>
          <cx:pt idx="250">126000</cx:pt>
          <cx:pt idx="251">142000</cx:pt>
          <cx:pt idx="252">113000</cx:pt>
          <cx:pt idx="253">122500</cx:pt>
          <cx:pt idx="254">90350</cx:pt>
          <cx:pt idx="255">162900</cx:pt>
          <cx:pt idx="256">188000</cx:pt>
          <cx:pt idx="257">98000</cx:pt>
          <cx:pt idx="258">110000</cx:pt>
          <cx:pt idx="259">62383</cx:pt>
          <cx:pt idx="260">124000</cx:pt>
          <cx:pt idx="261">146500</cx:pt>
          <cx:pt idx="262">132500</cx:pt>
          <cx:pt idx="263">132500</cx:pt>
          <cx:pt idx="264">147000</cx:pt>
          <cx:pt idx="265">156000</cx:pt>
          <cx:pt idx="266">175000</cx:pt>
          <cx:pt idx="267">160000</cx:pt>
          <cx:pt idx="268">115000</cx:pt>
          <cx:pt idx="269">155000</cx:pt>
          <cx:pt idx="270">91300</cx:pt>
          <cx:pt idx="271">130000</cx:pt>
          <cx:pt idx="272">120000</cx:pt>
          <cx:pt idx="273">140000</cx:pt>
          <cx:pt idx="274">124500</cx:pt>
          <cx:pt idx="275">124500</cx:pt>
          <cx:pt idx="276">164900</cx:pt>
          <cx:pt idx="277">129900</cx:pt>
          <cx:pt idx="278">96500</cx:pt>
          <cx:pt idx="279">132000</cx:pt>
          <cx:pt idx="280">107500</cx:pt>
          <cx:pt idx="281">107500</cx:pt>
          <cx:pt idx="282">158000</cx:pt>
          <cx:pt idx="283">129500</cx:pt>
          <cx:pt idx="284">125000</cx:pt>
          <cx:pt idx="285">112500</cx:pt>
          <cx:pt idx="286">113000</cx:pt>
          <cx:pt idx="287">141000</cx:pt>
          <cx:pt idx="288">121500</cx:pt>
          <cx:pt idx="289">170000</cx:pt>
          <cx:pt idx="290">108000</cx:pt>
          <cx:pt idx="291">135960</cx:pt>
          <cx:pt idx="292">142600</cx:pt>
          <cx:pt idx="293">139000</cx:pt>
          <cx:pt idx="294">118500</cx:pt>
          <cx:pt idx="295">164500</cx:pt>
          <cx:pt idx="296">131500</cx:pt>
          <cx:pt idx="297">137000</cx:pt>
          <cx:pt idx="298">143000</cx:pt>
          <cx:pt idx="299">79500</cx:pt>
          <cx:pt idx="300">138000</cx:pt>
          <cx:pt idx="301">110000</cx:pt>
          <cx:pt idx="302">217500</cx:pt>
          <cx:pt idx="303">152000</cx:pt>
          <cx:pt idx="304">225000</cx:pt>
          <cx:pt idx="305">147000</cx:pt>
          <cx:pt idx="306">135000</cx:pt>
          <cx:pt idx="307">139900</cx:pt>
          <cx:pt idx="308">135000</cx:pt>
          <cx:pt idx="309">124000</cx:pt>
          <cx:pt idx="310">139400</cx:pt>
          <cx:pt idx="311">93000</cx:pt>
          <cx:pt idx="312">85000</cx:pt>
          <cx:pt idx="313">152000</cx:pt>
          <cx:pt idx="314">98300</cx:pt>
          <cx:pt idx="315">145500</cx:pt>
          <cx:pt idx="316">167000</cx:pt>
          <cx:pt idx="317">168000</cx:pt>
          <cx:pt idx="318">109500</cx:pt>
          <cx:pt idx="319">128500</cx:pt>
          <cx:pt idx="320">159434</cx:pt>
          <cx:pt idx="321">108480</cx:pt>
          <cx:pt idx="322">141500</cx:pt>
          <cx:pt idx="323">89000</cx:pt>
          <cx:pt idx="324">123500</cx:pt>
          <cx:pt idx="325">138500</cx:pt>
          <cx:pt idx="326">140000</cx:pt>
          <cx:pt idx="327">109900</cx:pt>
          <cx:pt idx="328">157000</cx:pt>
          <cx:pt idx="329">128500</cx:pt>
          <cx:pt idx="330">110000</cx:pt>
          <cx:pt idx="331">131400</cx:pt>
          <cx:pt idx="332">108000</cx:pt>
          <cx:pt idx="333">179000</cx:pt>
          <cx:pt idx="334">132000</cx:pt>
          <cx:pt idx="335">175000</cx:pt>
          <cx:pt idx="336">100000</cx:pt>
          <cx:pt idx="337">134900</cx:pt>
          <cx:pt idx="338">114500</cx:pt>
          <cx:pt idx="339">142500</cx:pt>
          <cx:pt idx="340">144000</cx:pt>
          <cx:pt idx="341">165500</cx:pt>
          <cx:pt idx="342">139000</cx:pt>
          <cx:pt idx="343">110000</cx:pt>
          <cx:pt idx="344">175000</cx:pt>
          <cx:pt idx="345">118000</cx:pt>
          <cx:pt idx="346">135500</cx:pt>
          <cx:pt idx="347">223500</cx:pt>
          <cx:pt idx="348">159950</cx:pt>
          <cx:pt idx="349">106000</cx:pt>
          <cx:pt idx="350">55993</cx:pt>
          <cx:pt idx="351">116000</cx:pt>
          <cx:pt idx="352">137000</cx:pt>
          <cx:pt idx="353">109500</cx:pt>
          <cx:pt idx="354">185000</cx:pt>
          <cx:pt idx="355">139950</cx:pt>
          <cx:pt idx="356">153500</cx:pt>
          <cx:pt idx="357">144000</cx:pt>
          <cx:pt idx="358">130500</cx:pt>
          <cx:pt idx="359">157500</cx:pt>
          <cx:pt idx="360">141000</cx:pt>
          <cx:pt idx="361">153900</cx:pt>
          <cx:pt idx="362">171000</cx:pt>
          <cx:pt idx="363">133500</cx:pt>
          <cx:pt idx="364">170000</cx:pt>
          <cx:pt idx="365">127000</cx:pt>
          <cx:pt idx="366">131500</cx:pt>
          <cx:pt idx="367">132500</cx:pt>
          <cx:pt idx="368">148500</cx:pt>
          <cx:pt idx="369">169000</cx:pt>
          <cx:pt idx="370">109500</cx:pt>
          <cx:pt idx="371">116000</cx:pt>
          <cx:pt idx="372">133000</cx:pt>
          <cx:pt idx="373">66500</cx:pt>
          <cx:pt idx="374">148000</cx:pt>
          <cx:pt idx="375">136500</cx:pt>
          <cx:pt idx="376">157000</cx:pt>
          <cx:pt idx="377">100000</cx:pt>
          <cx:pt idx="378">145000</cx:pt>
          <cx:pt idx="379">135500</cx:pt>
          <cx:pt idx="380">122900</cx:pt>
          <cx:pt idx="381">165000</cx:pt>
          <cx:pt idx="382">118858</cx:pt>
          <cx:pt idx="383">142953</cx:pt>
          <cx:pt idx="384">135000</cx:pt>
          <cx:pt idx="385">153000</cx:pt>
          <cx:pt idx="386">125500</cx:pt>
          <cx:pt idx="387">128000</cx:pt>
          <cx:pt idx="388">131000</cx:pt>
          <cx:pt idx="389">154300</cx:pt>
          <cx:pt idx="390">143500</cx:pt>
          <cx:pt idx="391">88000</cx:pt>
          <cx:pt idx="392">145000</cx:pt>
          <cx:pt idx="393">145900</cx:pt>
          <cx:pt idx="394">175000</cx:pt>
          <cx:pt idx="395">117500</cx:pt>
          <cx:pt idx="396">143000</cx:pt>
          <cx:pt idx="397">124900</cx:pt>
          <cx:pt idx="398">143000</cx:pt>
          <cx:pt idx="399">129000</cx:pt>
          <cx:pt idx="400">119900</cx:pt>
          <cx:pt idx="401">133900</cx:pt>
          <cx:pt idx="402">172000</cx:pt>
          <cx:pt idx="403">132000</cx:pt>
          <cx:pt idx="404">116500</cx:pt>
          <cx:pt idx="405">160000</cx:pt>
          <cx:pt idx="406">135000</cx:pt>
          <cx:pt idx="407">139000</cx:pt>
          <cx:pt idx="408">126000</cx:pt>
          <cx:pt idx="409">125000</cx:pt>
          <cx:pt idx="410">136500</cx:pt>
          <cx:pt idx="411">86000</cx:pt>
          <cx:pt idx="412">136905</cx:pt>
          <cx:pt idx="413">149900</cx:pt>
          <cx:pt idx="414">102000</cx:pt>
          <cx:pt idx="415">135000</cx:pt>
          <cx:pt idx="416">100000</cx:pt>
          <cx:pt idx="417">85000</cx:pt>
          <cx:pt idx="418">87000</cx:pt>
          <cx:pt idx="419">112500</cx:pt>
          <cx:pt idx="420">167500</cx:pt>
          <cx:pt idx="421">105000</cx:pt>
          <cx:pt idx="422">160000</cx:pt>
          <cx:pt idx="423">119750</cx:pt>
          <cx:pt idx="424">155000</cx:pt>
          <cx:pt idx="425">145000</cx:pt>
          <cx:pt idx="426">115000</cx:pt>
          <cx:pt idx="427">144500</cx:pt>
          <cx:pt idx="428">90000</cx:pt>
          <cx:pt idx="429">154000</cx:pt>
          <cx:pt idx="430">135000</cx:pt>
          <cx:pt idx="431">135000</cx:pt>
          <cx:pt idx="432">91500</cx:pt>
          <cx:pt idx="433">170000</cx:pt>
          <cx:pt idx="434">138800</cx:pt>
          <cx:pt idx="435">126000</cx:pt>
          <cx:pt idx="436">133000</cx:pt>
          <cx:pt idx="437">146000</cx:pt>
          <cx:pt idx="438">129000</cx:pt>
          <cx:pt idx="439">119500</cx:pt>
          <cx:pt idx="440">135000</cx:pt>
          <cx:pt idx="441">106000</cx:pt>
          <cx:pt idx="442">129900</cx:pt>
          <cx:pt idx="443">134500</cx:pt>
          <cx:pt idx="444">117000</cx:pt>
          <cx:pt idx="445">130000</cx:pt>
          <cx:pt idx="446">140000</cx:pt>
          <cx:pt idx="447">133700</cx:pt>
          <cx:pt idx="448">118000</cx:pt>
          <cx:pt idx="449">140000</cx:pt>
          <cx:pt idx="450">93500</cx:pt>
          <cx:pt idx="451">94000</cx:pt>
          <cx:pt idx="452">144000</cx:pt>
          <cx:pt idx="453">139000</cx:pt>
          <cx:pt idx="454">197500</cx:pt>
          <cx:pt idx="455">80000</cx:pt>
          <cx:pt idx="456">149000</cx:pt>
          <cx:pt idx="457">149900</cx:pt>
          <cx:pt idx="458">218000</cx:pt>
          <cx:pt idx="459">179900</cx:pt>
          <cx:pt idx="460">129000</cx:pt>
          <cx:pt idx="461">194000</cx:pt>
          <cx:pt idx="462">200500</cx:pt>
          <cx:pt idx="463">119500</cx:pt>
          <cx:pt idx="464">154900</cx:pt>
          <cx:pt idx="465">93000</cx:pt>
          <cx:pt idx="466">120000</cx:pt>
          <cx:pt idx="467">186700</cx:pt>
          <cx:pt idx="468">104900</cx:pt>
          <cx:pt idx="469">125000</cx:pt>
          <cx:pt idx="470">117000</cx:pt>
          <cx:pt idx="471">153500</cx:pt>
          <cx:pt idx="472">140000</cx:pt>
          <cx:pt idx="473">134500</cx:pt>
          <cx:pt idx="474">125000</cx:pt>
          <cx:pt idx="475">115000</cx:pt>
          <cx:pt idx="476">134000</cx:pt>
          <cx:pt idx="477">137900</cx:pt>
          <cx:pt idx="478">147000</cx:pt>
          <cx:pt idx="479">127000</cx:pt>
          <cx:pt idx="480">190000</cx:pt>
          <cx:pt idx="481">132500</cx:pt>
          <cx:pt idx="482">142000</cx:pt>
          <cx:pt idx="483">130000</cx:pt>
          <cx:pt idx="484">138887</cx:pt>
          <cx:pt idx="485">119000</cx:pt>
          <cx:pt idx="486">130000</cx:pt>
          <cx:pt idx="487">99900</cx:pt>
          <cx:pt idx="488">128900</cx:pt>
          <cx:pt idx="489">144000</cx:pt>
          <cx:pt idx="490">137000</cx:pt>
          <cx:pt idx="491">139000</cx:pt>
          <cx:pt idx="492">137000</cx:pt>
          <cx:pt idx="493">150500</cx:pt>
          <cx:pt idx="494">190000</cx:pt>
          <cx:pt idx="495">180500</cx:pt>
          <cx:pt idx="496">119500</cx:pt>
          <cx:pt idx="497">107500</cx:pt>
          <cx:pt idx="498">115000</cx:pt>
          <cx:pt idx="499">138500</cx:pt>
          <cx:pt idx="500">155000</cx:pt>
          <cx:pt idx="501">154000</cx:pt>
          <cx:pt idx="502">138000</cx:pt>
          <cx:pt idx="503">147000</cx:pt>
          <cx:pt idx="504">130500</cx:pt>
          <cx:pt idx="505">132500</cx:pt>
          <cx:pt idx="506">125500</cx:pt>
          <cx:pt idx="507">125000</cx:pt>
          <cx:pt idx="508">135000</cx:pt>
          <cx:pt idx="509">128500</cx:pt>
          <cx:pt idx="510">200000</cx:pt>
          <cx:pt idx="511">110000</cx:pt>
          <cx:pt idx="512">149900</cx:pt>
          <cx:pt idx="513">189000</cx:pt>
          <cx:pt idx="514">127000</cx:pt>
          <cx:pt idx="515">117000</cx:pt>
          <cx:pt idx="516">167500</cx:pt>
          <cx:pt idx="517">112000</cx:pt>
          <cx:pt idx="518">124000</cx:pt>
          <cx:pt idx="519">123000</cx:pt>
          <cx:pt idx="520">160000</cx:pt>
          <cx:pt idx="521">137500</cx:pt>
          <cx:pt idx="522">138000</cx:pt>
          <cx:pt idx="523">133000</cx:pt>
          <cx:pt idx="524">112000</cx:pt>
          <cx:pt idx="525">124000</cx:pt>
          <cx:pt idx="526">144000</cx:pt>
          <cx:pt idx="527">140000</cx:pt>
          <cx:pt idx="528">119000</cx:pt>
          <cx:pt idx="529">192140</cx:pt>
          <cx:pt idx="530">160000</cx:pt>
          <cx:pt idx="531">157900</cx:pt>
          <cx:pt idx="532">92000</cx:pt>
          <cx:pt idx="533">136000</cx:pt>
          <cx:pt idx="534">145000</cx:pt>
          <cx:pt idx="535">84500</cx:pt>
          <cx:pt idx="536">142125</cx:pt>
          <cx:pt idx="537">147500</cx:pt>
          <cx:pt idx="538">181500</cx:pt>
          <cx:pt idx="539">157000</cx:pt>
          <cx:pt idx="540">149000</cx:pt>
          <cx:pt idx="541">160000</cx:pt>
          <cx:pt idx="542">177000</cx:pt>
          <cx:pt idx="543">114500</cx:pt>
          <cx:pt idx="544">180500</cx:pt>
          <cx:pt idx="545">158000</cx:pt>
          <cx:pt idx="546">193500</cx:pt>
          <cx:pt idx="547">153500</cx:pt>
          <cx:pt idx="548">174000</cx:pt>
          <cx:pt idx="549">164500</cx:pt>
          <cx:pt idx="550">133900</cx:pt>
          <cx:pt idx="551">204750</cx:pt>
          <cx:pt idx="552">185000</cx:pt>
          <cx:pt idx="553">205000</cx:pt>
          <cx:pt idx="554">178000</cx:pt>
          <cx:pt idx="555">190000</cx:pt>
          <cx:pt idx="556">136900</cx:pt>
          <cx:pt idx="557">217000</cx:pt>
          <cx:pt idx="558">259500</cx:pt>
          <cx:pt idx="559">176000</cx:pt>
          <cx:pt idx="560">163990</cx:pt>
          <cx:pt idx="561">180000</cx:pt>
          <cx:pt idx="562">136000</cx:pt>
          <cx:pt idx="563">153900</cx:pt>
          <cx:pt idx="564">181000</cx:pt>
          <cx:pt idx="565">84500</cx:pt>
          <cx:pt idx="566">128000</cx:pt>
          <cx:pt idx="567">155000</cx:pt>
          <cx:pt idx="568">244000</cx:pt>
          <cx:pt idx="569">231500</cx:pt>
          <cx:pt idx="570">130000</cx:pt>
          <cx:pt idx="571">190000</cx:pt>
          <cx:pt idx="572">235000</cx:pt>
          <cx:pt idx="573">125000</cx:pt>
          <cx:pt idx="574">79000</cx:pt>
          <cx:pt idx="575">162500</cx:pt>
          <cx:pt idx="576">152000</cx:pt>
          <cx:pt idx="577">215000</cx:pt>
          <cx:pt idx="578">163000</cx:pt>
          <cx:pt idx="579">184000</cx:pt>
          <cx:pt idx="580">243000</cx:pt>
          <cx:pt idx="581">211000</cx:pt>
          <cx:pt idx="582">177000</cx:pt>
          <cx:pt idx="583">148500</cx:pt>
          <cx:pt idx="584">104000</cx:pt>
          <cx:pt idx="585">171500</cx:pt>
          <cx:pt idx="586">112000</cx:pt>
          <cx:pt idx="587">149000</cx:pt>
          <cx:pt idx="588">145000</cx:pt>
          <cx:pt idx="589">186000</cx:pt>
          <cx:pt idx="590">161750</cx:pt>
          <cx:pt idx="591">200000</cx:pt>
          <cx:pt idx="592">179900</cx:pt>
          <cx:pt idx="593">106000</cx:pt>
          <cx:pt idx="594">148000</cx:pt>
          <cx:pt idx="595">94500</cx:pt>
          <cx:pt idx="596">216500</cx:pt>
          <cx:pt idx="597">89500</cx:pt>
          <cx:pt idx="598">113000</cx:pt>
          <cx:pt idx="599">120000</cx:pt>
          <cx:pt idx="600">137000</cx:pt>
          <cx:pt idx="601">140000</cx:pt>
          <cx:pt idx="602">277000</cx:pt>
          <cx:pt idx="603">173000</cx:pt>
          <cx:pt idx="604">158000</cx:pt>
          <cx:pt idx="605">207500</cx:pt>
          <cx:pt idx="606">176000</cx:pt>
          <cx:pt idx="607">151000</cx:pt>
          <cx:pt idx="608">175500</cx:pt>
          <cx:pt idx="609">185000</cx:pt>
          <cx:pt idx="610">148000</cx:pt>
          <cx:pt idx="611">139000</cx:pt>
          <cx:pt idx="612">185000</cx:pt>
          <cx:pt idx="613">179200</cx:pt>
          <cx:pt idx="614">159000</cx:pt>
          <cx:pt idx="615">153575</cx:pt>
          <cx:pt idx="616">167000</cx:pt>
          <cx:pt idx="617">142500</cx:pt>
          <cx:pt idx="618">175000</cx:pt>
          <cx:pt idx="619">158500</cx:pt>
          <cx:pt idx="620">89500</cx:pt>
          <cx:pt idx="621">165600</cx:pt>
          <cx:pt idx="622">132000</cx:pt>
          <cx:pt idx="623">145250</cx:pt>
          <cx:pt idx="624">214500</cx:pt>
          <cx:pt idx="625">192000</cx:pt>
          <cx:pt idx="626">155000</cx:pt>
          <cx:pt idx="627">140200</cx:pt>
          <cx:pt idx="628">151500</cx:pt>
          <cx:pt idx="629">157500</cx:pt>
          <cx:pt idx="630">105900</cx:pt>
          <cx:pt idx="631">140000</cx:pt>
          <cx:pt idx="632">177500</cx:pt>
          <cx:pt idx="633">173000</cx:pt>
          <cx:pt idx="634">156000</cx:pt>
          <cx:pt idx="635">118000</cx:pt>
          <cx:pt idx="636">190000</cx:pt>
          <cx:pt idx="637">159000</cx:pt>
          <cx:pt idx="638">165000</cx:pt>
          <cx:pt idx="639">172400</cx:pt>
          <cx:pt idx="640">125000</cx:pt>
          <cx:pt idx="641">179000</cx:pt>
          <cx:pt idx="642">76000</cx:pt>
          <cx:pt idx="643">240000</cx:pt>
          <cx:pt idx="644">125000</cx:pt>
          <cx:pt idx="645">215000</cx:pt>
          <cx:pt idx="646">168000</cx:pt>
          <cx:pt idx="647">115000</cx:pt>
          <cx:pt idx="648">177000</cx:pt>
          <cx:pt idx="649">149500</cx:pt>
          <cx:pt idx="650">239000</cx:pt>
          <cx:pt idx="651">215000</cx:pt>
          <cx:pt idx="652">139000</cx:pt>
          <cx:pt idx="653">175000</cx:pt>
          <cx:pt idx="654">85400</cx:pt>
          <cx:pt idx="655">79900</cx:pt>
          <cx:pt idx="656">181000</cx:pt>
          <cx:pt idx="657">116000</cx:pt>
          <cx:pt idx="658">119000</cx:pt>
          <cx:pt idx="659">110000</cx:pt>
          <cx:pt idx="660">127500</cx:pt>
          <cx:pt idx="661">190000</cx:pt>
          <cx:pt idx="662">119500</cx:pt>
          <cx:pt idx="663">110000</cx:pt>
          <cx:pt idx="664">204000</cx:pt>
          <cx:pt idx="665">188700</cx:pt>
          <cx:pt idx="666">187000</cx:pt>
          <cx:pt idx="667">148000</cx:pt>
          <cx:pt idx="668">208900</cx:pt>
          <cx:pt idx="669">164000</cx:pt>
          <cx:pt idx="670">133000</cx:pt>
          <cx:pt idx="671">172785</cx:pt>
          <cx:pt idx="672">113000</cx:pt>
          <cx:pt idx="673">147000</cx:pt>
          <cx:pt idx="674">208300</cx:pt>
          <cx:pt idx="675">134000</cx:pt>
          <cx:pt idx="676">158000</cx:pt>
          <cx:pt idx="677">211000</cx:pt>
          <cx:pt idx="678">150000</cx:pt>
          <cx:pt idx="679">159000</cx:pt>
          <cx:pt idx="680">200624</cx:pt>
          <cx:pt idx="681">175000</cx:pt>
          <cx:pt idx="682">128000</cx:pt>
          <cx:pt idx="683">210000</cx:pt>
          <cx:pt idx="684">140000</cx:pt>
          <cx:pt idx="685">185000</cx:pt>
          <cx:pt idx="686">128000</cx:pt>
          <cx:pt idx="687">120000</cx:pt>
          <cx:pt idx="688">181900</cx:pt>
          <cx:pt idx="689">118500</cx:pt>
          <cx:pt idx="690">130000</cx:pt>
          <cx:pt idx="691">140000</cx:pt>
          <cx:pt idx="692">114504</cx:pt>
          <cx:pt idx="693">151000</cx:pt>
          <cx:pt idx="694">141000</cx:pt>
          <cx:pt idx="695">148000</cx:pt>
          <cx:pt idx="696">137500</cx:pt>
          <cx:pt idx="697">183200</cx:pt>
          <cx:pt idx="698">105500</cx:pt>
          <cx:pt idx="699">240000</cx:pt>
          <cx:pt idx="700">168500</cx:pt>
          <cx:pt idx="701">165150</cx:pt>
          <cx:pt idx="702">160000</cx:pt>
          <cx:pt idx="703">153000</cx:pt>
          <cx:pt idx="704">168500</cx:pt>
          <cx:pt idx="705">144000</cx:pt>
          <cx:pt idx="706">200000</cx:pt>
          <cx:pt idx="707">143250</cx:pt>
          <cx:pt idx="708">155000</cx:pt>
          <cx:pt idx="709">155000</cx:pt>
          <cx:pt idx="710">135000</cx:pt>
          <cx:pt idx="711">88000</cx:pt>
          <cx:pt idx="712">97500</cx:pt>
          <cx:pt idx="713">110000</cx:pt>
          <cx:pt idx="714">129000</cx:pt>
          <cx:pt idx="715">193500</cx:pt>
          <cx:pt idx="716">173500</cx:pt>
          <cx:pt idx="717">103600</cx:pt>
          <cx:pt idx="718">165000</cx:pt>
          <cx:pt idx="719">257500</cx:pt>
          <cx:pt idx="720">140000</cx:pt>
          <cx:pt idx="721">148500</cx:pt>
          <cx:pt idx="722">143000</cx:pt>
          <cx:pt idx="723">173000</cx:pt>
          <cx:pt idx="724">194700</cx:pt>
          <cx:pt idx="725">141000</cx:pt>
          <cx:pt idx="726">176000</cx:pt>
          <cx:pt idx="727">130500</cx:pt>
          <cx:pt idx="728">165000</cx:pt>
          <cx:pt idx="729">143000</cx:pt>
          <cx:pt idx="730">222000</cx:pt>
          <cx:pt idx="731">142000</cx:pt>
          <cx:pt idx="732">217000</cx:pt>
          <cx:pt idx="733">156000</cx:pt>
          <cx:pt idx="734">172500</cx:pt>
          <cx:pt idx="735">158900</cx:pt>
          <cx:pt idx="736">127500</cx:pt>
          <cx:pt idx="737">160000</cx:pt>
          <cx:pt idx="738">107000</cx:pt>
          <cx:pt idx="739">162000</cx:pt>
          <cx:pt idx="740">135000</cx:pt>
          <cx:pt idx="741">175900</cx:pt>
          <cx:pt idx="742">128000</cx:pt>
          <cx:pt idx="743">161500</cx:pt>
          <cx:pt idx="744">187500</cx:pt>
          <cx:pt idx="745">146800</cx:pt>
          <cx:pt idx="746">171000</cx:pt>
          <cx:pt idx="747">143500</cx:pt>
          <cx:pt idx="748">200000</cx:pt>
          <cx:pt idx="749">181000</cx:pt>
          <cx:pt idx="750">144500</cx:pt>
          <cx:pt idx="751">157900</cx:pt>
          <cx:pt idx="752">155000</cx:pt>
          <cx:pt idx="753">139500</cx:pt>
          <cx:pt idx="754">166000</cx:pt>
          <cx:pt idx="755">167000</cx:pt>
          <cx:pt idx="756">100000</cx:pt>
          <cx:pt idx="757">140000</cx:pt>
          <cx:pt idx="758">174900</cx:pt>
          <cx:pt idx="759">240000</cx:pt>
          <cx:pt idx="760">187000</cx:pt>
          <cx:pt idx="761">131500</cx:pt>
          <cx:pt idx="762">158000</cx:pt>
          <cx:pt idx="763">147000</cx:pt>
          <cx:pt idx="764">174000</cx:pt>
          <cx:pt idx="765">250000</cx:pt>
          <cx:pt idx="766">152000</cx:pt>
          <cx:pt idx="767">200500</cx:pt>
          <cx:pt idx="768">178000</cx:pt>
          <cx:pt idx="769">149500</cx:pt>
          <cx:pt idx="770">172500</cx:pt>
          <cx:pt idx="771">154500</cx:pt>
          <cx:pt idx="772">140000</cx:pt>
          <cx:pt idx="773">174000</cx:pt>
          <cx:pt idx="774">173733</cx:pt>
          <cx:pt idx="775">176500</cx:pt>
          <cx:pt idx="776">201000</cx:pt>
          <cx:pt idx="777">169990</cx:pt>
          <cx:pt idx="778">193000</cx:pt>
          <cx:pt idx="779">207500</cx:pt>
          <cx:pt idx="780">150900</cx:pt>
          <cx:pt idx="781">137500</cx:pt>
          <cx:pt idx="782">197500</cx:pt>
          <cx:pt idx="783">127500</cx:pt>
          <cx:pt idx="784">145000</cx:pt>
          <cx:pt idx="785">124000</cx:pt>
          <cx:pt idx="786">272000</cx:pt>
          <cx:pt idx="787">155000</cx:pt>
          <cx:pt idx="788">178900</cx:pt>
          <cx:pt idx="789">140000</cx:pt>
          <cx:pt idx="790">99500</cx:pt>
          <cx:pt idx="791">117000</cx:pt>
          <cx:pt idx="792">195000</cx:pt>
          <cx:pt idx="793">187000</cx:pt>
          <cx:pt idx="794">173900</cx:pt>
          <cx:pt idx="795">185000</cx:pt>
          <cx:pt idx="796">163500</cx:pt>
          <cx:pt idx="797">165000</cx:pt>
          <cx:pt idx="798">119200</cx:pt>
          <cx:pt idx="799">118000</cx:pt>
          <cx:pt idx="800">173000</cx:pt>
          <cx:pt idx="801">196000</cx:pt>
          <cx:pt idx="802">165000</cx:pt>
          <cx:pt idx="803">180000</cx:pt>
          <cx:pt idx="804">220000</cx:pt>
          <cx:pt idx="805">110500</cx:pt>
          <cx:pt idx="806">178000</cx:pt>
          <cx:pt idx="807">167900</cx:pt>
          <cx:pt idx="808">151400</cx:pt>
          <cx:pt idx="809">154000</cx:pt>
          <cx:pt idx="810">159500</cx:pt>
          <cx:pt idx="811">155900</cx:pt>
          <cx:pt idx="812">145000</cx:pt>
          <cx:pt idx="813">160000</cx:pt>
          <cx:pt idx="814">187500</cx:pt>
          <cx:pt idx="815">147000</cx:pt>
          <cx:pt idx="816">136500</cx:pt>
          <cx:pt idx="817">176432</cx:pt>
          <cx:pt idx="818">127000</cx:pt>
          <cx:pt idx="819">159500</cx:pt>
          <cx:pt idx="820">181000</cx:pt>
          <cx:pt idx="821">188000</cx:pt>
          <cx:pt idx="822">118400</cx:pt>
          <cx:pt idx="823">117500</cx:pt>
          <cx:pt idx="824">169000</cx:pt>
          <cx:pt idx="825">102000</cx:pt>
          <cx:pt idx="826">119000</cx:pt>
          <cx:pt idx="827">196000</cx:pt>
          <cx:pt idx="828">180000</cx:pt>
          <cx:pt idx="829">124000</cx:pt>
          <cx:pt idx="830">230000</cx:pt>
          <cx:pt idx="831">120500</cx:pt>
          <cx:pt idx="832">185000</cx:pt>
          <cx:pt idx="833">146000</cx:pt>
          <cx:pt idx="834">224000</cx:pt>
          <cx:pt idx="835">173000</cx:pt>
          <cx:pt idx="836">235000</cx:pt>
          <cx:pt idx="837">171000</cx:pt>
          <cx:pt idx="838">163000</cx:pt>
          <cx:pt idx="839">239000</cx:pt>
          <cx:pt idx="840">115000</cx:pt>
          <cx:pt idx="841">165000</cx:pt>
          <cx:pt idx="842">158000</cx:pt>
          <cx:pt idx="843">176000</cx:pt>
          <cx:pt idx="844">200000</cx:pt>
          <cx:pt idx="845">189000</cx:pt>
          <cx:pt idx="846">112000</cx:pt>
          <cx:pt idx="847">91500</cx:pt>
          <cx:pt idx="848">143000</cx:pt>
          <cx:pt idx="849">145000</cx:pt>
          <cx:pt idx="850">214000</cx:pt>
          <cx:pt idx="851">142500</cx:pt>
          <cx:pt idx="852">178000</cx:pt>
          <cx:pt idx="853">169900</cx:pt>
          <cx:pt idx="854">129500</cx:pt>
          <cx:pt idx="855">127500</cx:pt>
          <cx:pt idx="856">151000</cx:pt>
          <cx:pt idx="857">181000</cx:pt>
          <cx:pt idx="858">180500</cx:pt>
          <cx:pt idx="859">181000</cx:pt>
          <cx:pt idx="860">185750</cx:pt>
          <cx:pt idx="861">177000</cx:pt>
          <cx:pt idx="862">162000</cx:pt>
          <cx:pt idx="863">197900</cx:pt>
          <cx:pt idx="864">139000</cx:pt>
          <cx:pt idx="865">169000</cx:pt>
          <cx:pt idx="866">132500</cx:pt>
          <cx:pt idx="867">143000</cx:pt>
          <cx:pt idx="868">140000</cx:pt>
          <cx:pt idx="869">177500</cx:pt>
          <cx:pt idx="870">179200</cx:pt>
          <cx:pt idx="871">206900</cx:pt>
          <cx:pt idx="872">156500</cx:pt>
          <cx:pt idx="873">256000</cx:pt>
          <cx:pt idx="874">167900</cx:pt>
          <cx:pt idx="875">155000</cx:pt>
          <cx:pt idx="876">177000</cx:pt>
          <cx:pt idx="877">171000</cx:pt>
          <cx:pt idx="878">134900</cx:pt>
          <cx:pt idx="879">177500</cx:pt>
          <cx:pt idx="880">156932</cx:pt>
          <cx:pt idx="881">144000</cx:pt>
          <cx:pt idx="882">165500</cx:pt>
          <cx:pt idx="883">91000</cx:pt>
          <cx:pt idx="884">83000</cx:pt>
          <cx:pt idx="885">237500</cx:pt>
          <cx:pt idx="886">105000</cx:pt>
          <cx:pt idx="887">136000</cx:pt>
          <cx:pt idx="888">131000</cx:pt>
          <cx:pt idx="889">163000</cx:pt>
          <cx:pt idx="890">137450</cx:pt>
          <cx:pt idx="891">120000</cx:pt>
          <cx:pt idx="892">193000</cx:pt>
          <cx:pt idx="893">140000</cx:pt>
          <cx:pt idx="894">207000</cx:pt>
          <cx:pt idx="895">223000</cx:pt>
          <cx:pt idx="896">179900</cx:pt>
          <cx:pt idx="897">127500</cx:pt>
          <cx:pt idx="898">136500</cx:pt>
          <cx:pt idx="899">274970</cx:pt>
          <cx:pt idx="900">142000</cx:pt>
          <cx:pt idx="901">182900</cx:pt>
          <cx:pt idx="902">143750</cx:pt>
          <cx:pt idx="903">186500</cx:pt>
          <cx:pt idx="904">174000</cx:pt>
          <cx:pt idx="905">149700</cx:pt>
          <cx:pt idx="906">191000</cx:pt>
          <cx:pt idx="907">149300</cx:pt>
          <cx:pt idx="908">121000</cx:pt>
          <cx:pt idx="909">129000</cx:pt>
          <cx:pt idx="910">175000</cx:pt>
          <cx:pt idx="911">210000</cx:pt>
          <cx:pt idx="912">208500</cx:pt>
          <cx:pt idx="913">223500</cx:pt>
          <cx:pt idx="914">140000</cx:pt>
          <cx:pt idx="915">200000</cx:pt>
          <cx:pt idx="916">129900</cx:pt>
          <cx:pt idx="917">279500</cx:pt>
          <cx:pt idx="918">132000</cx:pt>
          <cx:pt idx="919">139400</cx:pt>
          <cx:pt idx="920">239686</cx:pt>
          <cx:pt idx="921">196500</cx:pt>
          <cx:pt idx="922">140000</cx:pt>
          <cx:pt idx="923">219500</cx:pt>
          <cx:pt idx="924">180000</cx:pt>
          <cx:pt idx="925">226000</cx:pt>
          <cx:pt idx="926">225000</cx:pt>
          <cx:pt idx="927">244000</cx:pt>
          <cx:pt idx="928">185000</cx:pt>
          <cx:pt idx="929">168500</cx:pt>
          <cx:pt idx="930">214000</cx:pt>
          <cx:pt idx="931">198900</cx:pt>
          <cx:pt idx="932">169500</cx:pt>
          <cx:pt idx="933">180000</cx:pt>
          <cx:pt idx="934">383970</cx:pt>
          <cx:pt idx="935">320000</cx:pt>
          <cx:pt idx="936">226000</cx:pt>
          <cx:pt idx="937">174000</cx:pt>
          <cx:pt idx="938">171000</cx:pt>
          <cx:pt idx="939">260000</cx:pt>
          <cx:pt idx="940">204000</cx:pt>
          <cx:pt idx="941">222500</cx:pt>
          <cx:pt idx="942">141000</cx:pt>
          <cx:pt idx="943">254900</cx:pt>
          <cx:pt idx="944">320000</cx:pt>
          <cx:pt idx="945">220000</cx:pt>
          <cx:pt idx="946">183500</cx:pt>
          <cx:pt idx="947">239000</cx:pt>
          <cx:pt idx="948">200100</cx:pt>
          <cx:pt idx="949">200000</cx:pt>
          <cx:pt idx="950">173000</cx:pt>
          <cx:pt idx="951">184000</cx:pt>
          <cx:pt idx="952">192000</cx:pt>
          <cx:pt idx="953">130000</cx:pt>
          <cx:pt idx="954">311872</cx:pt>
          <cx:pt idx="955">180500</cx:pt>
          <cx:pt idx="956">277000</cx:pt>
          <cx:pt idx="957">252678</cx:pt>
          <cx:pt idx="958">210000</cx:pt>
          <cx:pt idx="959">311500</cx:pt>
          <cx:pt idx="960">167240</cx:pt>
          <cx:pt idx="961">204900</cx:pt>
          <cx:pt idx="962">290000</cx:pt>
          <cx:pt idx="963">192500</cx:pt>
          <cx:pt idx="964">185500</cx:pt>
          <cx:pt idx="965">194500</cx:pt>
          <cx:pt idx="966">205000</cx:pt>
          <cx:pt idx="967">241500</cx:pt>
          <cx:pt idx="968">180000</cx:pt>
          <cx:pt idx="969">230000</cx:pt>
          <cx:pt idx="970">220000</cx:pt>
          <cx:pt idx="971">231500</cx:pt>
          <cx:pt idx="972">241500</cx:pt>
          <cx:pt idx="973">205000</cx:pt>
          <cx:pt idx="974">201000</cx:pt>
          <cx:pt idx="975">192000</cx:pt>
          <cx:pt idx="976">228500</cx:pt>
          <cx:pt idx="977">207500</cx:pt>
          <cx:pt idx="978">164700</cx:pt>
          <cx:pt idx="979">235000</cx:pt>
          <cx:pt idx="980">239000</cx:pt>
          <cx:pt idx="981">205000</cx:pt>
          <cx:pt idx="982">295000</cx:pt>
          <cx:pt idx="983">225000</cx:pt>
          <cx:pt idx="984">375000</cx:pt>
          <cx:pt idx="985">178000</cx:pt>
          <cx:pt idx="986">188500</cx:pt>
          <cx:pt idx="987">260000</cx:pt>
          <cx:pt idx="988">260000</cx:pt>
          <cx:pt idx="989">187500</cx:pt>
          <cx:pt idx="990">301000</cx:pt>
          <cx:pt idx="991">242000</cx:pt>
          <cx:pt idx="992">207000</cx:pt>
          <cx:pt idx="993">214000</cx:pt>
          <cx:pt idx="994">202500</cx:pt>
          <cx:pt idx="995">154000</cx:pt>
          <cx:pt idx="996">190000</cx:pt>
          <cx:pt idx="997">198500</cx:pt>
          <cx:pt idx="998">219500</cx:pt>
          <cx:pt idx="999">187750</cx:pt>
          <cx:pt idx="1000">213500</cx:pt>
          <cx:pt idx="1001">191000</cx:pt>
          <cx:pt idx="1002">241000</cx:pt>
          <cx:pt idx="1003">164990</cx:pt>
          <cx:pt idx="1004">280000</cx:pt>
          <cx:pt idx="1005">222000</cx:pt>
          <cx:pt idx="1006">228000</cx:pt>
          <cx:pt idx="1007">181134</cx:pt>
          <cx:pt idx="1008">206300</cx:pt>
          <cx:pt idx="1009">135000</cx:pt>
          <cx:pt idx="1010">275000</cx:pt>
          <cx:pt idx="1011">195400</cx:pt>
          <cx:pt idx="1012">212000</cx:pt>
          <cx:pt idx="1013">172500</cx:pt>
          <cx:pt idx="1014">210000</cx:pt>
          <cx:pt idx="1015">199900</cx:pt>
          <cx:pt idx="1016">280000</cx:pt>
          <cx:pt idx="1017">175500</cx:pt>
          <cx:pt idx="1018">155000</cx:pt>
          <cx:pt idx="1019">178740</cx:pt>
          <cx:pt idx="1020">167000</cx:pt>
          <cx:pt idx="1021">190000</cx:pt>
          <cx:pt idx="1022">155000</cx:pt>
          <cx:pt idx="1023">184000</cx:pt>
          <cx:pt idx="1024">226700</cx:pt>
          <cx:pt idx="1025">289000</cx:pt>
          <cx:pt idx="1026">161000</cx:pt>
          <cx:pt idx="1027">202665</cx:pt>
          <cx:pt idx="1028">265000</cx:pt>
          <cx:pt idx="1029">234000</cx:pt>
          <cx:pt idx="1030">315750</cx:pt>
          <cx:pt idx="1031">176000</cx:pt>
          <cx:pt idx="1032">188000</cx:pt>
          <cx:pt idx="1033">213250</cx:pt>
          <cx:pt idx="1034">133000</cx:pt>
          <cx:pt idx="1035">179665</cx:pt>
          <cx:pt idx="1036">229000</cx:pt>
          <cx:pt idx="1037">263000</cx:pt>
          <cx:pt idx="1038">284000</cx:pt>
          <cx:pt idx="1039">175000</cx:pt>
          <cx:pt idx="1040">234000</cx:pt>
          <cx:pt idx="1041">268000</cx:pt>
          <cx:pt idx="1042">214000</cx:pt>
          <cx:pt idx="1043">224500</cx:pt>
          <cx:pt idx="1044">170000</cx:pt>
          <cx:pt idx="1045">145000</cx:pt>
          <cx:pt idx="1046">146000</cx:pt>
          <cx:pt idx="1047">185900</cx:pt>
          <cx:pt idx="1048">194201</cx:pt>
          <cx:pt idx="1049">151000</cx:pt>
          <cx:pt idx="1050">221000</cx:pt>
          <cx:pt idx="1051">205000</cx:pt>
          <cx:pt idx="1052">82500</cx:pt>
          <cx:pt idx="1053">226000</cx:pt>
          <cx:pt idx="1054">205950</cx:pt>
          <cx:pt idx="1055">191000</cx:pt>
          <cx:pt idx="1056">149000</cx:pt>
          <cx:pt idx="1057">197900</cx:pt>
          <cx:pt idx="1058">221000</cx:pt>
          <cx:pt idx="1059">207500</cx:pt>
          <cx:pt idx="1060">227875</cx:pt>
          <cx:pt idx="1061">148800</cx:pt>
          <cx:pt idx="1062">335000</cx:pt>
          <cx:pt idx="1063">196000</cx:pt>
          <cx:pt idx="1064">140000</cx:pt>
          <cx:pt idx="1065">213000</cx:pt>
          <cx:pt idx="1066">302000</cx:pt>
          <cx:pt idx="1067">179540</cx:pt>
          <cx:pt idx="1068">159500</cx:pt>
          <cx:pt idx="1069">341000</cx:pt>
          <cx:pt idx="1070">194500</cx:pt>
          <cx:pt idx="1071">187500</cx:pt>
          <cx:pt idx="1072">222500</cx:pt>
          <cx:pt idx="1073">163000</cx:pt>
          <cx:pt idx="1074">190000</cx:pt>
          <cx:pt idx="1075">179000</cx:pt>
          <cx:pt idx="1076">236000</cx:pt>
          <cx:pt idx="1077">265979</cx:pt>
          <cx:pt idx="1078">260400</cx:pt>
          <cx:pt idx="1079">162000</cx:pt>
          <cx:pt idx="1080">179400</cx:pt>
          <cx:pt idx="1081">215200</cx:pt>
          <cx:pt idx="1082">196500</cx:pt>
          <cx:pt idx="1083">216837</cx:pt>
          <cx:pt idx="1084">221500</cx:pt>
          <cx:pt idx="1085">176000</cx:pt>
          <cx:pt idx="1086">187100</cx:pt>
          <cx:pt idx="1087">233000</cx:pt>
          <cx:pt idx="1088">160200</cx:pt>
          <cx:pt idx="1089">269790</cx:pt>
          <cx:pt idx="1090">194500</cx:pt>
          <cx:pt idx="1091">189000</cx:pt>
          <cx:pt idx="1092">227680</cx:pt>
          <cx:pt idx="1093">224900</cx:pt>
          <cx:pt idx="1094">224000</cx:pt>
          <cx:pt idx="1095">183000</cx:pt>
          <cx:pt idx="1096">225000</cx:pt>
          <cx:pt idx="1097">189000</cx:pt>
          <cx:pt idx="1098">147400</cx:pt>
          <cx:pt idx="1099">151000</cx:pt>
          <cx:pt idx="1100">237000</cx:pt>
          <cx:pt idx="1101">213000</cx:pt>
          <cx:pt idx="1102">164000</cx:pt>
          <cx:pt idx="1103">152000</cx:pt>
          <cx:pt idx="1104">189950</cx:pt>
          <cx:pt idx="1105">250580</cx:pt>
          <cx:pt idx="1106">236000</cx:pt>
          <cx:pt idx="1107">187500</cx:pt>
          <cx:pt idx="1108">180000</cx:pt>
          <cx:pt idx="1109">240000</cx:pt>
          <cx:pt idx="1110">250000</cx:pt>
          <cx:pt idx="1111">238000</cx:pt>
          <cx:pt idx="1112">176000</cx:pt>
          <cx:pt idx="1113">222000</cx:pt>
          <cx:pt idx="1114">190000</cx:pt>
          <cx:pt idx="1115">242000</cx:pt>
          <cx:pt idx="1116">184900</cx:pt>
          <cx:pt idx="1117">253000</cx:pt>
          <cx:pt idx="1118">239799</cx:pt>
          <cx:pt idx="1119">244400</cx:pt>
          <cx:pt idx="1120">214000</cx:pt>
          <cx:pt idx="1121">192500</cx:pt>
          <cx:pt idx="1122">185000</cx:pt>
          <cx:pt idx="1123">155000</cx:pt>
          <cx:pt idx="1124">214900</cx:pt>
          <cx:pt idx="1125">173000</cx:pt>
          <cx:pt idx="1126">182000</cx:pt>
          <cx:pt idx="1127">167500</cx:pt>
          <cx:pt idx="1128">165000</cx:pt>
          <cx:pt idx="1129">199900</cx:pt>
          <cx:pt idx="1130">178400</cx:pt>
          <cx:pt idx="1131">159895</cx:pt>
          <cx:pt idx="1132">197000</cx:pt>
          <cx:pt idx="1133">206000</cx:pt>
          <cx:pt idx="1134">181000</cx:pt>
          <cx:pt idx="1135">240000</cx:pt>
          <cx:pt idx="1136">203000</cx:pt>
          <cx:pt idx="1137">160000</cx:pt>
          <cx:pt idx="1138">213490</cx:pt>
          <cx:pt idx="1139">194000</cx:pt>
          <cx:pt idx="1140">191000</cx:pt>
          <cx:pt idx="1141">197000</cx:pt>
          <cx:pt idx="1142">230000</cx:pt>
          <cx:pt idx="1143">262280</cx:pt>
          <cx:pt idx="1144">176485</cx:pt>
          <cx:pt idx="1145">200141</cx:pt>
          <cx:pt idx="1146">185850</cx:pt>
          <cx:pt idx="1147">248000</cx:pt>
          <cx:pt idx="1148">328000</cx:pt>
          <cx:pt idx="1149">194000</cx:pt>
          <cx:pt idx="1150">219500</cx:pt>
          <cx:pt idx="1151">192000</cx:pt>
          <cx:pt idx="1152">137500</cx:pt>
          <cx:pt idx="1153">160000</cx:pt>
          <cx:pt idx="1154">157000</cx:pt>
          <cx:pt idx="1155">179900</cx:pt>
          <cx:pt idx="1156">274725</cx:pt>
          <cx:pt idx="1157">205000</cx:pt>
          <cx:pt idx="1158">212900</cx:pt>
          <cx:pt idx="1159">163900</cx:pt>
          <cx:pt idx="1160">174000</cx:pt>
          <cx:pt idx="1161">259000</cx:pt>
          <cx:pt idx="1162">215000</cx:pt>
          <cx:pt idx="1163">174500</cx:pt>
          <cx:pt idx="1164">116900</cx:pt>
          <cx:pt idx="1165">143000</cx:pt>
          <cx:pt idx="1166">201800</cx:pt>
          <cx:pt idx="1167">230000</cx:pt>
          <cx:pt idx="1168">233170</cx:pt>
          <cx:pt idx="1169">171900</cx:pt>
          <cx:pt idx="1170">250000</cx:pt>
          <cx:pt idx="1171">195000</cx:pt>
          <cx:pt idx="1172">189000</cx:pt>
          <cx:pt idx="1173">219210</cx:pt>
          <cx:pt idx="1174">144000</cx:pt>
          <cx:pt idx="1175">178000</cx:pt>
          <cx:pt idx="1176">197900</cx:pt>
          <cx:pt idx="1177">213000</cx:pt>
          <cx:pt idx="1178">271900</cx:pt>
          <cx:pt idx="1179">184000</cx:pt>
          <cx:pt idx="1180">175500</cx:pt>
          <cx:pt idx="1181">195000</cx:pt>
          <cx:pt idx="1182">224900</cx:pt>
          <cx:pt idx="1183">248328</cx:pt>
          <cx:pt idx="1184">170000</cx:pt>
          <cx:pt idx="1185">186500</cx:pt>
          <cx:pt idx="1186">244000</cx:pt>
          <cx:pt idx="1187">171750</cx:pt>
          <cx:pt idx="1188">294000</cx:pt>
          <cx:pt idx="1189">165400</cx:pt>
          <cx:pt idx="1190">190000</cx:pt>
          <cx:pt idx="1191">183900</cx:pt>
          <cx:pt idx="1192">122000</cx:pt>
          <cx:pt idx="1193">260000</cx:pt>
          <cx:pt idx="1194">227000</cx:pt>
          <cx:pt idx="1195">180000</cx:pt>
          <cx:pt idx="1196">162900</cx:pt>
          <cx:pt idx="1197">225000</cx:pt>
          <cx:pt idx="1198">232000</cx:pt>
          <cx:pt idx="1199">130000</cx:pt>
          <cx:pt idx="1200">202500</cx:pt>
          <cx:pt idx="1201">335000</cx:pt>
          <cx:pt idx="1202">203000</cx:pt>
          <cx:pt idx="1203">208900</cx:pt>
          <cx:pt idx="1204">190000</cx:pt>
          <cx:pt idx="1205">176500</cx:pt>
          <cx:pt idx="1206">200000</cx:pt>
          <cx:pt idx="1207">155835</cx:pt>
          <cx:pt idx="1208">262500</cx:pt>
          <cx:pt idx="1209">215000</cx:pt>
          <cx:pt idx="1210">235000</cx:pt>
          <cx:pt idx="1211">170000</cx:pt>
          <cx:pt idx="1212">260000</cx:pt>
          <cx:pt idx="1213">144152</cx:pt>
          <cx:pt idx="1214">216000</cx:pt>
          <cx:pt idx="1215">193000</cx:pt>
          <cx:pt idx="1216">274300</cx:pt>
          <cx:pt idx="1217">250000</cx:pt>
          <cx:pt idx="1218">157000</cx:pt>
          <cx:pt idx="1219">250000</cx:pt>
          <cx:pt idx="1220">235000</cx:pt>
          <cx:pt idx="1221">246578</cx:pt>
          <cx:pt idx="1222">193879</cx:pt>
          <cx:pt idx="1223">215000</cx:pt>
          <cx:pt idx="1224">230000</cx:pt>
          <cx:pt idx="1225">175900</cx:pt>
          <cx:pt idx="1226">271000</cx:pt>
          <cx:pt idx="1227">197000</cx:pt>
          <cx:pt idx="1228">179600</cx:pt>
          <cx:pt idx="1229">185000</cx:pt>
          <cx:pt idx="1230">266500</cx:pt>
          <cx:pt idx="1231">250000</cx:pt>
          <cx:pt idx="1232">307000</cx:pt>
          <cx:pt idx="1233">325300</cx:pt>
          <cx:pt idx="1234">230000</cx:pt>
          <cx:pt idx="1235">256300</cx:pt>
          <cx:pt idx="1236">306000</cx:pt>
          <cx:pt idx="1237">179900</cx:pt>
          <cx:pt idx="1238">309000</cx:pt>
          <cx:pt idx="1239">249700</cx:pt>
          <cx:pt idx="1240">172500</cx:pt>
          <cx:pt idx="1241">202500</cx:pt>
          <cx:pt idx="1242">317000</cx:pt>
          <cx:pt idx="1243">245000</cx:pt>
          <cx:pt idx="1244">260000</cx:pt>
          <cx:pt idx="1245">250000</cx:pt>
          <cx:pt idx="1246">220000</cx:pt>
          <cx:pt idx="1247">230000</cx:pt>
          <cx:pt idx="1248">372402</cx:pt>
          <cx:pt idx="1249">269500</cx:pt>
          <cx:pt idx="1250">325624</cx:pt>
          <cx:pt idx="1251">228000</cx:pt>
          <cx:pt idx="1252">286000</cx:pt>
          <cx:pt idx="1253">315000</cx:pt>
          <cx:pt idx="1254">235000</cx:pt>
          <cx:pt idx="1255">274900</cx:pt>
          <cx:pt idx="1256">403000</cx:pt>
          <cx:pt idx="1257">318000</cx:pt>
          <cx:pt idx="1258">262500</cx:pt>
          <cx:pt idx="1259">235000</cx:pt>
          <cx:pt idx="1260">276000</cx:pt>
          <cx:pt idx="1261">266000</cx:pt>
          <cx:pt idx="1262">290000</cx:pt>
          <cx:pt idx="1263">244600</cx:pt>
          <cx:pt idx="1264">233230</cx:pt>
          <cx:pt idx="1265">267000</cx:pt>
          <cx:pt idx="1266">305900</cx:pt>
          <cx:pt idx="1267">270000</cx:pt>
          <cx:pt idx="1268">354000</cx:pt>
          <cx:pt idx="1269">324000</cx:pt>
          <cx:pt idx="1270">284000</cx:pt>
          <cx:pt idx="1271">202900</cx:pt>
          <cx:pt idx="1272">280000</cx:pt>
          <cx:pt idx="1273">340000</cx:pt>
          <cx:pt idx="1274">192000</cx:pt>
          <cx:pt idx="1275">245500</cx:pt>
          <cx:pt idx="1276">258000</cx:pt>
          <cx:pt idx="1277">339750</cx:pt>
          <cx:pt idx="1278">315000</cx:pt>
          <cx:pt idx="1279">210000</cx:pt>
          <cx:pt idx="1280">161000</cx:pt>
          <cx:pt idx="1281">263435</cx:pt>
          <cx:pt idx="1282">250000</cx:pt>
          <cx:pt idx="1283">212000</cx:pt>
          <cx:pt idx="1284">440000</cx:pt>
          <cx:pt idx="1285">251000</cx:pt>
          <cx:pt idx="1286">297000</cx:pt>
          <cx:pt idx="1287">430000</cx:pt>
          <cx:pt idx="1288">215000</cx:pt>
          <cx:pt idx="1289">178000</cx:pt>
          <cx:pt idx="1290">272000</cx:pt>
          <cx:pt idx="1291">248000</cx:pt>
          <cx:pt idx="1292">255500</cx:pt>
          <cx:pt idx="1293">316600</cx:pt>
          <cx:pt idx="1294">253293</cx:pt>
          <cx:pt idx="1295">369900</cx:pt>
          <cx:pt idx="1296">319000</cx:pt>
          <cx:pt idx="1297">275000</cx:pt>
          <cx:pt idx="1298">220000</cx:pt>
          <cx:pt idx="1299">359100</cx:pt>
          <cx:pt idx="1300">261500</cx:pt>
          <cx:pt idx="1301">305000</cx:pt>
          <cx:pt idx="1302">209500</cx:pt>
          <cx:pt idx="1303">264561</cx:pt>
          <cx:pt idx="1304">274000</cx:pt>
          <cx:pt idx="1305">345000</cx:pt>
          <cx:pt idx="1306">350000</cx:pt>
          <cx:pt idx="1307">402000</cx:pt>
          <cx:pt idx="1308">423000</cx:pt>
          <cx:pt idx="1309">230500</cx:pt>
          <cx:pt idx="1310">372500</cx:pt>
          <cx:pt idx="1311">392000</cx:pt>
          <cx:pt idx="1312">312500</cx:pt>
          <cx:pt idx="1313">361919</cx:pt>
          <cx:pt idx="1314">254000</cx:pt>
          <cx:pt idx="1315">189000</cx:pt>
          <cx:pt idx="1316">275000</cx:pt>
          <cx:pt idx="1317">236500</cx:pt>
          <cx:pt idx="1318">239900</cx:pt>
          <cx:pt idx="1319">180000</cx:pt>
          <cx:pt idx="1320">299800</cx:pt>
          <cx:pt idx="1321">275500</cx:pt>
          <cx:pt idx="1322">212000</cx:pt>
          <cx:pt idx="1323">290000</cx:pt>
          <cx:pt idx="1324">337000</cx:pt>
          <cx:pt idx="1325">270000</cx:pt>
          <cx:pt idx="1326">538000</cx:pt>
          <cx:pt idx="1327">395000</cx:pt>
          <cx:pt idx="1328">225000</cx:pt>
          <cx:pt idx="1329">271000</cx:pt>
          <cx:pt idx="1330">232600</cx:pt>
          <cx:pt idx="1331">215000</cx:pt>
          <cx:pt idx="1332">248900</cx:pt>
          <cx:pt idx="1333">303477</cx:pt>
          <cx:pt idx="1334">268000</cx:pt>
          <cx:pt idx="1335">255000</cx:pt>
          <cx:pt idx="1336">285000</cx:pt>
          <cx:pt idx="1337">236500</cx:pt>
          <cx:pt idx="1338">201000</cx:pt>
          <cx:pt idx="1339">270000</cx:pt>
          <cx:pt idx="1340">336000</cx:pt>
          <cx:pt idx="1341">255900</cx:pt>
          <cx:pt idx="1342">348000</cx:pt>
          <cx:pt idx="1343">168000</cx:pt>
          <cx:pt idx="1344">232000</cx:pt>
          <cx:pt idx="1345">227000</cx:pt>
          <cx:pt idx="1346">187500</cx:pt>
          <cx:pt idx="1347">287000</cx:pt>
          <cx:pt idx="1348">293077</cx:pt>
          <cx:pt idx="1349">310000</cx:pt>
          <cx:pt idx="1350">287000</cx:pt>
          <cx:pt idx="1351">278000</cx:pt>
          <cx:pt idx="1352">255000</cx:pt>
          <cx:pt idx="1353">213500</cx:pt>
          <cx:pt idx="1354">252000</cx:pt>
          <cx:pt idx="1355">197000</cx:pt>
          <cx:pt idx="1356">170000</cx:pt>
          <cx:pt idx="1357">325000</cx:pt>
          <cx:pt idx="1358">280000</cx:pt>
          <cx:pt idx="1359">318000</cx:pt>
          <cx:pt idx="1360">184100</cx:pt>
          <cx:pt idx="1361">239500</cx:pt>
          <cx:pt idx="1362">424870</cx:pt>
          <cx:pt idx="1363">235128</cx:pt>
          <cx:pt idx="1364">245350</cx:pt>
          <cx:pt idx="1365">285000</cx:pt>
          <cx:pt idx="1366">392500</cx:pt>
          <cx:pt idx="1367">262000</cx:pt>
          <cx:pt idx="1368">174000</cx:pt>
          <cx:pt idx="1369">290000</cx:pt>
          <cx:pt idx="1370">164000</cx:pt>
          <cx:pt idx="1371">229456</cx:pt>
          <cx:pt idx="1372">265900</cx:pt>
          <cx:pt idx="1373">230000</cx:pt>
          <cx:pt idx="1374">301500</cx:pt>
          <cx:pt idx="1375">381000</cx:pt>
          <cx:pt idx="1376">237000</cx:pt>
          <cx:pt idx="1377">278000</cx:pt>
          <cx:pt idx="1378">281000</cx:pt>
          <cx:pt idx="1379">290000</cx:pt>
          <cx:pt idx="1380">302000</cx:pt>
          <cx:pt idx="1381">295493</cx:pt>
          <cx:pt idx="1382">275000</cx:pt>
          <cx:pt idx="1383">147000</cx:pt>
          <cx:pt idx="1384">227000</cx:pt>
          <cx:pt idx="1385">228500</cx:pt>
          <cx:pt idx="1386">283463</cx:pt>
          <cx:pt idx="1387">122000</cx:pt>
          <cx:pt idx="1388">410000</cx:pt>
          <cx:pt idx="1389">232000</cx:pt>
          <cx:pt idx="1390">239000</cx:pt>
          <cx:pt idx="1391">281213</cx:pt>
          <cx:pt idx="1392">282922</cx:pt>
          <cx:pt idx="1393">275000</cx:pt>
          <cx:pt idx="1394">257000</cx:pt>
          <cx:pt idx="1395">340000</cx:pt>
          <cx:pt idx="1396">394617</cx:pt>
          <cx:pt idx="1397">240000</cx:pt>
          <cx:pt idx="1398">287090</cx:pt>
          <cx:pt idx="1399">345000</cx:pt>
          <cx:pt idx="1400">277500</cx:pt>
          <cx:pt idx="1401">319900</cx:pt>
          <cx:pt idx="1402">385000</cx:pt>
          <cx:pt idx="1403">412500</cx:pt>
          <cx:pt idx="1404">501837</cx:pt>
          <cx:pt idx="1405">415298</cx:pt>
          <cx:pt idx="1406">360000</cx:pt>
          <cx:pt idx="1407">342643</cx:pt>
          <cx:pt idx="1408">377426</cx:pt>
          <cx:pt idx="1409">266000</cx:pt>
          <cx:pt idx="1410">437154</cx:pt>
          <cx:pt idx="1411">318061</cx:pt>
          <cx:pt idx="1412">394432</cx:pt>
          <cx:pt idx="1413">380000</cx:pt>
          <cx:pt idx="1414">326000</cx:pt>
          <cx:pt idx="1415">374000</cx:pt>
          <cx:pt idx="1416">446261</cx:pt>
          <cx:pt idx="1417">315000</cx:pt>
          <cx:pt idx="1418">325000</cx:pt>
          <cx:pt idx="1419">313000</cx:pt>
          <cx:pt idx="1420">314813</cx:pt>
          <cx:pt idx="1421">370878</cx:pt>
          <cx:pt idx="1422">285000</cx:pt>
          <cx:pt idx="1423">320000</cx:pt>
          <cx:pt idx="1424">264132</cx:pt>
          <cx:pt idx="1425">485000</cx:pt>
          <cx:pt idx="1426">582933</cx:pt>
          <cx:pt idx="1427">350000</cx:pt>
          <cx:pt idx="1428">328900</cx:pt>
          <cx:pt idx="1429">611657</cx:pt>
          <cx:pt idx="1430">320000</cx:pt>
          <cx:pt idx="1431">239000</cx:pt>
          <cx:pt idx="1432">395192</cx:pt>
          <cx:pt idx="1433">315500</cx:pt>
          <cx:pt idx="1434">556581</cx:pt>
          <cx:pt idx="1435">335000</cx:pt>
          <cx:pt idx="1436">367294</cx:pt>
          <cx:pt idx="1437">378500</cx:pt>
          <cx:pt idx="1438">325000</cx:pt>
          <cx:pt idx="1439">333168</cx:pt>
          <cx:pt idx="1440">315000</cx:pt>
          <cx:pt idx="1441">377500</cx:pt>
          <cx:pt idx="1442">438780</cx:pt>
          <cx:pt idx="1443">475000</cx:pt>
          <cx:pt idx="1444">386250</cx:pt>
          <cx:pt idx="1445">426000</cx:pt>
          <cx:pt idx="1446">555000</cx:pt>
          <cx:pt idx="1447">402861</cx:pt>
          <cx:pt idx="1448">184750</cx:pt>
          <cx:pt idx="1449">325000</cx:pt>
          <cx:pt idx="1450">451950</cx:pt>
          <cx:pt idx="1451">755000</cx:pt>
          <cx:pt idx="1452">385000</cx:pt>
          <cx:pt idx="1453">337500</cx:pt>
          <cx:pt idx="1454">625000</cx:pt>
          <cx:pt idx="1455">745000</cx:pt>
          <cx:pt idx="1456">465000</cx:pt>
          <cx:pt idx="1457">160000</cx:pt>
          <cx:pt idx="1458">466500</cx:pt>
          <cx:pt idx="1459">310000</cx:pt>
        </cx:lvl>
      </cx:numDim>
    </cx:data>
  </cx:chartData>
  <cx:chart>
    <cx:plotArea>
      <cx:plotAreaRegion>
        <cx:series layoutId="boxWhisker" uniqueId="{9181CC6D-21FD-4A6C-90ED-35C13698B64B}" formatIdx="0">
          <cx:tx>
            <cx:txData>
              <cx:f>'Overall Quality'!$B$1:$B$2</cx:f>
              <cx:v>Sum of SalePrice</cx:v>
            </cx:txData>
          </cx:tx>
          <cx:spPr>
            <a:solidFill>
              <a:schemeClr val="tx2">
                <a:lumMod val="60000"/>
                <a:lumOff val="40000"/>
              </a:schemeClr>
            </a:solidFill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600" b="0" i="0" u="none" strike="noStrike" kern="1200" baseline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x:txPr>
      </cx:axis>
      <cx:axis id="1">
        <cx:valScaling/>
        <cx:majorGridlines/>
        <cx:tickLabels/>
        <cx:numFmt formatCode="$#,##0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600" b="0" i="0" u="none" strike="noStrike" kern="1200" baseline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'Overall Condition'!$A$2:$A$2923</cx:f>
        <cx:lvl ptCount="2922">
          <cx:pt idx="0">1</cx:pt>
          <cx:pt idx="1">2</cx:pt>
          <cx:pt idx="2">2</cx:pt>
          <cx:pt idx="3">2</cx:pt>
          <cx:pt idx="4">2</cx:pt>
          <cx:pt idx="5">2</cx:pt>
          <cx:pt idx="6">3</cx:pt>
          <cx:pt idx="7">3</cx:pt>
          <cx:pt idx="8">3</cx:pt>
          <cx:pt idx="9">3</cx:pt>
          <cx:pt idx="10">3</cx:pt>
          <cx:pt idx="11">3</cx:pt>
          <cx:pt idx="12">3</cx:pt>
          <cx:pt idx="13">3</cx:pt>
          <cx:pt idx="14">3</cx:pt>
          <cx:pt idx="15">3</cx:pt>
          <cx:pt idx="16">3</cx:pt>
          <cx:pt idx="17">3</cx:pt>
          <cx:pt idx="18">3</cx:pt>
          <cx:pt idx="19">3</cx:pt>
          <cx:pt idx="20">3</cx:pt>
          <cx:pt idx="21">3</cx:pt>
          <cx:pt idx="22">3</cx:pt>
          <cx:pt idx="23">3</cx:pt>
          <cx:pt idx="24">3</cx:pt>
          <cx:pt idx="25">3</cx:pt>
          <cx:pt idx="26">3</cx:pt>
          <cx:pt idx="27">3</cx:pt>
          <cx:pt idx="28">3</cx:pt>
          <cx:pt idx="29">3</cx:pt>
          <cx:pt idx="30">3</cx:pt>
          <cx:pt idx="31">4</cx:pt>
          <cx:pt idx="32">4</cx:pt>
          <cx:pt idx="33">4</cx:pt>
          <cx:pt idx="34">4</cx:pt>
          <cx:pt idx="35">4</cx:pt>
          <cx:pt idx="36">4</cx:pt>
          <cx:pt idx="37">4</cx:pt>
          <cx:pt idx="38">4</cx:pt>
          <cx:pt idx="39">4</cx:pt>
          <cx:pt idx="40">4</cx:pt>
          <cx:pt idx="41">4</cx:pt>
          <cx:pt idx="42">4</cx:pt>
          <cx:pt idx="43">4</cx:pt>
          <cx:pt idx="44">4</cx:pt>
          <cx:pt idx="45">4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</cx:pt>
          <cx:pt idx="55">4</cx:pt>
          <cx:pt idx="56">4</cx:pt>
          <cx:pt idx="57">4</cx:pt>
          <cx:pt idx="58">4</cx:pt>
          <cx:pt idx="59">4</cx:pt>
          <cx:pt idx="60">4</cx:pt>
          <cx:pt idx="61">4</cx:pt>
          <cx:pt idx="62">4</cx:pt>
          <cx:pt idx="63">4</cx:pt>
          <cx:pt idx="64">4</cx:pt>
          <cx:pt idx="65">4</cx:pt>
          <cx:pt idx="66">4</cx:pt>
          <cx:pt idx="67">4</cx:pt>
          <cx:pt idx="68">4</cx:pt>
          <cx:pt idx="69">4</cx:pt>
          <cx:pt idx="70">4</cx:pt>
          <cx:pt idx="71">4</cx:pt>
          <cx:pt idx="72">4</cx:pt>
          <cx:pt idx="73">4</cx:pt>
          <cx:pt idx="74">4</cx:pt>
          <cx:pt idx="75">4</cx:pt>
          <cx:pt idx="76">4</cx:pt>
          <cx:pt idx="77">4</cx:pt>
          <cx:pt idx="78">4</cx:pt>
          <cx:pt idx="79">4</cx:pt>
          <cx:pt idx="80">4</cx:pt>
          <cx:pt idx="81">4</cx:pt>
          <cx:pt idx="82">4</cx:pt>
          <cx:pt idx="83">4</cx:pt>
          <cx:pt idx="84">4</cx:pt>
          <cx:pt idx="85">4</cx:pt>
          <cx:pt idx="86">4</cx:pt>
          <cx:pt idx="87">4</cx:pt>
          <cx:pt idx="88">5</cx:pt>
          <cx:pt idx="89">5</cx:pt>
          <cx:pt idx="90">5</cx:pt>
          <cx:pt idx="91">5</cx:pt>
          <cx:pt idx="92">5</cx:pt>
          <cx:pt idx="93">5</cx:pt>
          <cx:pt idx="94">5</cx:pt>
          <cx:pt idx="95">5</cx:pt>
          <cx:pt idx="96">5</cx:pt>
          <cx:pt idx="97">5</cx:pt>
          <cx:pt idx="98">5</cx:pt>
          <cx:pt idx="99">5</cx:pt>
          <cx:pt idx="100">5</cx:pt>
          <cx:pt idx="101">5</cx:pt>
          <cx:pt idx="102">5</cx:pt>
          <cx:pt idx="103">5</cx:pt>
          <cx:pt idx="104">5</cx:pt>
          <cx:pt idx="105">5</cx:pt>
          <cx:pt idx="106">5</cx:pt>
          <cx:pt idx="107">5</cx:pt>
          <cx:pt idx="108">5</cx:pt>
          <cx:pt idx="109">5</cx:pt>
          <cx:pt idx="110">5</cx:pt>
          <cx:pt idx="111">5</cx:pt>
          <cx:pt idx="112">5</cx:pt>
          <cx:pt idx="113">5</cx:pt>
          <cx:pt idx="114">5</cx:pt>
          <cx:pt idx="115">5</cx:pt>
          <cx:pt idx="116">5</cx:pt>
          <cx:pt idx="117">5</cx:pt>
          <cx:pt idx="118">5</cx:pt>
          <cx:pt idx="119">5</cx:pt>
          <cx:pt idx="120">5</cx:pt>
          <cx:pt idx="121">5</cx:pt>
          <cx:pt idx="122">5</cx:pt>
          <cx:pt idx="123">5</cx:pt>
          <cx:pt idx="124">5</cx:pt>
          <cx:pt idx="125">5</cx:pt>
          <cx:pt idx="126">5</cx:pt>
          <cx:pt idx="127">5</cx:pt>
          <cx:pt idx="128">5</cx:pt>
          <cx:pt idx="129">5</cx:pt>
          <cx:pt idx="130">5</cx:pt>
          <cx:pt idx="131">5</cx:pt>
          <cx:pt idx="132">5</cx:pt>
          <cx:pt idx="133">5</cx:pt>
          <cx:pt idx="134">5</cx:pt>
          <cx:pt idx="135">5</cx:pt>
          <cx:pt idx="136">5</cx:pt>
          <cx:pt idx="137">5</cx:pt>
          <cx:pt idx="138">5</cx:pt>
          <cx:pt idx="139">5</cx:pt>
          <cx:pt idx="140">5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5</cx:pt>
          <cx:pt idx="215">5</cx:pt>
          <cx:pt idx="216">5</cx:pt>
          <cx:pt idx="217">5</cx:pt>
          <cx:pt idx="218">5</cx:pt>
          <cx:pt idx="219">5</cx:pt>
          <cx:pt idx="220">5</cx:pt>
          <cx:pt idx="221">5</cx:pt>
          <cx:pt idx="222">5</cx:pt>
          <cx:pt idx="223">5</cx:pt>
          <cx:pt idx="224">5</cx:pt>
          <cx:pt idx="225">5</cx:pt>
          <cx:pt idx="226">5</cx:pt>
          <cx:pt idx="227">5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5</cx:pt>
          <cx:pt idx="301">5</cx:pt>
          <cx:pt idx="302">5</cx:pt>
          <cx:pt idx="303">5</cx:pt>
          <cx:pt idx="304">5</cx:pt>
          <cx:pt idx="305">5</cx:pt>
          <cx:pt idx="306">5</cx:pt>
          <cx:pt idx="307">5</cx:pt>
          <cx:pt idx="308">5</cx:pt>
          <cx:pt idx="309">5</cx:pt>
          <cx:pt idx="310">5</cx:pt>
          <cx:pt idx="311">5</cx:pt>
          <cx:pt idx="312">5</cx:pt>
          <cx:pt idx="313">5</cx:pt>
          <cx:pt idx="314">5</cx:pt>
          <cx:pt idx="315">5</cx:pt>
          <cx:pt idx="316">5</cx:pt>
          <cx:pt idx="317">5</cx:pt>
          <cx:pt idx="318">5</cx:pt>
          <cx:pt idx="319">5</cx:pt>
          <cx:pt idx="320">5</cx:pt>
          <cx:pt idx="321">5</cx:pt>
          <cx:pt idx="322">5</cx:pt>
          <cx:pt idx="323">5</cx:pt>
          <cx:pt idx="324">5</cx:pt>
          <cx:pt idx="325">5</cx:pt>
          <cx:pt idx="326">5</cx:pt>
          <cx:pt idx="327">5</cx:pt>
          <cx:pt idx="328">5</cx:pt>
          <cx:pt idx="329">5</cx:pt>
          <cx:pt idx="330">5</cx:pt>
          <cx:pt idx="331">5</cx:pt>
          <cx:pt idx="332">5</cx:pt>
          <cx:pt idx="333">5</cx:pt>
          <cx:pt idx="334">5</cx:pt>
          <cx:pt idx="335">5</cx:pt>
          <cx:pt idx="336">5</cx:pt>
          <cx:pt idx="337">5</cx:pt>
          <cx:pt idx="338">5</cx:pt>
          <cx:pt idx="339">5</cx:pt>
          <cx:pt idx="340">5</cx:pt>
          <cx:pt idx="341">5</cx:pt>
          <cx:pt idx="342">5</cx:pt>
          <cx:pt idx="343">5</cx:pt>
          <cx:pt idx="344">5</cx:pt>
          <cx:pt idx="345">5</cx:pt>
          <cx:pt idx="346">5</cx:pt>
          <cx:pt idx="347">5</cx:pt>
          <cx:pt idx="348">5</cx:pt>
          <cx:pt idx="349">5</cx:pt>
          <cx:pt idx="350">5</cx:pt>
          <cx:pt idx="351">5</cx:pt>
          <cx:pt idx="352">5</cx:pt>
          <cx:pt idx="353">5</cx:pt>
          <cx:pt idx="354">5</cx:pt>
          <cx:pt idx="355">5</cx:pt>
          <cx:pt idx="356">5</cx:pt>
          <cx:pt idx="357">5</cx:pt>
          <cx:pt idx="358">5</cx:pt>
          <cx:pt idx="359">5</cx:pt>
          <cx:pt idx="360">5</cx:pt>
          <cx:pt idx="361">5</cx:pt>
          <cx:pt idx="362">5</cx:pt>
          <cx:pt idx="363">5</cx:pt>
          <cx:pt idx="364">5</cx:pt>
          <cx:pt idx="365">5</cx:pt>
          <cx:pt idx="366">5</cx:pt>
          <cx:pt idx="367">5</cx:pt>
          <cx:pt idx="368">5</cx:pt>
          <cx:pt idx="369">5</cx:pt>
          <cx:pt idx="370">5</cx:pt>
          <cx:pt idx="371">5</cx:pt>
          <cx:pt idx="372">5</cx:pt>
          <cx:pt idx="373">5</cx:pt>
          <cx:pt idx="374">5</cx:pt>
          <cx:pt idx="375">5</cx:pt>
          <cx:pt idx="376">5</cx:pt>
          <cx:pt idx="377">5</cx:pt>
          <cx:pt idx="378">5</cx:pt>
          <cx:pt idx="379">5</cx:pt>
          <cx:pt idx="380">5</cx:pt>
          <cx:pt idx="381">5</cx:pt>
          <cx:pt idx="382">5</cx:pt>
          <cx:pt idx="383">5</cx:pt>
          <cx:pt idx="384">5</cx:pt>
          <cx:pt idx="385">5</cx:pt>
          <cx:pt idx="386">5</cx:pt>
          <cx:pt idx="387">5</cx:pt>
          <cx:pt idx="388">5</cx:pt>
          <cx:pt idx="389">5</cx:pt>
          <cx:pt idx="390">5</cx:pt>
          <cx:pt idx="391">5</cx:pt>
          <cx:pt idx="392">5</cx:pt>
          <cx:pt idx="393">5</cx:pt>
          <cx:pt idx="394">5</cx:pt>
          <cx:pt idx="395">5</cx:pt>
          <cx:pt idx="396">5</cx:pt>
          <cx:pt idx="397">5</cx:pt>
          <cx:pt idx="398">5</cx:pt>
          <cx:pt idx="399">5</cx:pt>
          <cx:pt idx="400">5</cx:pt>
          <cx:pt idx="401">5</cx:pt>
          <cx:pt idx="402">5</cx:pt>
          <cx:pt idx="403">5</cx:pt>
          <cx:pt idx="404">5</cx:pt>
          <cx:pt idx="405">5</cx:pt>
          <cx:pt idx="406">5</cx:pt>
          <cx:pt idx="407">5</cx:pt>
          <cx:pt idx="408">5</cx:pt>
          <cx:pt idx="409">5</cx:pt>
          <cx:pt idx="410">5</cx:pt>
          <cx:pt idx="411">5</cx:pt>
          <cx:pt idx="412">5</cx:pt>
          <cx:pt idx="413">5</cx:pt>
          <cx:pt idx="414">5</cx:pt>
          <cx:pt idx="415">5</cx:pt>
          <cx:pt idx="416">5</cx:pt>
          <cx:pt idx="417">5</cx:pt>
          <cx:pt idx="418">5</cx:pt>
          <cx:pt idx="419">5</cx:pt>
          <cx:pt idx="420">5</cx:pt>
          <cx:pt idx="421">5</cx:pt>
          <cx:pt idx="422">5</cx:pt>
          <cx:pt idx="423">5</cx:pt>
          <cx:pt idx="424">5</cx:pt>
          <cx:pt idx="425">5</cx:pt>
          <cx:pt idx="426">5</cx:pt>
          <cx:pt idx="427">5</cx:pt>
          <cx:pt idx="428">5</cx:pt>
          <cx:pt idx="429">5</cx:pt>
          <cx:pt idx="430">5</cx:pt>
          <cx:pt idx="431">5</cx:pt>
          <cx:pt idx="432">5</cx:pt>
          <cx:pt idx="433">5</cx:pt>
          <cx:pt idx="434">5</cx:pt>
          <cx:pt idx="435">5</cx:pt>
          <cx:pt idx="436">5</cx:pt>
          <cx:pt idx="437">5</cx:pt>
          <cx:pt idx="438">5</cx:pt>
          <cx:pt idx="439">5</cx:pt>
          <cx:pt idx="440">5</cx:pt>
          <cx:pt idx="441">5</cx:pt>
          <cx:pt idx="442">5</cx:pt>
          <cx:pt idx="443">5</cx:pt>
          <cx:pt idx="444">5</cx:pt>
          <cx:pt idx="445">5</cx:pt>
          <cx:pt idx="446">5</cx:pt>
          <cx:pt idx="447">5</cx:pt>
          <cx:pt idx="448">5</cx:pt>
          <cx:pt idx="449">5</cx:pt>
          <cx:pt idx="450">5</cx:pt>
          <cx:pt idx="451">5</cx:pt>
          <cx:pt idx="452">5</cx:pt>
          <cx:pt idx="453">5</cx:pt>
          <cx:pt idx="454">5</cx:pt>
          <cx:pt idx="455">5</cx:pt>
          <cx:pt idx="456">5</cx:pt>
          <cx:pt idx="457">5</cx:pt>
          <cx:pt idx="458">5</cx:pt>
          <cx:pt idx="459">5</cx:pt>
          <cx:pt idx="460">5</cx:pt>
          <cx:pt idx="461">5</cx:pt>
          <cx:pt idx="462">5</cx:pt>
          <cx:pt idx="463">5</cx:pt>
          <cx:pt idx="464">5</cx:pt>
          <cx:pt idx="465">5</cx:pt>
          <cx:pt idx="466">5</cx:pt>
          <cx:pt idx="467">5</cx:pt>
          <cx:pt idx="468">5</cx:pt>
          <cx:pt idx="469">5</cx:pt>
          <cx:pt idx="470">5</cx:pt>
          <cx:pt idx="471">5</cx:pt>
          <cx:pt idx="472">5</cx:pt>
          <cx:pt idx="473">5</cx:pt>
          <cx:pt idx="474">5</cx:pt>
          <cx:pt idx="475">5</cx:pt>
          <cx:pt idx="476">5</cx:pt>
          <cx:pt idx="477">5</cx:pt>
          <cx:pt idx="478">5</cx:pt>
          <cx:pt idx="479">5</cx:pt>
          <cx:pt idx="480">5</cx:pt>
          <cx:pt idx="481">5</cx:pt>
          <cx:pt idx="482">5</cx:pt>
          <cx:pt idx="483">5</cx:pt>
          <cx:pt idx="484">5</cx:pt>
          <cx:pt idx="485">5</cx:pt>
          <cx:pt idx="486">5</cx:pt>
          <cx:pt idx="487">5</cx:pt>
          <cx:pt idx="488">5</cx:pt>
          <cx:pt idx="489">5</cx:pt>
          <cx:pt idx="490">5</cx:pt>
          <cx:pt idx="491">5</cx:pt>
          <cx:pt idx="492">5</cx:pt>
          <cx:pt idx="493">5</cx:pt>
          <cx:pt idx="494">5</cx:pt>
          <cx:pt idx="495">5</cx:pt>
          <cx:pt idx="496">5</cx:pt>
          <cx:pt idx="497">5</cx:pt>
          <cx:pt idx="498">5</cx:pt>
          <cx:pt idx="499">5</cx:pt>
          <cx:pt idx="500">5</cx:pt>
          <cx:pt idx="501">5</cx:pt>
          <cx:pt idx="502">5</cx:pt>
          <cx:pt idx="503">5</cx:pt>
          <cx:pt idx="504">5</cx:pt>
          <cx:pt idx="505">5</cx:pt>
          <cx:pt idx="506">5</cx:pt>
          <cx:pt idx="507">5</cx:pt>
          <cx:pt idx="508">5</cx:pt>
          <cx:pt idx="509">5</cx:pt>
          <cx:pt idx="510">5</cx:pt>
          <cx:pt idx="511">5</cx:pt>
          <cx:pt idx="512">5</cx:pt>
          <cx:pt idx="513">5</cx:pt>
          <cx:pt idx="514">5</cx:pt>
          <cx:pt idx="515">5</cx:pt>
          <cx:pt idx="516">5</cx:pt>
          <cx:pt idx="517">5</cx:pt>
          <cx:pt idx="518">5</cx:pt>
          <cx:pt idx="519">5</cx:pt>
          <cx:pt idx="520">5</cx:pt>
          <cx:pt idx="521">5</cx:pt>
          <cx:pt idx="522">5</cx:pt>
          <cx:pt idx="523">5</cx:pt>
          <cx:pt idx="524">5</cx:pt>
          <cx:pt idx="525">5</cx:pt>
          <cx:pt idx="526">5</cx:pt>
          <cx:pt idx="527">5</cx:pt>
          <cx:pt idx="528">5</cx:pt>
          <cx:pt idx="529">5</cx:pt>
          <cx:pt idx="530">5</cx:pt>
          <cx:pt idx="531">5</cx:pt>
          <cx:pt idx="532">5</cx:pt>
          <cx:pt idx="533">5</cx:pt>
          <cx:pt idx="534">5</cx:pt>
          <cx:pt idx="535">5</cx:pt>
          <cx:pt idx="536">5</cx:pt>
          <cx:pt idx="537">5</cx:pt>
          <cx:pt idx="538">5</cx:pt>
          <cx:pt idx="539">5</cx:pt>
          <cx:pt idx="540">5</cx:pt>
          <cx:pt idx="541">5</cx:pt>
          <cx:pt idx="542">5</cx:pt>
          <cx:pt idx="543">5</cx:pt>
          <cx:pt idx="544">5</cx:pt>
          <cx:pt idx="545">5</cx:pt>
          <cx:pt idx="546">5</cx:pt>
          <cx:pt idx="547">5</cx:pt>
          <cx:pt idx="548">5</cx:pt>
          <cx:pt idx="549">5</cx:pt>
          <cx:pt idx="550">5</cx:pt>
          <cx:pt idx="551">5</cx:pt>
          <cx:pt idx="552">5</cx:pt>
          <cx:pt idx="553">5</cx:pt>
          <cx:pt idx="554">5</cx:pt>
          <cx:pt idx="555">5</cx:pt>
          <cx:pt idx="556">5</cx:pt>
          <cx:pt idx="557">5</cx:pt>
          <cx:pt idx="558">5</cx:pt>
          <cx:pt idx="559">5</cx:pt>
          <cx:pt idx="560">5</cx:pt>
          <cx:pt idx="561">5</cx:pt>
          <cx:pt idx="562">5</cx:pt>
          <cx:pt idx="563">5</cx:pt>
          <cx:pt idx="564">5</cx:pt>
          <cx:pt idx="565">5</cx:pt>
          <cx:pt idx="566">5</cx:pt>
          <cx:pt idx="567">5</cx:pt>
          <cx:pt idx="568">5</cx:pt>
          <cx:pt idx="569">5</cx:pt>
          <cx:pt idx="570">5</cx:pt>
          <cx:pt idx="571">5</cx:pt>
          <cx:pt idx="572">5</cx:pt>
          <cx:pt idx="573">5</cx:pt>
          <cx:pt idx="574">5</cx:pt>
          <cx:pt idx="575">5</cx:pt>
          <cx:pt idx="576">5</cx:pt>
          <cx:pt idx="577">5</cx:pt>
          <cx:pt idx="578">5</cx:pt>
          <cx:pt idx="579">5</cx:pt>
          <cx:pt idx="580">5</cx:pt>
          <cx:pt idx="581">5</cx:pt>
          <cx:pt idx="582">5</cx:pt>
          <cx:pt idx="583">5</cx:pt>
          <cx:pt idx="584">5</cx:pt>
          <cx:pt idx="585">5</cx:pt>
          <cx:pt idx="586">5</cx:pt>
          <cx:pt idx="587">5</cx:pt>
          <cx:pt idx="588">5</cx:pt>
          <cx:pt idx="589">5</cx:pt>
          <cx:pt idx="590">5</cx:pt>
          <cx:pt idx="591">5</cx:pt>
          <cx:pt idx="592">5</cx:pt>
          <cx:pt idx="593">5</cx:pt>
          <cx:pt idx="594">5</cx:pt>
          <cx:pt idx="595">5</cx:pt>
          <cx:pt idx="596">5</cx:pt>
          <cx:pt idx="597">5</cx:pt>
          <cx:pt idx="598">5</cx:pt>
          <cx:pt idx="599">5</cx:pt>
          <cx:pt idx="600">5</cx:pt>
          <cx:pt idx="601">5</cx:pt>
          <cx:pt idx="602">5</cx:pt>
          <cx:pt idx="603">5</cx:pt>
          <cx:pt idx="604">5</cx:pt>
          <cx:pt idx="605">5</cx:pt>
          <cx:pt idx="606">5</cx:pt>
          <cx:pt idx="607">5</cx:pt>
          <cx:pt idx="608">5</cx:pt>
          <cx:pt idx="609">5</cx:pt>
          <cx:pt idx="610">5</cx:pt>
          <cx:pt idx="611">5</cx:pt>
          <cx:pt idx="612">5</cx:pt>
          <cx:pt idx="613">5</cx:pt>
          <cx:pt idx="614">5</cx:pt>
          <cx:pt idx="615">5</cx:pt>
          <cx:pt idx="616">5</cx:pt>
          <cx:pt idx="617">5</cx:pt>
          <cx:pt idx="618">5</cx:pt>
          <cx:pt idx="619">5</cx:pt>
          <cx:pt idx="620">5</cx:pt>
          <cx:pt idx="621">5</cx:pt>
          <cx:pt idx="622">5</cx:pt>
          <cx:pt idx="623">5</cx:pt>
          <cx:pt idx="624">5</cx:pt>
          <cx:pt idx="625">5</cx:pt>
          <cx:pt idx="626">5</cx:pt>
          <cx:pt idx="627">5</cx:pt>
          <cx:pt idx="628">5</cx:pt>
          <cx:pt idx="629">5</cx:pt>
          <cx:pt idx="630">5</cx:pt>
          <cx:pt idx="631">5</cx:pt>
          <cx:pt idx="632">5</cx:pt>
          <cx:pt idx="633">5</cx:pt>
          <cx:pt idx="634">5</cx:pt>
          <cx:pt idx="635">5</cx:pt>
          <cx:pt idx="636">5</cx:pt>
          <cx:pt idx="637">5</cx:pt>
          <cx:pt idx="638">5</cx:pt>
          <cx:pt idx="639">5</cx:pt>
          <cx:pt idx="640">5</cx:pt>
          <cx:pt idx="641">5</cx:pt>
          <cx:pt idx="642">5</cx:pt>
          <cx:pt idx="643">5</cx:pt>
          <cx:pt idx="644">5</cx:pt>
          <cx:pt idx="645">5</cx:pt>
          <cx:pt idx="646">5</cx:pt>
          <cx:pt idx="647">5</cx:pt>
          <cx:pt idx="648">5</cx:pt>
          <cx:pt idx="649">5</cx:pt>
          <cx:pt idx="650">5</cx:pt>
          <cx:pt idx="651">5</cx:pt>
          <cx:pt idx="652">5</cx:pt>
          <cx:pt idx="653">5</cx:pt>
          <cx:pt idx="654">5</cx:pt>
          <cx:pt idx="655">5</cx:pt>
          <cx:pt idx="656">5</cx:pt>
          <cx:pt idx="657">5</cx:pt>
          <cx:pt idx="658">5</cx:pt>
          <cx:pt idx="659">5</cx:pt>
          <cx:pt idx="660">5</cx:pt>
          <cx:pt idx="661">5</cx:pt>
          <cx:pt idx="662">5</cx:pt>
          <cx:pt idx="663">5</cx:pt>
          <cx:pt idx="664">5</cx:pt>
          <cx:pt idx="665">5</cx:pt>
          <cx:pt idx="666">5</cx:pt>
          <cx:pt idx="667">5</cx:pt>
          <cx:pt idx="668">5</cx:pt>
          <cx:pt idx="669">5</cx:pt>
          <cx:pt idx="670">5</cx:pt>
          <cx:pt idx="671">5</cx:pt>
          <cx:pt idx="672">5</cx:pt>
          <cx:pt idx="673">5</cx:pt>
          <cx:pt idx="674">5</cx:pt>
          <cx:pt idx="675">5</cx:pt>
          <cx:pt idx="676">5</cx:pt>
          <cx:pt idx="677">5</cx:pt>
          <cx:pt idx="678">5</cx:pt>
          <cx:pt idx="679">5</cx:pt>
          <cx:pt idx="680">5</cx:pt>
          <cx:pt idx="681">5</cx:pt>
          <cx:pt idx="682">5</cx:pt>
          <cx:pt idx="683">5</cx:pt>
          <cx:pt idx="684">5</cx:pt>
          <cx:pt idx="685">5</cx:pt>
          <cx:pt idx="686">5</cx:pt>
          <cx:pt idx="687">5</cx:pt>
          <cx:pt idx="688">5</cx:pt>
          <cx:pt idx="689">5</cx:pt>
          <cx:pt idx="690">5</cx:pt>
          <cx:pt idx="691">5</cx:pt>
          <cx:pt idx="692">5</cx:pt>
          <cx:pt idx="693">5</cx:pt>
          <cx:pt idx="694">5</cx:pt>
          <cx:pt idx="695">5</cx:pt>
          <cx:pt idx="696">5</cx:pt>
          <cx:pt idx="697">5</cx:pt>
          <cx:pt idx="698">5</cx:pt>
          <cx:pt idx="699">5</cx:pt>
          <cx:pt idx="700">5</cx:pt>
          <cx:pt idx="701">5</cx:pt>
          <cx:pt idx="702">5</cx:pt>
          <cx:pt idx="703">5</cx:pt>
          <cx:pt idx="704">5</cx:pt>
          <cx:pt idx="705">5</cx:pt>
          <cx:pt idx="706">5</cx:pt>
          <cx:pt idx="707">5</cx:pt>
          <cx:pt idx="708">5</cx:pt>
          <cx:pt idx="709">5</cx:pt>
          <cx:pt idx="710">5</cx:pt>
          <cx:pt idx="711">5</cx:pt>
          <cx:pt idx="712">5</cx:pt>
          <cx:pt idx="713">5</cx:pt>
          <cx:pt idx="714">5</cx:pt>
          <cx:pt idx="715">5</cx:pt>
          <cx:pt idx="716">5</cx:pt>
          <cx:pt idx="717">5</cx:pt>
          <cx:pt idx="718">5</cx:pt>
          <cx:pt idx="719">5</cx:pt>
          <cx:pt idx="720">5</cx:pt>
          <cx:pt idx="721">5</cx:pt>
          <cx:pt idx="722">5</cx:pt>
          <cx:pt idx="723">5</cx:pt>
          <cx:pt idx="724">5</cx:pt>
          <cx:pt idx="725">5</cx:pt>
          <cx:pt idx="726">5</cx:pt>
          <cx:pt idx="727">5</cx:pt>
          <cx:pt idx="728">5</cx:pt>
          <cx:pt idx="729">5</cx:pt>
          <cx:pt idx="730">5</cx:pt>
          <cx:pt idx="731">5</cx:pt>
          <cx:pt idx="732">5</cx:pt>
          <cx:pt idx="733">5</cx:pt>
          <cx:pt idx="734">5</cx:pt>
          <cx:pt idx="735">5</cx:pt>
          <cx:pt idx="736">5</cx:pt>
          <cx:pt idx="737">5</cx:pt>
          <cx:pt idx="738">5</cx:pt>
          <cx:pt idx="739">5</cx:pt>
          <cx:pt idx="740">5</cx:pt>
          <cx:pt idx="741">5</cx:pt>
          <cx:pt idx="742">5</cx:pt>
          <cx:pt idx="743">5</cx:pt>
          <cx:pt idx="744">5</cx:pt>
          <cx:pt idx="745">5</cx:pt>
          <cx:pt idx="746">5</cx:pt>
          <cx:pt idx="747">5</cx:pt>
          <cx:pt idx="748">5</cx:pt>
          <cx:pt idx="749">5</cx:pt>
          <cx:pt idx="750">5</cx:pt>
          <cx:pt idx="751">5</cx:pt>
          <cx:pt idx="752">5</cx:pt>
          <cx:pt idx="753">5</cx:pt>
          <cx:pt idx="754">5</cx:pt>
          <cx:pt idx="755">5</cx:pt>
          <cx:pt idx="756">5</cx:pt>
          <cx:pt idx="757">5</cx:pt>
          <cx:pt idx="758">5</cx:pt>
          <cx:pt idx="759">5</cx:pt>
          <cx:pt idx="760">5</cx:pt>
          <cx:pt idx="761">5</cx:pt>
          <cx:pt idx="762">5</cx:pt>
          <cx:pt idx="763">5</cx:pt>
          <cx:pt idx="764">5</cx:pt>
          <cx:pt idx="765">5</cx:pt>
          <cx:pt idx="766">5</cx:pt>
          <cx:pt idx="767">5</cx:pt>
          <cx:pt idx="768">5</cx:pt>
          <cx:pt idx="769">5</cx:pt>
          <cx:pt idx="770">5</cx:pt>
          <cx:pt idx="771">5</cx:pt>
          <cx:pt idx="772">5</cx:pt>
          <cx:pt idx="773">5</cx:pt>
          <cx:pt idx="774">5</cx:pt>
          <cx:pt idx="775">5</cx:pt>
          <cx:pt idx="776">5</cx:pt>
          <cx:pt idx="777">5</cx:pt>
          <cx:pt idx="778">5</cx:pt>
          <cx:pt idx="779">5</cx:pt>
          <cx:pt idx="780">5</cx:pt>
          <cx:pt idx="781">5</cx:pt>
          <cx:pt idx="782">5</cx:pt>
          <cx:pt idx="783">5</cx:pt>
          <cx:pt idx="784">5</cx:pt>
          <cx:pt idx="785">5</cx:pt>
          <cx:pt idx="786">5</cx:pt>
          <cx:pt idx="787">5</cx:pt>
          <cx:pt idx="788">5</cx:pt>
          <cx:pt idx="789">5</cx:pt>
          <cx:pt idx="790">5</cx:pt>
          <cx:pt idx="791">5</cx:pt>
          <cx:pt idx="792">5</cx:pt>
          <cx:pt idx="793">5</cx:pt>
          <cx:pt idx="794">5</cx:pt>
          <cx:pt idx="795">5</cx:pt>
          <cx:pt idx="796">5</cx:pt>
          <cx:pt idx="797">5</cx:pt>
          <cx:pt idx="798">5</cx:pt>
          <cx:pt idx="799">5</cx:pt>
          <cx:pt idx="800">5</cx:pt>
          <cx:pt idx="801">5</cx:pt>
          <cx:pt idx="802">5</cx:pt>
          <cx:pt idx="803">5</cx:pt>
          <cx:pt idx="804">5</cx:pt>
          <cx:pt idx="805">5</cx:pt>
          <cx:pt idx="806">5</cx:pt>
          <cx:pt idx="807">5</cx:pt>
          <cx:pt idx="808">5</cx:pt>
          <cx:pt idx="809">5</cx:pt>
          <cx:pt idx="810">5</cx:pt>
          <cx:pt idx="811">5</cx:pt>
          <cx:pt idx="812">5</cx:pt>
          <cx:pt idx="813">5</cx:pt>
          <cx:pt idx="814">5</cx:pt>
          <cx:pt idx="815">5</cx:pt>
          <cx:pt idx="816">5</cx:pt>
          <cx:pt idx="817">5</cx:pt>
          <cx:pt idx="818">5</cx:pt>
          <cx:pt idx="819">5</cx:pt>
          <cx:pt idx="820">5</cx:pt>
          <cx:pt idx="821">5</cx:pt>
          <cx:pt idx="822">5</cx:pt>
          <cx:pt idx="823">5</cx:pt>
          <cx:pt idx="824">5</cx:pt>
          <cx:pt idx="825">5</cx:pt>
          <cx:pt idx="826">5</cx:pt>
          <cx:pt idx="827">5</cx:pt>
          <cx:pt idx="828">5</cx:pt>
          <cx:pt idx="829">5</cx:pt>
          <cx:pt idx="830">5</cx:pt>
          <cx:pt idx="831">5</cx:pt>
          <cx:pt idx="832">5</cx:pt>
          <cx:pt idx="833">5</cx:pt>
          <cx:pt idx="834">5</cx:pt>
          <cx:pt idx="835">5</cx:pt>
          <cx:pt idx="836">5</cx:pt>
          <cx:pt idx="837">5</cx:pt>
          <cx:pt idx="838">5</cx:pt>
          <cx:pt idx="839">5</cx:pt>
          <cx:pt idx="840">5</cx:pt>
          <cx:pt idx="841">5</cx:pt>
          <cx:pt idx="842">5</cx:pt>
          <cx:pt idx="843">5</cx:pt>
          <cx:pt idx="844">5</cx:pt>
          <cx:pt idx="845">5</cx:pt>
          <cx:pt idx="846">5</cx:pt>
          <cx:pt idx="847">5</cx:pt>
          <cx:pt idx="848">5</cx:pt>
          <cx:pt idx="849">5</cx:pt>
          <cx:pt idx="850">5</cx:pt>
          <cx:pt idx="851">5</cx:pt>
          <cx:pt idx="852">5</cx:pt>
          <cx:pt idx="853">5</cx:pt>
          <cx:pt idx="854">5</cx:pt>
          <cx:pt idx="855">5</cx:pt>
          <cx:pt idx="856">5</cx:pt>
          <cx:pt idx="857">5</cx:pt>
          <cx:pt idx="858">5</cx:pt>
          <cx:pt idx="859">5</cx:pt>
          <cx:pt idx="860">5</cx:pt>
          <cx:pt idx="861">5</cx:pt>
          <cx:pt idx="862">5</cx:pt>
          <cx:pt idx="863">5</cx:pt>
          <cx:pt idx="864">5</cx:pt>
          <cx:pt idx="865">5</cx:pt>
          <cx:pt idx="866">5</cx:pt>
          <cx:pt idx="867">5</cx:pt>
          <cx:pt idx="868">5</cx:pt>
          <cx:pt idx="869">5</cx:pt>
          <cx:pt idx="870">5</cx:pt>
          <cx:pt idx="871">5</cx:pt>
          <cx:pt idx="872">5</cx:pt>
          <cx:pt idx="873">5</cx:pt>
          <cx:pt idx="874">5</cx:pt>
          <cx:pt idx="875">5</cx:pt>
          <cx:pt idx="876">5</cx:pt>
          <cx:pt idx="877">5</cx:pt>
          <cx:pt idx="878">5</cx:pt>
          <cx:pt idx="879">5</cx:pt>
          <cx:pt idx="880">5</cx:pt>
          <cx:pt idx="881">5</cx:pt>
          <cx:pt idx="882">5</cx:pt>
          <cx:pt idx="883">5</cx:pt>
          <cx:pt idx="884">5</cx:pt>
          <cx:pt idx="885">5</cx:pt>
          <cx:pt idx="886">5</cx:pt>
          <cx:pt idx="887">5</cx:pt>
          <cx:pt idx="888">5</cx:pt>
          <cx:pt idx="889">5</cx:pt>
          <cx:pt idx="890">5</cx:pt>
          <cx:pt idx="891">5</cx:pt>
          <cx:pt idx="892">5</cx:pt>
          <cx:pt idx="893">5</cx:pt>
          <cx:pt idx="894">5</cx:pt>
          <cx:pt idx="895">5</cx:pt>
          <cx:pt idx="896">5</cx:pt>
          <cx:pt idx="897">5</cx:pt>
          <cx:pt idx="898">5</cx:pt>
          <cx:pt idx="899">5</cx:pt>
          <cx:pt idx="900">5</cx:pt>
          <cx:pt idx="901">5</cx:pt>
          <cx:pt idx="902">5</cx:pt>
          <cx:pt idx="903">5</cx:pt>
          <cx:pt idx="904">5</cx:pt>
          <cx:pt idx="905">5</cx:pt>
          <cx:pt idx="906">5</cx:pt>
          <cx:pt idx="907">5</cx:pt>
          <cx:pt idx="908">5</cx:pt>
          <cx:pt idx="909">6</cx:pt>
          <cx:pt idx="910">6</cx:pt>
          <cx:pt idx="911">6</cx:pt>
          <cx:pt idx="912">6</cx:pt>
          <cx:pt idx="913">6</cx:pt>
          <cx:pt idx="914">6</cx:pt>
          <cx:pt idx="915">6</cx:pt>
          <cx:pt idx="916">6</cx:pt>
          <cx:pt idx="917">6</cx:pt>
          <cx:pt idx="918">6</cx:pt>
          <cx:pt idx="919">6</cx:pt>
          <cx:pt idx="920">6</cx:pt>
          <cx:pt idx="921">6</cx:pt>
          <cx:pt idx="922">6</cx:pt>
          <cx:pt idx="923">6</cx:pt>
          <cx:pt idx="924">6</cx:pt>
          <cx:pt idx="925">6</cx:pt>
          <cx:pt idx="926">6</cx:pt>
          <cx:pt idx="927">6</cx:pt>
          <cx:pt idx="928">6</cx:pt>
          <cx:pt idx="929">6</cx:pt>
          <cx:pt idx="930">6</cx:pt>
          <cx:pt idx="931">6</cx:pt>
          <cx:pt idx="932">6</cx:pt>
          <cx:pt idx="933">6</cx:pt>
          <cx:pt idx="934">6</cx:pt>
          <cx:pt idx="935">6</cx:pt>
          <cx:pt idx="936">6</cx:pt>
          <cx:pt idx="937">6</cx:pt>
          <cx:pt idx="938">6</cx:pt>
          <cx:pt idx="939">6</cx:pt>
          <cx:pt idx="940">6</cx:pt>
          <cx:pt idx="941">6</cx:pt>
          <cx:pt idx="942">6</cx:pt>
          <cx:pt idx="943">6</cx:pt>
          <cx:pt idx="944">6</cx:pt>
          <cx:pt idx="945">6</cx:pt>
          <cx:pt idx="946">6</cx:pt>
          <cx:pt idx="947">6</cx:pt>
          <cx:pt idx="948">6</cx:pt>
          <cx:pt idx="949">6</cx:pt>
          <cx:pt idx="950">6</cx:pt>
          <cx:pt idx="951">6</cx:pt>
          <cx:pt idx="952">6</cx:pt>
          <cx:pt idx="953">6</cx:pt>
          <cx:pt idx="954">6</cx:pt>
          <cx:pt idx="955">6</cx:pt>
          <cx:pt idx="956">6</cx:pt>
          <cx:pt idx="957">6</cx:pt>
          <cx:pt idx="958">6</cx:pt>
          <cx:pt idx="959">6</cx:pt>
          <cx:pt idx="960">6</cx:pt>
          <cx:pt idx="961">6</cx:pt>
          <cx:pt idx="962">6</cx:pt>
          <cx:pt idx="963">6</cx:pt>
          <cx:pt idx="964">6</cx:pt>
          <cx:pt idx="965">6</cx:pt>
          <cx:pt idx="966">6</cx:pt>
          <cx:pt idx="967">6</cx:pt>
          <cx:pt idx="968">6</cx:pt>
          <cx:pt idx="969">6</cx:pt>
          <cx:pt idx="970">6</cx:pt>
          <cx:pt idx="971">6</cx:pt>
          <cx:pt idx="972">6</cx:pt>
          <cx:pt idx="973">6</cx:pt>
          <cx:pt idx="974">6</cx:pt>
          <cx:pt idx="975">6</cx:pt>
          <cx:pt idx="976">6</cx:pt>
          <cx:pt idx="977">6</cx:pt>
          <cx:pt idx="978">6</cx:pt>
          <cx:pt idx="979">6</cx:pt>
          <cx:pt idx="980">6</cx:pt>
          <cx:pt idx="981">6</cx:pt>
          <cx:pt idx="982">6</cx:pt>
          <cx:pt idx="983">6</cx:pt>
          <cx:pt idx="984">6</cx:pt>
          <cx:pt idx="985">6</cx:pt>
          <cx:pt idx="986">6</cx:pt>
          <cx:pt idx="987">6</cx:pt>
          <cx:pt idx="988">6</cx:pt>
          <cx:pt idx="989">6</cx:pt>
          <cx:pt idx="990">6</cx:pt>
          <cx:pt idx="991">6</cx:pt>
          <cx:pt idx="992">6</cx:pt>
          <cx:pt idx="993">6</cx:pt>
          <cx:pt idx="994">6</cx:pt>
          <cx:pt idx="995">6</cx:pt>
          <cx:pt idx="996">6</cx:pt>
          <cx:pt idx="997">6</cx:pt>
          <cx:pt idx="998">6</cx:pt>
          <cx:pt idx="999">6</cx:pt>
          <cx:pt idx="1000">6</cx:pt>
          <cx:pt idx="1001">6</cx:pt>
          <cx:pt idx="1002">6</cx:pt>
          <cx:pt idx="1003">6</cx:pt>
          <cx:pt idx="1004">6</cx:pt>
          <cx:pt idx="1005">6</cx:pt>
          <cx:pt idx="1006">6</cx:pt>
          <cx:pt idx="1007">6</cx:pt>
          <cx:pt idx="1008">6</cx:pt>
          <cx:pt idx="1009">6</cx:pt>
          <cx:pt idx="1010">6</cx:pt>
          <cx:pt idx="1011">6</cx:pt>
          <cx:pt idx="1012">6</cx:pt>
          <cx:pt idx="1013">6</cx:pt>
          <cx:pt idx="1014">6</cx:pt>
          <cx:pt idx="1015">6</cx:pt>
          <cx:pt idx="1016">6</cx:pt>
          <cx:pt idx="1017">6</cx:pt>
          <cx:pt idx="1018">6</cx:pt>
          <cx:pt idx="1019">6</cx:pt>
          <cx:pt idx="1020">6</cx:pt>
          <cx:pt idx="1021">6</cx:pt>
          <cx:pt idx="1022">6</cx:pt>
          <cx:pt idx="1023">6</cx:pt>
          <cx:pt idx="1024">6</cx:pt>
          <cx:pt idx="1025">6</cx:pt>
          <cx:pt idx="1026">6</cx:pt>
          <cx:pt idx="1027">6</cx:pt>
          <cx:pt idx="1028">6</cx:pt>
          <cx:pt idx="1029">6</cx:pt>
          <cx:pt idx="1030">6</cx:pt>
          <cx:pt idx="1031">6</cx:pt>
          <cx:pt idx="1032">6</cx:pt>
          <cx:pt idx="1033">6</cx:pt>
          <cx:pt idx="1034">6</cx:pt>
          <cx:pt idx="1035">6</cx:pt>
          <cx:pt idx="1036">6</cx:pt>
          <cx:pt idx="1037">6</cx:pt>
          <cx:pt idx="1038">6</cx:pt>
          <cx:pt idx="1039">6</cx:pt>
          <cx:pt idx="1040">6</cx:pt>
          <cx:pt idx="1041">6</cx:pt>
          <cx:pt idx="1042">6</cx:pt>
          <cx:pt idx="1043">6</cx:pt>
          <cx:pt idx="1044">6</cx:pt>
          <cx:pt idx="1045">6</cx:pt>
          <cx:pt idx="1046">6</cx:pt>
          <cx:pt idx="1047">6</cx:pt>
          <cx:pt idx="1048">6</cx:pt>
          <cx:pt idx="1049">6</cx:pt>
          <cx:pt idx="1050">6</cx:pt>
          <cx:pt idx="1051">6</cx:pt>
          <cx:pt idx="1052">6</cx:pt>
          <cx:pt idx="1053">6</cx:pt>
          <cx:pt idx="1054">6</cx:pt>
          <cx:pt idx="1055">6</cx:pt>
          <cx:pt idx="1056">6</cx:pt>
          <cx:pt idx="1057">6</cx:pt>
          <cx:pt idx="1058">6</cx:pt>
          <cx:pt idx="1059">6</cx:pt>
          <cx:pt idx="1060">6</cx:pt>
          <cx:pt idx="1061">6</cx:pt>
          <cx:pt idx="1062">6</cx:pt>
          <cx:pt idx="1063">6</cx:pt>
          <cx:pt idx="1064">6</cx:pt>
          <cx:pt idx="1065">6</cx:pt>
          <cx:pt idx="1066">6</cx:pt>
          <cx:pt idx="1067">6</cx:pt>
          <cx:pt idx="1068">6</cx:pt>
          <cx:pt idx="1069">6</cx:pt>
          <cx:pt idx="1070">6</cx:pt>
          <cx:pt idx="1071">6</cx:pt>
          <cx:pt idx="1072">6</cx:pt>
          <cx:pt idx="1073">6</cx:pt>
          <cx:pt idx="1074">6</cx:pt>
          <cx:pt idx="1075">6</cx:pt>
          <cx:pt idx="1076">6</cx:pt>
          <cx:pt idx="1077">6</cx:pt>
          <cx:pt idx="1078">6</cx:pt>
          <cx:pt idx="1079">6</cx:pt>
          <cx:pt idx="1080">6</cx:pt>
          <cx:pt idx="1081">6</cx:pt>
          <cx:pt idx="1082">6</cx:pt>
          <cx:pt idx="1083">6</cx:pt>
          <cx:pt idx="1084">6</cx:pt>
          <cx:pt idx="1085">6</cx:pt>
          <cx:pt idx="1086">6</cx:pt>
          <cx:pt idx="1087">6</cx:pt>
          <cx:pt idx="1088">6</cx:pt>
          <cx:pt idx="1089">6</cx:pt>
          <cx:pt idx="1090">6</cx:pt>
          <cx:pt idx="1091">6</cx:pt>
          <cx:pt idx="1092">6</cx:pt>
          <cx:pt idx="1093">6</cx:pt>
          <cx:pt idx="1094">6</cx:pt>
          <cx:pt idx="1095">6</cx:pt>
          <cx:pt idx="1096">6</cx:pt>
          <cx:pt idx="1097">6</cx:pt>
          <cx:pt idx="1098">6</cx:pt>
          <cx:pt idx="1099">6</cx:pt>
          <cx:pt idx="1100">6</cx:pt>
          <cx:pt idx="1101">6</cx:pt>
          <cx:pt idx="1102">6</cx:pt>
          <cx:pt idx="1103">6</cx:pt>
          <cx:pt idx="1104">6</cx:pt>
          <cx:pt idx="1105">6</cx:pt>
          <cx:pt idx="1106">6</cx:pt>
          <cx:pt idx="1107">6</cx:pt>
          <cx:pt idx="1108">6</cx:pt>
          <cx:pt idx="1109">6</cx:pt>
          <cx:pt idx="1110">6</cx:pt>
          <cx:pt idx="1111">6</cx:pt>
          <cx:pt idx="1112">6</cx:pt>
          <cx:pt idx="1113">6</cx:pt>
          <cx:pt idx="1114">6</cx:pt>
          <cx:pt idx="1115">6</cx:pt>
          <cx:pt idx="1116">6</cx:pt>
          <cx:pt idx="1117">6</cx:pt>
          <cx:pt idx="1118">6</cx:pt>
          <cx:pt idx="1119">6</cx:pt>
          <cx:pt idx="1120">6</cx:pt>
          <cx:pt idx="1121">6</cx:pt>
          <cx:pt idx="1122">6</cx:pt>
          <cx:pt idx="1123">6</cx:pt>
          <cx:pt idx="1124">6</cx:pt>
          <cx:pt idx="1125">6</cx:pt>
          <cx:pt idx="1126">6</cx:pt>
          <cx:pt idx="1127">6</cx:pt>
          <cx:pt idx="1128">6</cx:pt>
          <cx:pt idx="1129">6</cx:pt>
          <cx:pt idx="1130">6</cx:pt>
          <cx:pt idx="1131">6</cx:pt>
          <cx:pt idx="1132">6</cx:pt>
          <cx:pt idx="1133">6</cx:pt>
          <cx:pt idx="1134">6</cx:pt>
          <cx:pt idx="1135">6</cx:pt>
          <cx:pt idx="1136">6</cx:pt>
          <cx:pt idx="1137">6</cx:pt>
          <cx:pt idx="1138">6</cx:pt>
          <cx:pt idx="1139">6</cx:pt>
          <cx:pt idx="1140">6</cx:pt>
          <cx:pt idx="1141">6</cx:pt>
          <cx:pt idx="1142">6</cx:pt>
          <cx:pt idx="1143">6</cx:pt>
          <cx:pt idx="1144">6</cx:pt>
          <cx:pt idx="1145">6</cx:pt>
          <cx:pt idx="1146">6</cx:pt>
          <cx:pt idx="1147">6</cx:pt>
          <cx:pt idx="1148">6</cx:pt>
          <cx:pt idx="1149">6</cx:pt>
          <cx:pt idx="1150">6</cx:pt>
          <cx:pt idx="1151">6</cx:pt>
          <cx:pt idx="1152">6</cx:pt>
          <cx:pt idx="1153">6</cx:pt>
          <cx:pt idx="1154">6</cx:pt>
          <cx:pt idx="1155">6</cx:pt>
          <cx:pt idx="1156">6</cx:pt>
          <cx:pt idx="1157">6</cx:pt>
          <cx:pt idx="1158">6</cx:pt>
          <cx:pt idx="1159">6</cx:pt>
          <cx:pt idx="1160">6</cx:pt>
          <cx:pt idx="1161">7</cx:pt>
          <cx:pt idx="1162">7</cx:pt>
          <cx:pt idx="1163">7</cx:pt>
          <cx:pt idx="1164">7</cx:pt>
          <cx:pt idx="1165">7</cx:pt>
          <cx:pt idx="1166">7</cx:pt>
          <cx:pt idx="1167">7</cx:pt>
          <cx:pt idx="1168">7</cx:pt>
          <cx:pt idx="1169">7</cx:pt>
          <cx:pt idx="1170">7</cx:pt>
          <cx:pt idx="1171">7</cx:pt>
          <cx:pt idx="1172">7</cx:pt>
          <cx:pt idx="1173">7</cx:pt>
          <cx:pt idx="1174">7</cx:pt>
          <cx:pt idx="1175">7</cx:pt>
          <cx:pt idx="1176">7</cx:pt>
          <cx:pt idx="1177">7</cx:pt>
          <cx:pt idx="1178">7</cx:pt>
          <cx:pt idx="1179">7</cx:pt>
          <cx:pt idx="1180">7</cx:pt>
          <cx:pt idx="1181">7</cx:pt>
          <cx:pt idx="1182">7</cx:pt>
          <cx:pt idx="1183">7</cx:pt>
          <cx:pt idx="1184">7</cx:pt>
          <cx:pt idx="1185">7</cx:pt>
          <cx:pt idx="1186">7</cx:pt>
          <cx:pt idx="1187">7</cx:pt>
          <cx:pt idx="1188">7</cx:pt>
          <cx:pt idx="1189">7</cx:pt>
          <cx:pt idx="1190">7</cx:pt>
          <cx:pt idx="1191">7</cx:pt>
          <cx:pt idx="1192">7</cx:pt>
          <cx:pt idx="1193">7</cx:pt>
          <cx:pt idx="1194">7</cx:pt>
          <cx:pt idx="1195">7</cx:pt>
          <cx:pt idx="1196">7</cx:pt>
          <cx:pt idx="1197">7</cx:pt>
          <cx:pt idx="1198">7</cx:pt>
          <cx:pt idx="1199">7</cx:pt>
          <cx:pt idx="1200">7</cx:pt>
          <cx:pt idx="1201">7</cx:pt>
          <cx:pt idx="1202">7</cx:pt>
          <cx:pt idx="1203">7</cx:pt>
          <cx:pt idx="1204">7</cx:pt>
          <cx:pt idx="1205">7</cx:pt>
          <cx:pt idx="1206">7</cx:pt>
          <cx:pt idx="1207">7</cx:pt>
          <cx:pt idx="1208">7</cx:pt>
          <cx:pt idx="1209">7</cx:pt>
          <cx:pt idx="1210">7</cx:pt>
          <cx:pt idx="1211">7</cx:pt>
          <cx:pt idx="1212">7</cx:pt>
          <cx:pt idx="1213">7</cx:pt>
          <cx:pt idx="1214">7</cx:pt>
          <cx:pt idx="1215">7</cx:pt>
          <cx:pt idx="1216">7</cx:pt>
          <cx:pt idx="1217">7</cx:pt>
          <cx:pt idx="1218">7</cx:pt>
          <cx:pt idx="1219">7</cx:pt>
          <cx:pt idx="1220">7</cx:pt>
          <cx:pt idx="1221">7</cx:pt>
          <cx:pt idx="1222">7</cx:pt>
          <cx:pt idx="1223">7</cx:pt>
          <cx:pt idx="1224">7</cx:pt>
          <cx:pt idx="1225">7</cx:pt>
          <cx:pt idx="1226">7</cx:pt>
          <cx:pt idx="1227">7</cx:pt>
          <cx:pt idx="1228">7</cx:pt>
          <cx:pt idx="1229">7</cx:pt>
          <cx:pt idx="1230">7</cx:pt>
          <cx:pt idx="1231">7</cx:pt>
          <cx:pt idx="1232">7</cx:pt>
          <cx:pt idx="1233">7</cx:pt>
          <cx:pt idx="1234">7</cx:pt>
          <cx:pt idx="1235">7</cx:pt>
          <cx:pt idx="1236">7</cx:pt>
          <cx:pt idx="1237">7</cx:pt>
          <cx:pt idx="1238">7</cx:pt>
          <cx:pt idx="1239">7</cx:pt>
          <cx:pt idx="1240">7</cx:pt>
          <cx:pt idx="1241">7</cx:pt>
          <cx:pt idx="1242">7</cx:pt>
          <cx:pt idx="1243">7</cx:pt>
          <cx:pt idx="1244">7</cx:pt>
          <cx:pt idx="1245">7</cx:pt>
          <cx:pt idx="1246">7</cx:pt>
          <cx:pt idx="1247">7</cx:pt>
          <cx:pt idx="1248">7</cx:pt>
          <cx:pt idx="1249">7</cx:pt>
          <cx:pt idx="1250">7</cx:pt>
          <cx:pt idx="1251">7</cx:pt>
          <cx:pt idx="1252">7</cx:pt>
          <cx:pt idx="1253">7</cx:pt>
          <cx:pt idx="1254">7</cx:pt>
          <cx:pt idx="1255">7</cx:pt>
          <cx:pt idx="1256">7</cx:pt>
          <cx:pt idx="1257">7</cx:pt>
          <cx:pt idx="1258">7</cx:pt>
          <cx:pt idx="1259">7</cx:pt>
          <cx:pt idx="1260">7</cx:pt>
          <cx:pt idx="1261">7</cx:pt>
          <cx:pt idx="1262">7</cx:pt>
          <cx:pt idx="1263">7</cx:pt>
          <cx:pt idx="1264">7</cx:pt>
          <cx:pt idx="1265">7</cx:pt>
          <cx:pt idx="1266">7</cx:pt>
          <cx:pt idx="1267">7</cx:pt>
          <cx:pt idx="1268">7</cx:pt>
          <cx:pt idx="1269">7</cx:pt>
          <cx:pt idx="1270">7</cx:pt>
          <cx:pt idx="1271">7</cx:pt>
          <cx:pt idx="1272">7</cx:pt>
          <cx:pt idx="1273">7</cx:pt>
          <cx:pt idx="1274">7</cx:pt>
          <cx:pt idx="1275">7</cx:pt>
          <cx:pt idx="1276">7</cx:pt>
          <cx:pt idx="1277">7</cx:pt>
          <cx:pt idx="1278">7</cx:pt>
          <cx:pt idx="1279">7</cx:pt>
          <cx:pt idx="1280">7</cx:pt>
          <cx:pt idx="1281">7</cx:pt>
          <cx:pt idx="1282">7</cx:pt>
          <cx:pt idx="1283">7</cx:pt>
          <cx:pt idx="1284">7</cx:pt>
          <cx:pt idx="1285">7</cx:pt>
          <cx:pt idx="1286">7</cx:pt>
          <cx:pt idx="1287">7</cx:pt>
          <cx:pt idx="1288">7</cx:pt>
          <cx:pt idx="1289">7</cx:pt>
          <cx:pt idx="1290">7</cx:pt>
          <cx:pt idx="1291">7</cx:pt>
          <cx:pt idx="1292">7</cx:pt>
          <cx:pt idx="1293">7</cx:pt>
          <cx:pt idx="1294">7</cx:pt>
          <cx:pt idx="1295">7</cx:pt>
          <cx:pt idx="1296">7</cx:pt>
          <cx:pt idx="1297">7</cx:pt>
          <cx:pt idx="1298">7</cx:pt>
          <cx:pt idx="1299">7</cx:pt>
          <cx:pt idx="1300">7</cx:pt>
          <cx:pt idx="1301">7</cx:pt>
          <cx:pt idx="1302">7</cx:pt>
          <cx:pt idx="1303">7</cx:pt>
          <cx:pt idx="1304">7</cx:pt>
          <cx:pt idx="1305">7</cx:pt>
          <cx:pt idx="1306">7</cx:pt>
          <cx:pt idx="1307">7</cx:pt>
          <cx:pt idx="1308">7</cx:pt>
          <cx:pt idx="1309">7</cx:pt>
          <cx:pt idx="1310">7</cx:pt>
          <cx:pt idx="1311">7</cx:pt>
          <cx:pt idx="1312">7</cx:pt>
          <cx:pt idx="1313">7</cx:pt>
          <cx:pt idx="1314">7</cx:pt>
          <cx:pt idx="1315">7</cx:pt>
          <cx:pt idx="1316">7</cx:pt>
          <cx:pt idx="1317">7</cx:pt>
          <cx:pt idx="1318">7</cx:pt>
          <cx:pt idx="1319">7</cx:pt>
          <cx:pt idx="1320">7</cx:pt>
          <cx:pt idx="1321">7</cx:pt>
          <cx:pt idx="1322">7</cx:pt>
          <cx:pt idx="1323">7</cx:pt>
          <cx:pt idx="1324">7</cx:pt>
          <cx:pt idx="1325">7</cx:pt>
          <cx:pt idx="1326">7</cx:pt>
          <cx:pt idx="1327">7</cx:pt>
          <cx:pt idx="1328">7</cx:pt>
          <cx:pt idx="1329">7</cx:pt>
          <cx:pt idx="1330">7</cx:pt>
          <cx:pt idx="1331">7</cx:pt>
          <cx:pt idx="1332">7</cx:pt>
          <cx:pt idx="1333">7</cx:pt>
          <cx:pt idx="1334">7</cx:pt>
          <cx:pt idx="1335">7</cx:pt>
          <cx:pt idx="1336">7</cx:pt>
          <cx:pt idx="1337">7</cx:pt>
          <cx:pt idx="1338">7</cx:pt>
          <cx:pt idx="1339">7</cx:pt>
          <cx:pt idx="1340">7</cx:pt>
          <cx:pt idx="1341">7</cx:pt>
          <cx:pt idx="1342">7</cx:pt>
          <cx:pt idx="1343">7</cx:pt>
          <cx:pt idx="1344">7</cx:pt>
          <cx:pt idx="1345">7</cx:pt>
          <cx:pt idx="1346">7</cx:pt>
          <cx:pt idx="1347">7</cx:pt>
          <cx:pt idx="1348">7</cx:pt>
          <cx:pt idx="1349">7</cx:pt>
          <cx:pt idx="1350">7</cx:pt>
          <cx:pt idx="1351">7</cx:pt>
          <cx:pt idx="1352">7</cx:pt>
          <cx:pt idx="1353">7</cx:pt>
          <cx:pt idx="1354">7</cx:pt>
          <cx:pt idx="1355">7</cx:pt>
          <cx:pt idx="1356">7</cx:pt>
          <cx:pt idx="1357">7</cx:pt>
          <cx:pt idx="1358">7</cx:pt>
          <cx:pt idx="1359">7</cx:pt>
          <cx:pt idx="1360">7</cx:pt>
          <cx:pt idx="1361">7</cx:pt>
          <cx:pt idx="1362">7</cx:pt>
          <cx:pt idx="1363">7</cx:pt>
          <cx:pt idx="1364">7</cx:pt>
          <cx:pt idx="1365">7</cx:pt>
          <cx:pt idx="1366">8</cx:pt>
          <cx:pt idx="1367">8</cx:pt>
          <cx:pt idx="1368">8</cx:pt>
          <cx:pt idx="1369">8</cx:pt>
          <cx:pt idx="1370">8</cx:pt>
          <cx:pt idx="1371">8</cx:pt>
          <cx:pt idx="1372">8</cx:pt>
          <cx:pt idx="1373">8</cx:pt>
          <cx:pt idx="1374">8</cx:pt>
          <cx:pt idx="1375">8</cx:pt>
          <cx:pt idx="1376">8</cx:pt>
          <cx:pt idx="1377">8</cx:pt>
          <cx:pt idx="1378">8</cx:pt>
          <cx:pt idx="1379">8</cx:pt>
          <cx:pt idx="1380">8</cx:pt>
          <cx:pt idx="1381">8</cx:pt>
          <cx:pt idx="1382">8</cx:pt>
          <cx:pt idx="1383">8</cx:pt>
          <cx:pt idx="1384">8</cx:pt>
          <cx:pt idx="1385">8</cx:pt>
          <cx:pt idx="1386">8</cx:pt>
          <cx:pt idx="1387">8</cx:pt>
          <cx:pt idx="1388">8</cx:pt>
          <cx:pt idx="1389">8</cx:pt>
          <cx:pt idx="1390">8</cx:pt>
          <cx:pt idx="1391">8</cx:pt>
          <cx:pt idx="1392">8</cx:pt>
          <cx:pt idx="1393">8</cx:pt>
          <cx:pt idx="1394">8</cx:pt>
          <cx:pt idx="1395">8</cx:pt>
          <cx:pt idx="1396">8</cx:pt>
          <cx:pt idx="1397">8</cx:pt>
          <cx:pt idx="1398">8</cx:pt>
          <cx:pt idx="1399">8</cx:pt>
          <cx:pt idx="1400">8</cx:pt>
          <cx:pt idx="1401">8</cx:pt>
          <cx:pt idx="1402">8</cx:pt>
          <cx:pt idx="1403">8</cx:pt>
          <cx:pt idx="1404">8</cx:pt>
          <cx:pt idx="1405">8</cx:pt>
          <cx:pt idx="1406">8</cx:pt>
          <cx:pt idx="1407">8</cx:pt>
          <cx:pt idx="1408">8</cx:pt>
          <cx:pt idx="1409">8</cx:pt>
          <cx:pt idx="1410">8</cx:pt>
          <cx:pt idx="1411">8</cx:pt>
          <cx:pt idx="1412">8</cx:pt>
          <cx:pt idx="1413">8</cx:pt>
          <cx:pt idx="1414">8</cx:pt>
          <cx:pt idx="1415">8</cx:pt>
          <cx:pt idx="1416">8</cx:pt>
          <cx:pt idx="1417">8</cx:pt>
          <cx:pt idx="1418">8</cx:pt>
          <cx:pt idx="1419">8</cx:pt>
          <cx:pt idx="1420">8</cx:pt>
          <cx:pt idx="1421">8</cx:pt>
          <cx:pt idx="1422">8</cx:pt>
          <cx:pt idx="1423">8</cx:pt>
          <cx:pt idx="1424">8</cx:pt>
          <cx:pt idx="1425">8</cx:pt>
          <cx:pt idx="1426">8</cx:pt>
          <cx:pt idx="1427">8</cx:pt>
          <cx:pt idx="1428">8</cx:pt>
          <cx:pt idx="1429">8</cx:pt>
          <cx:pt idx="1430">8</cx:pt>
          <cx:pt idx="1431">8</cx:pt>
          <cx:pt idx="1432">8</cx:pt>
          <cx:pt idx="1433">8</cx:pt>
          <cx:pt idx="1434">8</cx:pt>
          <cx:pt idx="1435">8</cx:pt>
          <cx:pt idx="1436">8</cx:pt>
          <cx:pt idx="1437">8</cx:pt>
          <cx:pt idx="1438">9</cx:pt>
          <cx:pt idx="1439">9</cx:pt>
          <cx:pt idx="1440">9</cx:pt>
          <cx:pt idx="1441">9</cx:pt>
          <cx:pt idx="1442">9</cx:pt>
          <cx:pt idx="1443">9</cx:pt>
          <cx:pt idx="1444">9</cx:pt>
          <cx:pt idx="1445">9</cx:pt>
          <cx:pt idx="1446">9</cx:pt>
          <cx:pt idx="1447">9</cx:pt>
          <cx:pt idx="1448">9</cx:pt>
          <cx:pt idx="1449">9</cx:pt>
          <cx:pt idx="1450">9</cx:pt>
          <cx:pt idx="1451">9</cx:pt>
          <cx:pt idx="1452">9</cx:pt>
          <cx:pt idx="1453">9</cx:pt>
          <cx:pt idx="1454">9</cx:pt>
          <cx:pt idx="1455">9</cx:pt>
          <cx:pt idx="1456">9</cx:pt>
          <cx:pt idx="1457">9</cx:pt>
          <cx:pt idx="1458">9</cx:pt>
          <cx:pt idx="1459">9</cx:pt>
        </cx:lvl>
      </cx:strDim>
      <cx:numDim type="val">
        <cx:f>'Overall Condition'!$B$2:$B$2923</cx:f>
        <cx:lvl ptCount="2922" formatCode="General">
          <cx:pt idx="0">61000</cx:pt>
          <cx:pt idx="1">76500</cx:pt>
          <cx:pt idx="2">85000</cx:pt>
          <cx:pt idx="3">67000</cx:pt>
          <cx:pt idx="4">87000</cx:pt>
          <cx:pt idx="5">394432</cx:pt>
          <cx:pt idx="6">98600</cx:pt>
          <cx:pt idx="7">89500</cx:pt>
          <cx:pt idx="8">85000</cx:pt>
          <cx:pt idx="9">60000</cx:pt>
          <cx:pt idx="10">200624</cx:pt>
          <cx:pt idx="11">110000</cx:pt>
          <cx:pt idx="12">39300</cx:pt>
          <cx:pt idx="13">81000</cx:pt>
          <cx:pt idx="14">67000</cx:pt>
          <cx:pt idx="15">76000</cx:pt>
          <cx:pt idx="16">60000</cx:pt>
          <cx:pt idx="17">150000</cx:pt>
          <cx:pt idx="18">82000</cx:pt>
          <cx:pt idx="19">98000</cx:pt>
          <cx:pt idx="20">163500</cx:pt>
          <cx:pt idx="21">91500</cx:pt>
          <cx:pt idx="22">197000</cx:pt>
          <cx:pt idx="23">35311</cx:pt>
          <cx:pt idx="24">84000</cx:pt>
          <cx:pt idx="25">135000</cx:pt>
          <cx:pt idx="26">80000</cx:pt>
          <cx:pt idx="27">112000</cx:pt>
          <cx:pt idx="28">137900</cx:pt>
          <cx:pt idx="29">58500</cx:pt>
          <cx:pt idx="30">156500</cx:pt>
          <cx:pt idx="31">107000</cx:pt>
          <cx:pt idx="32">79000</cx:pt>
          <cx:pt idx="33">136900</cx:pt>
          <cx:pt idx="34">225000</cx:pt>
          <cx:pt idx="35">115000</cx:pt>
          <cx:pt idx="36">88000</cx:pt>
          <cx:pt idx="37">130000</cx:pt>
          <cx:pt idx="38">131000</cx:pt>
          <cx:pt idx="39">113000</cx:pt>
          <cx:pt idx="40">119000</cx:pt>
          <cx:pt idx="41">235000</cx:pt>
          <cx:pt idx="42">82000</cx:pt>
          <cx:pt idx="43">166000</cx:pt>
          <cx:pt idx="44">87500</cx:pt>
          <cx:pt idx="45">40000</cx:pt>
          <cx:pt idx="46">169500</cx:pt>
          <cx:pt idx="47">118000</cx:pt>
          <cx:pt idx="48">110000</cx:pt>
          <cx:pt idx="49">160000</cx:pt>
          <cx:pt idx="50">128000</cx:pt>
          <cx:pt idx="51">93000</cx:pt>
          <cx:pt idx="52">150000</cx:pt>
          <cx:pt idx="53">134432</cx:pt>
          <cx:pt idx="54">135000</cx:pt>
          <cx:pt idx="55">85000</cx:pt>
          <cx:pt idx="56">93000</cx:pt>
          <cx:pt idx="57">131500</cx:pt>
          <cx:pt idx="58">172000</cx:pt>
          <cx:pt idx="59">149500</cx:pt>
          <cx:pt idx="60">91000</cx:pt>
          <cx:pt idx="61">80000</cx:pt>
          <cx:pt idx="62">170000</cx:pt>
          <cx:pt idx="63">155000</cx:pt>
          <cx:pt idx="64">143000</cx:pt>
          <cx:pt idx="65">115000</cx:pt>
          <cx:pt idx="66">141000</cx:pt>
          <cx:pt idx="67">81000</cx:pt>
          <cx:pt idx="68">92900</cx:pt>
          <cx:pt idx="69">151400</cx:pt>
          <cx:pt idx="70">88000</cx:pt>
          <cx:pt idx="71">93500</cx:pt>
          <cx:pt idx="72">107000</cx:pt>
          <cx:pt idx="73">107500</cx:pt>
          <cx:pt idx="74">108959</cx:pt>
          <cx:pt idx="75">80000</cx:pt>
          <cx:pt idx="76">168000</cx:pt>
          <cx:pt idx="77">55000</cx:pt>
          <cx:pt idx="78">117500</cx:pt>
          <cx:pt idx="79">52500</cx:pt>
          <cx:pt idx="80">68400</cx:pt>
          <cx:pt idx="81">108500</cx:pt>
          <cx:pt idx="82">105000</cx:pt>
          <cx:pt idx="83">104900</cx:pt>
          <cx:pt idx="84">186700</cx:pt>
          <cx:pt idx="85">149900</cx:pt>
          <cx:pt idx="86">122000</cx:pt>
          <cx:pt idx="87">138000</cx:pt>
          <cx:pt idx="88">172500</cx:pt>
          <cx:pt idx="89">279500</cx:pt>
          <cx:pt idx="90">274900</cx:pt>
          <cx:pt idx="91">82000</cx:pt>
          <cx:pt idx="92">140000</cx:pt>
          <cx:pt idx="93">319900</cx:pt>
          <cx:pt idx="94">149000</cx:pt>
          <cx:pt idx="95">249700</cx:pt>
          <cx:pt idx="96">180500</cx:pt>
          <cx:pt idx="97">110000</cx:pt>
          <cx:pt idx="98">143900</cx:pt>
          <cx:pt idx="99">130000</cx:pt>
          <cx:pt idx="100">141000</cx:pt>
          <cx:pt idx="101">172500</cx:pt>
          <cx:pt idx="102">277000</cx:pt>
          <cx:pt idx="103">438780</cx:pt>
          <cx:pt idx="104">186000</cx:pt>
          <cx:pt idx="105">202500</cx:pt>
          <cx:pt idx="106">252678</cx:pt>
          <cx:pt idx="107">317000</cx:pt>
          <cx:pt idx="108">156000</cx:pt>
          <cx:pt idx="109">226000</cx:pt>
          <cx:pt idx="110">210000</cx:pt>
          <cx:pt idx="111">185000</cx:pt>
          <cx:pt idx="112">157000</cx:pt>
          <cx:pt idx="113">127000</cx:pt>
          <cx:pt idx="114">167240</cx:pt>
          <cx:pt idx="115">153500</cx:pt>
          <cx:pt idx="116">204900</cx:pt>
          <cx:pt idx="117">126500</cx:pt>
          <cx:pt idx="118">200000</cx:pt>
          <cx:pt idx="119">260000</cx:pt>
          <cx:pt idx="120">386250</cx:pt>
          <cx:pt idx="121">164500</cx:pt>
          <cx:pt idx="122">112000</cx:pt>
          <cx:pt idx="123">123600</cx:pt>
          <cx:pt idx="124">290000</cx:pt>
          <cx:pt idx="125">143000</cx:pt>
          <cx:pt idx="126">125000</cx:pt>
          <cx:pt idx="127">214000</cx:pt>
          <cx:pt idx="128">192500</cx:pt>
          <cx:pt idx="129">83000</cx:pt>
          <cx:pt idx="130">403000</cx:pt>
          <cx:pt idx="131">178000</cx:pt>
          <cx:pt idx="132">94500</cx:pt>
          <cx:pt idx="133">198900</cx:pt>
          <cx:pt idx="134">216500</cx:pt>
          <cx:pt idx="135">250000</cx:pt>
          <cx:pt idx="136">90000</cx:pt>
          <cx:pt idx="137">129900</cx:pt>
          <cx:pt idx="138">185500</cx:pt>
          <cx:pt idx="139">383970</cx:pt>
          <cx:pt idx="140">318000</cx:pt>
          <cx:pt idx="141">176000</cx:pt>
          <cx:pt idx="142">159000</cx:pt>
          <cx:pt idx="143">155000</cx:pt>
          <cx:pt idx="144">262500</cx:pt>
          <cx:pt idx="145">163990</cx:pt>
          <cx:pt idx="146">325300</cx:pt>
          <cx:pt idx="147">100000</cx:pt>
          <cx:pt idx="148">205000</cx:pt>
          <cx:pt idx="149">181000</cx:pt>
          <cx:pt idx="150">241500</cx:pt>
          <cx:pt idx="151">155000</cx:pt>
          <cx:pt idx="152">140000</cx:pt>
          <cx:pt idx="153">220000</cx:pt>
          <cx:pt idx="154">180000</cx:pt>
          <cx:pt idx="155">171000</cx:pt>
          <cx:pt idx="156">230000</cx:pt>
          <cx:pt idx="157">231500</cx:pt>
          <cx:pt idx="158">235000</cx:pt>
          <cx:pt idx="159">260000</cx:pt>
          <cx:pt idx="160">173000</cx:pt>
          <cx:pt idx="161">204000</cx:pt>
          <cx:pt idx="162">230000</cx:pt>
          <cx:pt idx="163">130000</cx:pt>
          <cx:pt idx="164">207500</cx:pt>
          <cx:pt idx="165">141000</cx:pt>
          <cx:pt idx="166">220000</cx:pt>
          <cx:pt idx="167">372402</cx:pt>
          <cx:pt idx="168">231500</cx:pt>
          <cx:pt idx="169">125000</cx:pt>
          <cx:pt idx="170">97000</cx:pt>
          <cx:pt idx="171">269500</cx:pt>
          <cx:pt idx="172">176000</cx:pt>
          <cx:pt idx="173">320000</cx:pt>
          <cx:pt idx="174">276000</cx:pt>
          <cx:pt idx="175">220000</cx:pt>
          <cx:pt idx="176">73000</cx:pt>
          <cx:pt idx="177">325624</cx:pt>
          <cx:pt idx="178">185000</cx:pt>
          <cx:pt idx="179">215000</cx:pt>
          <cx:pt idx="180">266000</cx:pt>
          <cx:pt idx="181">184000</cx:pt>
          <cx:pt idx="182">201000</cx:pt>
          <cx:pt idx="183">190000</cx:pt>
          <cx:pt idx="184">141000</cx:pt>
          <cx:pt idx="185">177000</cx:pt>
          <cx:pt idx="186">415298</cx:pt>
          <cx:pt idx="187">200000</cx:pt>
          <cx:pt idx="188">192000</cx:pt>
          <cx:pt idx="189">153337</cx:pt>
          <cx:pt idx="190">185000</cx:pt>
          <cx:pt idx="191">192000</cx:pt>
          <cx:pt idx="192">207500</cx:pt>
          <cx:pt idx="193">311872</cx:pt>
          <cx:pt idx="194">244600</cx:pt>
          <cx:pt idx="195">160000</cx:pt>
          <cx:pt idx="196">179200</cx:pt>
          <cx:pt idx="197">113000</cx:pt>
          <cx:pt idx="198">164700</cx:pt>
          <cx:pt idx="199">180500</cx:pt>
          <cx:pt idx="200">256300</cx:pt>
          <cx:pt idx="201">158000</cx:pt>
          <cx:pt idx="202">122000</cx:pt>
          <cx:pt idx="203">180000</cx:pt>
          <cx:pt idx="204">233230</cx:pt>
          <cx:pt idx="205">91000</cx:pt>
          <cx:pt idx="206">306000</cx:pt>
          <cx:pt idx="207">245000</cx:pt>
          <cx:pt idx="208">167000</cx:pt>
          <cx:pt idx="209">174000</cx:pt>
          <cx:pt idx="210">152000</cx:pt>
          <cx:pt idx="211">109900</cx:pt>
          <cx:pt idx="212">239000</cx:pt>
          <cx:pt idx="213">94750</cx:pt>
          <cx:pt idx="214">157000</cx:pt>
          <cx:pt idx="215">118964</cx:pt>
          <cx:pt idx="216">267000</cx:pt>
          <cx:pt idx="217">115000</cx:pt>
          <cx:pt idx="218">205000</cx:pt>
          <cx:pt idx="219">217000</cx:pt>
          <cx:pt idx="220">305900</cx:pt>
          <cx:pt idx="221">320000</cx:pt>
          <cx:pt idx="222">225000</cx:pt>
          <cx:pt idx="223">153900</cx:pt>
          <cx:pt idx="224">82500</cx:pt>
          <cx:pt idx="225">244000</cx:pt>
          <cx:pt idx="226">360000</cx:pt>
          <cx:pt idx="227">230000</cx:pt>
          <cx:pt idx="228">165600</cx:pt>
          <cx:pt idx="229">129500</cx:pt>
          <cx:pt idx="230">375000</cx:pt>
          <cx:pt idx="231">222500</cx:pt>
          <cx:pt idx="232">188500</cx:pt>
          <cx:pt idx="233">190000</cx:pt>
          <cx:pt idx="234">270000</cx:pt>
          <cx:pt idx="235">254900</cx:pt>
          <cx:pt idx="236">260000</cx:pt>
          <cx:pt idx="237">190000</cx:pt>
          <cx:pt idx="238">187500</cx:pt>
          <cx:pt idx="239">163000</cx:pt>
          <cx:pt idx="240">342643</cx:pt>
          <cx:pt idx="241">501837</cx:pt>
          <cx:pt idx="242">354000</cx:pt>
          <cx:pt idx="243">173000</cx:pt>
          <cx:pt idx="244">301000</cx:pt>
          <cx:pt idx="245">130000</cx:pt>
          <cx:pt idx="246">324000</cx:pt>
          <cx:pt idx="247">239686</cx:pt>
          <cx:pt idx="248">145250</cx:pt>
          <cx:pt idx="249">196500</cx:pt>
          <cx:pt idx="250">78000</cx:pt>
          <cx:pt idx="251">140000</cx:pt>
          <cx:pt idx="252">223500</cx:pt>
          <cx:pt idx="253">168500</cx:pt>
          <cx:pt idx="254">284000</cx:pt>
          <cx:pt idx="255">204750</cx:pt>
          <cx:pt idx="256">207000</cx:pt>
          <cx:pt idx="257">307000</cx:pt>
          <cx:pt idx="258">192000</cx:pt>
          <cx:pt idx="259">139000</cx:pt>
          <cx:pt idx="260">377426</cx:pt>
          <cx:pt idx="261">128000</cx:pt>
          <cx:pt idx="262">214000</cx:pt>
          <cx:pt idx="263">115000</cx:pt>
          <cx:pt idx="264">202900</cx:pt>
          <cx:pt idx="265">345000</cx:pt>
          <cx:pt idx="266">179900</cx:pt>
          <cx:pt idx="267">412500</cx:pt>
          <cx:pt idx="268">165500</cx:pt>
          <cx:pt idx="269">211000</cx:pt>
          <cx:pt idx="270">266000</cx:pt>
          <cx:pt idx="271">286000</cx:pt>
          <cx:pt idx="272">277500</cx:pt>
          <cx:pt idx="273">385000</cx:pt>
          <cx:pt idx="274">140200</cx:pt>
          <cx:pt idx="275">136500</cx:pt>
          <cx:pt idx="276">157500</cx:pt>
          <cx:pt idx="277">128950</cx:pt>
          <cx:pt idx="278">154000</cx:pt>
          <cx:pt idx="279">180000</cx:pt>
          <cx:pt idx="280">437154</cx:pt>
          <cx:pt idx="281">125000</cx:pt>
          <cx:pt idx="282">318061</cx:pt>
          <cx:pt idx="283">183500</cx:pt>
          <cx:pt idx="284">190000</cx:pt>
          <cx:pt idx="285">145000</cx:pt>
          <cx:pt idx="286">140000</cx:pt>
          <cx:pt idx="287">250000</cx:pt>
          <cx:pt idx="288">177500</cx:pt>
          <cx:pt idx="289">143000</cx:pt>
          <cx:pt idx="290">134000</cx:pt>
          <cx:pt idx="291">208500</cx:pt>
          <cx:pt idx="292">309000</cx:pt>
          <cx:pt idx="293">180000</cx:pt>
          <cx:pt idx="294">280000</cx:pt>
          <cx:pt idx="295">219500</cx:pt>
          <cx:pt idx="296">145000</cx:pt>
          <cx:pt idx="297">79000</cx:pt>
          <cx:pt idx="298">198500</cx:pt>
          <cx:pt idx="299">255500</cx:pt>
          <cx:pt idx="300">284000</cx:pt>
          <cx:pt idx="301">110000</cx:pt>
          <cx:pt idx="302">141000</cx:pt>
          <cx:pt idx="303">426000</cx:pt>
          <cx:pt idx="304">175000</cx:pt>
          <cx:pt idx="305">100000</cx:pt>
          <cx:pt idx="306">234000</cx:pt>
          <cx:pt idx="307">169500</cx:pt>
          <cx:pt idx="308">170000</cx:pt>
          <cx:pt idx="309">241000</cx:pt>
          <cx:pt idx="310">159000</cx:pt>
          <cx:pt idx="311">164990</cx:pt>
          <cx:pt idx="312">268000</cx:pt>
          <cx:pt idx="313">168000</cx:pt>
          <cx:pt idx="314">325000</cx:pt>
          <cx:pt idx="315">280000</cx:pt>
          <cx:pt idx="316">214000</cx:pt>
          <cx:pt idx="317">219500</cx:pt>
          <cx:pt idx="318">135960</cx:pt>
          <cx:pt idx="319">222000</cx:pt>
          <cx:pt idx="320">142600</cx:pt>
          <cx:pt idx="321">181134</cx:pt>
          <cx:pt idx="322">224500</cx:pt>
          <cx:pt idx="323">113000</cx:pt>
          <cx:pt idx="324">170000</cx:pt>
          <cx:pt idx="325">139000</cx:pt>
          <cx:pt idx="326">118500</cx:pt>
          <cx:pt idx="327">195400</cx:pt>
          <cx:pt idx="328">146000</cx:pt>
          <cx:pt idx="329">85400</cx:pt>
          <cx:pt idx="330">131500</cx:pt>
          <cx:pt idx="331">181000</cx:pt>
          <cx:pt idx="332">253293</cx:pt>
          <cx:pt idx="333">165000</cx:pt>
          <cx:pt idx="334">118500</cx:pt>
          <cx:pt idx="335">210000</cx:pt>
          <cx:pt idx="336">369900</cx:pt>
          <cx:pt idx="337">199900</cx:pt>
          <cx:pt idx="338">185900</cx:pt>
          <cx:pt idx="339">204000</cx:pt>
          <cx:pt idx="340">451950</cx:pt>
          <cx:pt idx="341">188000</cx:pt>
          <cx:pt idx="342">140000</cx:pt>
          <cx:pt idx="343">148000</cx:pt>
          <cx:pt idx="344">319000</cx:pt>
          <cx:pt idx="345">62383</cx:pt>
          <cx:pt idx="346">194201</cx:pt>
          <cx:pt idx="347">178740</cx:pt>
          <cx:pt idx="348">275000</cx:pt>
          <cx:pt idx="349">250000</cx:pt>
          <cx:pt idx="350">220000</cx:pt>
          <cx:pt idx="351">212000</cx:pt>
          <cx:pt idx="352">151000</cx:pt>
          <cx:pt idx="353">440000</cx:pt>
          <cx:pt idx="354">221000</cx:pt>
          <cx:pt idx="355">208900</cx:pt>
          <cx:pt idx="356">152000</cx:pt>
          <cx:pt idx="357">297000</cx:pt>
          <cx:pt idx="358">118500</cx:pt>
          <cx:pt idx="359">374000</cx:pt>
          <cx:pt idx="360">313000</cx:pt>
          <cx:pt idx="361">340000</cx:pt>
          <cx:pt idx="362">261500</cx:pt>
          <cx:pt idx="363">34900</cx:pt>
          <cx:pt idx="364">147000</cx:pt>
          <cx:pt idx="365">113000</cx:pt>
          <cx:pt idx="366">183200</cx:pt>
          <cx:pt idx="367">147000</cx:pt>
          <cx:pt idx="368">314813</cx:pt>
          <cx:pt idx="369">215000</cx:pt>
          <cx:pt idx="370">305000</cx:pt>
          <cx:pt idx="371">202665</cx:pt>
          <cx:pt idx="372">187750</cx:pt>
          <cx:pt idx="373">134000</cx:pt>
          <cx:pt idx="374">168500</cx:pt>
          <cx:pt idx="375">402861</cx:pt>
          <cx:pt idx="376">165150</cx:pt>
          <cx:pt idx="377">211000</cx:pt>
          <cx:pt idx="378">139900</cx:pt>
          <cx:pt idx="379">315750</cx:pt>
          <cx:pt idx="380">135000</cx:pt>
          <cx:pt idx="381">446261</cx:pt>
          <cx:pt idx="382">168500</cx:pt>
          <cx:pt idx="383">179000</cx:pt>
          <cx:pt idx="384">209500</cx:pt>
          <cx:pt idx="385">188000</cx:pt>
          <cx:pt idx="386">82500</cx:pt>
          <cx:pt idx="387">158000</cx:pt>
          <cx:pt idx="388">144000</cx:pt>
          <cx:pt idx="389">315000</cx:pt>
          <cx:pt idx="390">213500</cx:pt>
          <cx:pt idx="391">213250</cx:pt>
          <cx:pt idx="392">172400</cx:pt>
          <cx:pt idx="393">179665</cx:pt>
          <cx:pt idx="394">264561</cx:pt>
          <cx:pt idx="395">263000</cx:pt>
          <cx:pt idx="396">274000</cx:pt>
          <cx:pt idx="397">108000</cx:pt>
          <cx:pt idx="398">226000</cx:pt>
          <cx:pt idx="399">215000</cx:pt>
          <cx:pt idx="400">152000</cx:pt>
          <cx:pt idx="401">125000</cx:pt>
          <cx:pt idx="402">370878</cx:pt>
          <cx:pt idx="403">258000</cx:pt>
          <cx:pt idx="404">143250</cx:pt>
          <cx:pt idx="405">339750</cx:pt>
          <cx:pt idx="406">98300</cx:pt>
          <cx:pt idx="407">228000</cx:pt>
          <cx:pt idx="408">155000</cx:pt>
          <cx:pt idx="409">315000</cx:pt>
          <cx:pt idx="410">155000</cx:pt>
          <cx:pt idx="411">175000</cx:pt>
          <cx:pt idx="412">108000</cx:pt>
          <cx:pt idx="413">555000</cx:pt>
          <cx:pt idx="414">191000</cx:pt>
          <cx:pt idx="415">127500</cx:pt>
          <cx:pt idx="416">88000</cx:pt>
          <cx:pt idx="417">210000</cx:pt>
          <cx:pt idx="418">97500</cx:pt>
          <cx:pt idx="419">263435</cx:pt>
          <cx:pt idx="420">240000</cx:pt>
          <cx:pt idx="421">167000</cx:pt>
          <cx:pt idx="422">137500</cx:pt>
          <cx:pt idx="423">148000</cx:pt>
          <cx:pt idx="424">423000</cx:pt>
          <cx:pt idx="425">380000</cx:pt>
          <cx:pt idx="426">230500</cx:pt>
          <cx:pt idx="427">164000</cx:pt>
          <cx:pt idx="428">129000</cx:pt>
          <cx:pt idx="429">430000</cx:pt>
          <cx:pt idx="430">193500</cx:pt>
          <cx:pt idx="431">124500</cx:pt>
          <cx:pt idx="432">137500</cx:pt>
          <cx:pt idx="433">129900</cx:pt>
          <cx:pt idx="434">173500</cx:pt>
          <cx:pt idx="435">265000</cx:pt>
          <cx:pt idx="436">192000</cx:pt>
          <cx:pt idx="437">176000</cx:pt>
          <cx:pt idx="438">372500</cx:pt>
          <cx:pt idx="439">178000</cx:pt>
          <cx:pt idx="440">128500</cx:pt>
          <cx:pt idx="441">272000</cx:pt>
          <cx:pt idx="442">143000</cx:pt>
          <cx:pt idx="443">133000</cx:pt>
          <cx:pt idx="444">159434</cx:pt>
          <cx:pt idx="445">103000</cx:pt>
          <cx:pt idx="446">173000</cx:pt>
          <cx:pt idx="447">123000</cx:pt>
          <cx:pt idx="448">285000</cx:pt>
          <cx:pt idx="449">115000</cx:pt>
          <cx:pt idx="450">221000</cx:pt>
          <cx:pt idx="451">206300</cx:pt>
          <cx:pt idx="452">207500</cx:pt>
          <cx:pt idx="453">122500</cx:pt>
          <cx:pt idx="454">148800</cx:pt>
          <cx:pt idx="455">280000</cx:pt>
          <cx:pt idx="456">194700</cx:pt>
          <cx:pt idx="457">124000</cx:pt>
          <cx:pt idx="458">141000</cx:pt>
          <cx:pt idx="459">251000</cx:pt>
          <cx:pt idx="460">335000</cx:pt>
          <cx:pt idx="461">172785</cx:pt>
          <cx:pt idx="462">196000</cx:pt>
          <cx:pt idx="463">208300</cx:pt>
          <cx:pt idx="464">312500</cx:pt>
          <cx:pt idx="465">184750</cx:pt>
          <cx:pt idx="466">140000</cx:pt>
          <cx:pt idx="467">111250</cx:pt>
          <cx:pt idx="468">361919</cx:pt>
          <cx:pt idx="469">229000</cx:pt>
          <cx:pt idx="470">213000</cx:pt>
          <cx:pt idx="471">245500</cx:pt>
          <cx:pt idx="472">55000</cx:pt>
          <cx:pt idx="473">275000</cx:pt>
          <cx:pt idx="474">302000</cx:pt>
          <cx:pt idx="475">98000</cx:pt>
          <cx:pt idx="476">254000</cx:pt>
          <cx:pt idx="477">326000</cx:pt>
          <cx:pt idx="478">179540</cx:pt>
          <cx:pt idx="479">96500</cx:pt>
          <cx:pt idx="480">189000</cx:pt>
          <cx:pt idx="481">248000</cx:pt>
          <cx:pt idx="482">129000</cx:pt>
          <cx:pt idx="483">145000</cx:pt>
          <cx:pt idx="484">165000</cx:pt>
          <cx:pt idx="485">187000</cx:pt>
          <cx:pt idx="486">341000</cx:pt>
          <cx:pt idx="487">175000</cx:pt>
          <cx:pt idx="488">275000</cx:pt>
          <cx:pt idx="489">172500</cx:pt>
          <cx:pt idx="490">143000</cx:pt>
          <cx:pt idx="491">191000</cx:pt>
          <cx:pt idx="492">320000</cx:pt>
          <cx:pt idx="493">226700</cx:pt>
          <cx:pt idx="494">194500</cx:pt>
          <cx:pt idx="495">154300</cx:pt>
          <cx:pt idx="496">222000</cx:pt>
          <cx:pt idx="497">201000</cx:pt>
          <cx:pt idx="498">538000</cx:pt>
          <cx:pt idx="499">320000</cx:pt>
          <cx:pt idx="500">102000</cx:pt>
          <cx:pt idx="501">190000</cx:pt>
          <cx:pt idx="502">114500</cx:pt>
          <cx:pt idx="503">79900</cx:pt>
          <cx:pt idx="504">162000</cx:pt>
          <cx:pt idx="505">184900</cx:pt>
          <cx:pt idx="506">142500</cx:pt>
          <cx:pt idx="507">253000</cx:pt>
          <cx:pt idx="508">135000</cx:pt>
          <cx:pt idx="509">239799</cx:pt>
          <cx:pt idx="510">175900</cx:pt>
          <cx:pt idx="511">150900</cx:pt>
          <cx:pt idx="512">161500</cx:pt>
          <cx:pt idx="513">214000</cx:pt>
          <cx:pt idx="514">160200</cx:pt>
          <cx:pt idx="515">180000</cx:pt>
          <cx:pt idx="516">269790</cx:pt>
          <cx:pt idx="517">236000</cx:pt>
          <cx:pt idx="518">194500</cx:pt>
          <cx:pt idx="519">270000</cx:pt>
          <cx:pt idx="520">110000</cx:pt>
          <cx:pt idx="521">192500</cx:pt>
          <cx:pt idx="522">200000</cx:pt>
          <cx:pt idx="523">119900</cx:pt>
          <cx:pt idx="524">582933</cx:pt>
          <cx:pt idx="525">260400</cx:pt>
          <cx:pt idx="526">227680</cx:pt>
          <cx:pt idx="527">127500</cx:pt>
          <cx:pt idx="528">159950</cx:pt>
          <cx:pt idx="529">132000</cx:pt>
          <cx:pt idx="530">144500</cx:pt>
          <cx:pt idx="531">185000</cx:pt>
          <cx:pt idx="532">224900</cx:pt>
          <cx:pt idx="533">155000</cx:pt>
          <cx:pt idx="534">224000</cx:pt>
          <cx:pt idx="535">239000</cx:pt>
          <cx:pt idx="536">108000</cx:pt>
          <cx:pt idx="537">214900</cx:pt>
          <cx:pt idx="538">232600</cx:pt>
          <cx:pt idx="539">178900</cx:pt>
          <cx:pt idx="540">189000</cx:pt>
          <cx:pt idx="541">140000</cx:pt>
          <cx:pt idx="542">147400</cx:pt>
          <cx:pt idx="543">222500</cx:pt>
          <cx:pt idx="544">151000</cx:pt>
          <cx:pt idx="545">173000</cx:pt>
          <cx:pt idx="546">187500</cx:pt>
          <cx:pt idx="547">99500</cx:pt>
          <cx:pt idx="548">213000</cx:pt>
          <cx:pt idx="549">182000</cx:pt>
          <cx:pt idx="550">215000</cx:pt>
          <cx:pt idx="551">165000</cx:pt>
          <cx:pt idx="552">239900</cx:pt>
          <cx:pt idx="553">199900</cx:pt>
          <cx:pt idx="554">152000</cx:pt>
          <cx:pt idx="555">110000</cx:pt>
          <cx:pt idx="556">152000</cx:pt>
          <cx:pt idx="557">336000</cx:pt>
          <cx:pt idx="558">250580</cx:pt>
          <cx:pt idx="559">159895</cx:pt>
          <cx:pt idx="560">129000</cx:pt>
          <cx:pt idx="561">255900</cx:pt>
          <cx:pt idx="562">109500</cx:pt>
          <cx:pt idx="563">126000</cx:pt>
          <cx:pt idx="564">303477</cx:pt>
          <cx:pt idx="565">125000</cx:pt>
          <cx:pt idx="566">350000</cx:pt>
          <cx:pt idx="567">395192</cx:pt>
          <cx:pt idx="568">187500</cx:pt>
          <cx:pt idx="569">197000</cx:pt>
          <cx:pt idx="570">118500</cx:pt>
          <cx:pt idx="571">348000</cx:pt>
          <cx:pt idx="572">328900</cx:pt>
          <cx:pt idx="573">173900</cx:pt>
          <cx:pt idx="574">190000</cx:pt>
          <cx:pt idx="575">337500</cx:pt>
          <cx:pt idx="576">165000</cx:pt>
          <cx:pt idx="577">162000</cx:pt>
          <cx:pt idx="578">140000</cx:pt>
          <cx:pt idx="579">206000</cx:pt>
          <cx:pt idx="580">611657</cx:pt>
          <cx:pt idx="581">217000</cx:pt>
          <cx:pt idx="582">240000</cx:pt>
          <cx:pt idx="583">232000</cx:pt>
          <cx:pt idx="584">255000</cx:pt>
          <cx:pt idx="585">181000</cx:pt>
          <cx:pt idx="586">174000</cx:pt>
          <cx:pt idx="587">275500</cx:pt>
          <cx:pt idx="588">236500</cx:pt>
          <cx:pt idx="589">172500</cx:pt>
          <cx:pt idx="590">173733</cx:pt>
          <cx:pt idx="591">240000</cx:pt>
          <cx:pt idx="592">179000</cx:pt>
          <cx:pt idx="593">102000</cx:pt>
          <cx:pt idx="594">201000</cx:pt>
          <cx:pt idx="595">135000</cx:pt>
          <cx:pt idx="596">193000</cx:pt>
          <cx:pt idx="597">100000</cx:pt>
          <cx:pt idx="598">176000</cx:pt>
          <cx:pt idx="599">212000</cx:pt>
          <cx:pt idx="600">216837</cx:pt>
          <cx:pt idx="601">119200</cx:pt>
          <cx:pt idx="602">107000</cx:pt>
          <cx:pt idx="603">203000</cx:pt>
          <cx:pt idx="604">221500</cx:pt>
          <cx:pt idx="605">187500</cx:pt>
          <cx:pt idx="606">176000</cx:pt>
          <cx:pt idx="607">160000</cx:pt>
          <cx:pt idx="608">233000</cx:pt>
          <cx:pt idx="609">213490</cx:pt>
          <cx:pt idx="610">225000</cx:pt>
          <cx:pt idx="611">176000</cx:pt>
          <cx:pt idx="612">485000</cx:pt>
          <cx:pt idx="613">194000</cx:pt>
          <cx:pt idx="614">118000</cx:pt>
          <cx:pt idx="615">87000</cx:pt>
          <cx:pt idx="616">106000</cx:pt>
          <cx:pt idx="617">191000</cx:pt>
          <cx:pt idx="618">271000</cx:pt>
          <cx:pt idx="619">112500</cx:pt>
          <cx:pt idx="620">225000</cx:pt>
          <cx:pt idx="621">167500</cx:pt>
          <cx:pt idx="622">185000</cx:pt>
          <cx:pt idx="623">293077</cx:pt>
          <cx:pt idx="624">100000</cx:pt>
          <cx:pt idx="625">105000</cx:pt>
          <cx:pt idx="626">131500</cx:pt>
          <cx:pt idx="627">158900</cx:pt>
          <cx:pt idx="628">174000</cx:pt>
          <cx:pt idx="629">230000</cx:pt>
          <cx:pt idx="630">132500</cx:pt>
          <cx:pt idx="631">179400</cx:pt>
          <cx:pt idx="632">236000</cx:pt>
          <cx:pt idx="633">315500</cx:pt>
          <cx:pt idx="634">132250</cx:pt>
          <cx:pt idx="635">287000</cx:pt>
          <cx:pt idx="636">178000</cx:pt>
          <cx:pt idx="637">290000</cx:pt>
          <cx:pt idx="638">145000</cx:pt>
          <cx:pt idx="639">100000</cx:pt>
          <cx:pt idx="640">118858</cx:pt>
          <cx:pt idx="641">196000</cx:pt>
          <cx:pt idx="642">180000</cx:pt>
          <cx:pt idx="643">262280</cx:pt>
          <cx:pt idx="644">131000</cx:pt>
          <cx:pt idx="645">278000</cx:pt>
          <cx:pt idx="646">136500</cx:pt>
          <cx:pt idx="647">139600</cx:pt>
          <cx:pt idx="648">238000</cx:pt>
          <cx:pt idx="649">556581</cx:pt>
          <cx:pt idx="650">285000</cx:pt>
          <cx:pt idx="651">145000</cx:pt>
          <cx:pt idx="652">134900</cx:pt>
          <cx:pt idx="653">215200</cx:pt>
          <cx:pt idx="654">144000</cx:pt>
          <cx:pt idx="655">176485</cx:pt>
          <cx:pt idx="656">146800</cx:pt>
          <cx:pt idx="657">200141</cx:pt>
          <cx:pt idx="658">189000</cx:pt>
          <cx:pt idx="659">255000</cx:pt>
          <cx:pt idx="660">55993</cx:pt>
          <cx:pt idx="661">180000</cx:pt>
          <cx:pt idx="662">385000</cx:pt>
          <cx:pt idx="663">185850</cx:pt>
          <cx:pt idx="664">171000</cx:pt>
          <cx:pt idx="665">335000</cx:pt>
          <cx:pt idx="666">179000</cx:pt>
          <cx:pt idx="667">213500</cx:pt>
          <cx:pt idx="668">200500</cx:pt>
          <cx:pt idx="669">337000</cx:pt>
          <cx:pt idx="670">100000</cx:pt>
          <cx:pt idx="671">90000</cx:pt>
          <cx:pt idx="672">142953</cx:pt>
          <cx:pt idx="673">328000</cx:pt>
          <cx:pt idx="674">160000</cx:pt>
          <cx:pt idx="675">270000</cx:pt>
          <cx:pt idx="676">169990</cx:pt>
          <cx:pt idx="677">135000</cx:pt>
          <cx:pt idx="678">395000</cx:pt>
          <cx:pt idx="679">264132</cx:pt>
          <cx:pt idx="680">143500</cx:pt>
          <cx:pt idx="681">194000</cx:pt>
          <cx:pt idx="682">183000</cx:pt>
          <cx:pt idx="683">138800</cx:pt>
          <cx:pt idx="684">164000</cx:pt>
          <cx:pt idx="685">155900</cx:pt>
          <cx:pt idx="686">157000</cx:pt>
          <cx:pt idx="687">126000</cx:pt>
          <cx:pt idx="688">128000</cx:pt>
          <cx:pt idx="689">133000</cx:pt>
          <cx:pt idx="690">236500</cx:pt>
          <cx:pt idx="691">192000</cx:pt>
          <cx:pt idx="692">135500</cx:pt>
          <cx:pt idx="693">187500</cx:pt>
          <cx:pt idx="694">248900</cx:pt>
          <cx:pt idx="695">83500</cx:pt>
          <cx:pt idx="696">75000</cx:pt>
          <cx:pt idx="697">252000</cx:pt>
          <cx:pt idx="698">166000</cx:pt>
          <cx:pt idx="699">137500</cx:pt>
          <cx:pt idx="700">187100</cx:pt>
          <cx:pt idx="701">197000</cx:pt>
          <cx:pt idx="702">172500</cx:pt>
          <cx:pt idx="703">196500</cx:pt>
          <cx:pt idx="704">197900</cx:pt>
          <cx:pt idx="705">278000</cx:pt>
          <cx:pt idx="706">281000</cx:pt>
          <cx:pt idx="707">133700</cx:pt>
          <cx:pt idx="708">212900</cx:pt>
          <cx:pt idx="709">190000</cx:pt>
          <cx:pt idx="710">118400</cx:pt>
          <cx:pt idx="711">115000</cx:pt>
          <cx:pt idx="712">163900</cx:pt>
          <cx:pt idx="713">259000</cx:pt>
          <cx:pt idx="714">280000</cx:pt>
          <cx:pt idx="715">140000</cx:pt>
          <cx:pt idx="716">162900</cx:pt>
          <cx:pt idx="717">93500</cx:pt>
          <cx:pt idx="718">138500</cx:pt>
          <cx:pt idx="719">169000</cx:pt>
          <cx:pt idx="720">140000</cx:pt>
          <cx:pt idx="721">119000</cx:pt>
          <cx:pt idx="722">160000</cx:pt>
          <cx:pt idx="723">144000</cx:pt>
          <cx:pt idx="724">225000</cx:pt>
          <cx:pt idx="725">157000</cx:pt>
          <cx:pt idx="726">290000</cx:pt>
          <cx:pt idx="727">180000</cx:pt>
          <cx:pt idx="728">232000</cx:pt>
          <cx:pt idx="729">119500</cx:pt>
          <cx:pt idx="730">130000</cx:pt>
          <cx:pt idx="731">235128</cx:pt>
          <cx:pt idx="732">325000</cx:pt>
          <cx:pt idx="733">129000</cx:pt>
          <cx:pt idx="734">202500</cx:pt>
          <cx:pt idx="735">245350</cx:pt>
          <cx:pt idx="736">138000</cx:pt>
          <cx:pt idx="737">625000</cx:pt>
          <cx:pt idx="738">179200</cx:pt>
          <cx:pt idx="739">285000</cx:pt>
          <cx:pt idx="740">203000</cx:pt>
          <cx:pt idx="741">93000</cx:pt>
          <cx:pt idx="742">302000</cx:pt>
          <cx:pt idx="743">392500</cx:pt>
          <cx:pt idx="744">333168</cx:pt>
          <cx:pt idx="745">95000</cx:pt>
          <cx:pt idx="746">206900</cx:pt>
          <cx:pt idx="747">195000</cx:pt>
          <cx:pt idx="748">295493</cx:pt>
          <cx:pt idx="749">106000</cx:pt>
          <cx:pt idx="750">208900</cx:pt>
          <cx:pt idx="751">165000</cx:pt>
          <cx:pt idx="752">275000</cx:pt>
          <cx:pt idx="753">219210</cx:pt>
          <cx:pt idx="754">111000</cx:pt>
          <cx:pt idx="755">148000</cx:pt>
          <cx:pt idx="756">188000</cx:pt>
          <cx:pt idx="757">197900</cx:pt>
          <cx:pt idx="758">190000</cx:pt>
          <cx:pt idx="759">325000</cx:pt>
          <cx:pt idx="760">147000</cx:pt>
          <cx:pt idx="761">290000</cx:pt>
          <cx:pt idx="762">176500</cx:pt>
          <cx:pt idx="763">134500</cx:pt>
          <cx:pt idx="764">227000</cx:pt>
          <cx:pt idx="765">112000</cx:pt>
          <cx:pt idx="766">132500</cx:pt>
          <cx:pt idx="767">80500</cx:pt>
          <cx:pt idx="768">167900</cx:pt>
          <cx:pt idx="769">115000</cx:pt>
          <cx:pt idx="770">135000</cx:pt>
          <cx:pt idx="771">179900</cx:pt>
          <cx:pt idx="772">200000</cx:pt>
          <cx:pt idx="773">214000</cx:pt>
          <cx:pt idx="774">123000</cx:pt>
          <cx:pt idx="775">127000</cx:pt>
          <cx:pt idx="776">155000</cx:pt>
          <cx:pt idx="777">101800</cx:pt>
          <cx:pt idx="778">228500</cx:pt>
          <cx:pt idx="779">138887</cx:pt>
          <cx:pt idx="780">155835</cx:pt>
          <cx:pt idx="781">195000</cx:pt>
          <cx:pt idx="782">283463</cx:pt>
          <cx:pt idx="783">265900</cx:pt>
          <cx:pt idx="784">215000</cx:pt>
          <cx:pt idx="785">465000</cx:pt>
          <cx:pt idx="786">122000</cx:pt>
          <cx:pt idx="787">169900</cx:pt>
          <cx:pt idx="788">200000</cx:pt>
          <cx:pt idx="789">244000</cx:pt>
          <cx:pt idx="790">410000</cx:pt>
          <cx:pt idx="791">165400</cx:pt>
          <cx:pt idx="792">235000</cx:pt>
          <cx:pt idx="793">190000</cx:pt>
          <cx:pt idx="794">110000</cx:pt>
          <cx:pt idx="795">161500</cx:pt>
          <cx:pt idx="796">177500</cx:pt>
          <cx:pt idx="797">183900</cx:pt>
          <cx:pt idx="798">315000</cx:pt>
          <cx:pt idx="799">378500</cx:pt>
          <cx:pt idx="800">260000</cx:pt>
          <cx:pt idx="801">137000</cx:pt>
          <cx:pt idx="802">156932</cx:pt>
          <cx:pt idx="803">237000</cx:pt>
          <cx:pt idx="804">144152</cx:pt>
          <cx:pt idx="805">227000</cx:pt>
          <cx:pt idx="806">216000</cx:pt>
          <cx:pt idx="807">139000</cx:pt>
          <cx:pt idx="808">193000</cx:pt>
          <cx:pt idx="809">175000</cx:pt>
          <cx:pt idx="810">144000</cx:pt>
          <cx:pt idx="811">215000</cx:pt>
          <cx:pt idx="812">232000</cx:pt>
          <cx:pt idx="813">239500</cx:pt>
          <cx:pt idx="814">466500</cx:pt>
          <cx:pt idx="815">196000</cx:pt>
          <cx:pt idx="816">250000</cx:pt>
          <cx:pt idx="817">60000</cx:pt>
          <cx:pt idx="818">239000</cx:pt>
          <cx:pt idx="819">230000</cx:pt>
          <cx:pt idx="820">91000</cx:pt>
          <cx:pt idx="821">233170</cx:pt>
          <cx:pt idx="822">117000</cx:pt>
          <cx:pt idx="823">171900</cx:pt>
          <cx:pt idx="824">83000</cx:pt>
          <cx:pt idx="825">250000</cx:pt>
          <cx:pt idx="826">167500</cx:pt>
          <cx:pt idx="827">262000</cx:pt>
          <cx:pt idx="828">318000</cx:pt>
          <cx:pt idx="829">174000</cx:pt>
          <cx:pt idx="830">105000</cx:pt>
          <cx:pt idx="831">178000</cx:pt>
          <cx:pt idx="832">250000</cx:pt>
          <cx:pt idx="833">213000</cx:pt>
          <cx:pt idx="834">377500</cx:pt>
          <cx:pt idx="835">189000</cx:pt>
          <cx:pt idx="836">235000</cx:pt>
          <cx:pt idx="837">229456</cx:pt>
          <cx:pt idx="838">124000</cx:pt>
          <cx:pt idx="839">134000</cx:pt>
          <cx:pt idx="840">123000</cx:pt>
          <cx:pt idx="841">367294</cx:pt>
          <cx:pt idx="842">246578</cx:pt>
          <cx:pt idx="843">142000</cx:pt>
          <cx:pt idx="844">281213</cx:pt>
          <cx:pt idx="845">142500</cx:pt>
          <cx:pt idx="846">160000</cx:pt>
          <cx:pt idx="847">186500</cx:pt>
          <cx:pt idx="848">184100</cx:pt>
          <cx:pt idx="849">171750</cx:pt>
          <cx:pt idx="850">193000</cx:pt>
          <cx:pt idx="851">181000</cx:pt>
          <cx:pt idx="852">193879</cx:pt>
          <cx:pt idx="853">274725</cx:pt>
          <cx:pt idx="854">282922</cx:pt>
          <cx:pt idx="855">176432</cx:pt>
          <cx:pt idx="856">275000</cx:pt>
          <cx:pt idx="857">180000</cx:pt>
          <cx:pt idx="858">112000</cx:pt>
          <cx:pt idx="859">174000</cx:pt>
          <cx:pt idx="860">230000</cx:pt>
          <cx:pt idx="861">102000</cx:pt>
          <cx:pt idx="862">90000</cx:pt>
          <cx:pt idx="863">124000</cx:pt>
          <cx:pt idx="864">257000</cx:pt>
          <cx:pt idx="865">173000</cx:pt>
          <cx:pt idx="866">175900</cx:pt>
          <cx:pt idx="867">745000</cx:pt>
          <cx:pt idx="868">340000</cx:pt>
          <cx:pt idx="869">176000</cx:pt>
          <cx:pt idx="870">124000</cx:pt>
          <cx:pt idx="871">200000</cx:pt>
          <cx:pt idx="872">223000</cx:pt>
          <cx:pt idx="873">91500</cx:pt>
          <cx:pt idx="874">127500</cx:pt>
          <cx:pt idx="875">190000</cx:pt>
          <cx:pt idx="876">136500</cx:pt>
          <cx:pt idx="877">224900</cx:pt>
          <cx:pt idx="878">144000</cx:pt>
          <cx:pt idx="879">301500</cx:pt>
          <cx:pt idx="880">271000</cx:pt>
          <cx:pt idx="881">144000</cx:pt>
          <cx:pt idx="882">192140</cx:pt>
          <cx:pt idx="883">143000</cx:pt>
          <cx:pt idx="884">186500</cx:pt>
          <cx:pt idx="885">424870</cx:pt>
          <cx:pt idx="886">160000</cx:pt>
          <cx:pt idx="887">119500</cx:pt>
          <cx:pt idx="888">394617</cx:pt>
          <cx:pt idx="889">116050</cx:pt>
          <cx:pt idx="890">149300</cx:pt>
          <cx:pt idx="891">184000</cx:pt>
          <cx:pt idx="892">310000</cx:pt>
          <cx:pt idx="893">129500</cx:pt>
          <cx:pt idx="894">179600</cx:pt>
          <cx:pt idx="895">181000</cx:pt>
          <cx:pt idx="896">129000</cx:pt>
          <cx:pt idx="897">146000</cx:pt>
          <cx:pt idx="898">240000</cx:pt>
          <cx:pt idx="899">125000</cx:pt>
          <cx:pt idx="900">136000</cx:pt>
          <cx:pt idx="901">181000</cx:pt>
          <cx:pt idx="902">287090</cx:pt>
          <cx:pt idx="903">189000</cx:pt>
          <cx:pt idx="904">145000</cx:pt>
          <cx:pt idx="905">170000</cx:pt>
          <cx:pt idx="906">84500</cx:pt>
          <cx:pt idx="907">175500</cx:pt>
          <cx:pt idx="908">185000</cx:pt>
          <cx:pt idx="909">120000</cx:pt>
          <cx:pt idx="910">175000</cx:pt>
          <cx:pt idx="911">110000</cx:pt>
          <cx:pt idx="912">200000</cx:pt>
          <cx:pt idx="913">128200</cx:pt>
          <cx:pt idx="914">153000</cx:pt>
          <cx:pt idx="915">132000</cx:pt>
          <cx:pt idx="916">207500</cx:pt>
          <cx:pt idx="917">140000</cx:pt>
          <cx:pt idx="918">104000</cx:pt>
          <cx:pt idx="919">170000</cx:pt>
          <cx:pt idx="920">171500</cx:pt>
          <cx:pt idx="921">80000</cx:pt>
          <cx:pt idx="922">112000</cx:pt>
          <cx:pt idx="923">103200</cx:pt>
          <cx:pt idx="924">87000</cx:pt>
          <cx:pt idx="925">228000</cx:pt>
          <cx:pt idx="926">226000</cx:pt>
          <cx:pt idx="927">175500</cx:pt>
          <cx:pt idx="928">177000</cx:pt>
          <cx:pt idx="929">120500</cx:pt>
          <cx:pt idx="930">214500</cx:pt>
          <cx:pt idx="931">129500</cx:pt>
          <cx:pt idx="932">150750</cx:pt>
          <cx:pt idx="933">228500</cx:pt>
          <cx:pt idx="934">114500</cx:pt>
          <cx:pt idx="935">100000</cx:pt>
          <cx:pt idx="936">139000</cx:pt>
          <cx:pt idx="937">200100</cx:pt>
          <cx:pt idx="938">98000</cx:pt>
          <cx:pt idx="939">142500</cx:pt>
          <cx:pt idx="940">180000</cx:pt>
          <cx:pt idx="941">193500</cx:pt>
          <cx:pt idx="942">228950</cx:pt>
          <cx:pt idx="943">148000</cx:pt>
          <cx:pt idx="944">174000</cx:pt>
          <cx:pt idx="945">162500</cx:pt>
          <cx:pt idx="946">68500</cx:pt>
          <cx:pt idx="947">190000</cx:pt>
          <cx:pt idx="948">134450</cx:pt>
          <cx:pt idx="949">244000</cx:pt>
          <cx:pt idx="950">149350</cx:pt>
          <cx:pt idx="951">130250</cx:pt>
          <cx:pt idx="952">144000</cx:pt>
          <cx:pt idx="953">141000</cx:pt>
          <cx:pt idx="954">139000</cx:pt>
          <cx:pt idx="955">122000</cx:pt>
          <cx:pt idx="956">118000</cx:pt>
          <cx:pt idx="957">120000</cx:pt>
          <cx:pt idx="958">179900</cx:pt>
          <cx:pt idx="959">128500</cx:pt>
          <cx:pt idx="960">97000</cx:pt>
          <cx:pt idx="961">107400</cx:pt>
          <cx:pt idx="962">95000</cx:pt>
          <cx:pt idx="963">148500</cx:pt>
          <cx:pt idx="964">133900</cx:pt>
          <cx:pt idx="965">139000</cx:pt>
          <cx:pt idx="966">173000</cx:pt>
          <cx:pt idx="967">145000</cx:pt>
          <cx:pt idx="968">106000</cx:pt>
          <cx:pt idx="969">135900</cx:pt>
          <cx:pt idx="970">156000</cx:pt>
          <cx:pt idx="971">108000</cx:pt>
          <cx:pt idx="972">150000</cx:pt>
          <cx:pt idx="973">129000</cx:pt>
          <cx:pt idx="974">75500</cx:pt>
          <cx:pt idx="975">212000</cx:pt>
          <cx:pt idx="976">227875</cx:pt>
          <cx:pt idx="977">79500</cx:pt>
          <cx:pt idx="978">121500</cx:pt>
          <cx:pt idx="979">84500</cx:pt>
          <cx:pt idx="980">392000</cx:pt>
          <cx:pt idx="981">132500</cx:pt>
          <cx:pt idx="982">105500</cx:pt>
          <cx:pt idx="983">350000</cx:pt>
          <cx:pt idx="984">175000</cx:pt>
          <cx:pt idx="985">149000</cx:pt>
          <cx:pt idx="986">755000</cx:pt>
          <cx:pt idx="987">140000</cx:pt>
          <cx:pt idx="988">109008</cx:pt>
          <cx:pt idx="989">151000</cx:pt>
          <cx:pt idx="990">108480</cx:pt>
          <cx:pt idx="991">141000</cx:pt>
          <cx:pt idx="992">141500</cx:pt>
          <cx:pt idx="993">168000</cx:pt>
          <cx:pt idx="994">176000</cx:pt>
          <cx:pt idx="995">158000</cx:pt>
          <cx:pt idx="996">115000</cx:pt>
          <cx:pt idx="997">165000</cx:pt>
          <cx:pt idx="998">135000</cx:pt>
          <cx:pt idx="999">148500</cx:pt>
          <cx:pt idx="1000">127000</cx:pt>
          <cx:pt idx="1001">113000</cx:pt>
          <cx:pt idx="1002">239000</cx:pt>
          <cx:pt idx="1003">109000</cx:pt>
          <cx:pt idx="1004">160000</cx:pt>
          <cx:pt idx="1005">148000</cx:pt>
          <cx:pt idx="1006">132000</cx:pt>
          <cx:pt idx="1007">125000</cx:pt>
          <cx:pt idx="1008">153000</cx:pt>
          <cx:pt idx="1009">124500</cx:pt>
          <cx:pt idx="1010">155000</cx:pt>
          <cx:pt idx="1011">175500</cx:pt>
          <cx:pt idx="1012">190000</cx:pt>
          <cx:pt idx="1013">90350</cx:pt>
          <cx:pt idx="1014">52000</cx:pt>
          <cx:pt idx="1015">112500</cx:pt>
          <cx:pt idx="1016">124000</cx:pt>
          <cx:pt idx="1017">115000</cx:pt>
          <cx:pt idx="1018">120000</cx:pt>
          <cx:pt idx="1019">140000</cx:pt>
          <cx:pt idx="1020">126000</cx:pt>
          <cx:pt idx="1021">359100</cx:pt>
          <cx:pt idx="1022">157000</cx:pt>
          <cx:pt idx="1023">123000</cx:pt>
          <cx:pt idx="1024">184000</cx:pt>
          <cx:pt idx="1025">205950</cx:pt>
          <cx:pt idx="1026">128500</cx:pt>
          <cx:pt idx="1027">217500</cx:pt>
          <cx:pt idx="1028">119500</cx:pt>
          <cx:pt idx="1029">103600</cx:pt>
          <cx:pt idx="1030">164500</cx:pt>
          <cx:pt idx="1031">108000</cx:pt>
          <cx:pt idx="1032">135000</cx:pt>
          <cx:pt idx="1033">110000</cx:pt>
          <cx:pt idx="1034">142000</cx:pt>
          <cx:pt idx="1035">205000</cx:pt>
          <cx:pt idx="1036">120500</cx:pt>
          <cx:pt idx="1037">256000</cx:pt>
          <cx:pt idx="1038">190000</cx:pt>
          <cx:pt idx="1039">137000</cx:pt>
          <cx:pt idx="1040">181900</cx:pt>
          <cx:pt idx="1041">145000</cx:pt>
          <cx:pt idx="1042">248000</cx:pt>
          <cx:pt idx="1043">131400</cx:pt>
          <cx:pt idx="1044">125500</cx:pt>
          <cx:pt idx="1045">287000</cx:pt>
          <cx:pt idx="1046">169000</cx:pt>
          <cx:pt idx="1047">158000</cx:pt>
          <cx:pt idx="1048">86000</cx:pt>
          <cx:pt idx="1049">207500</cx:pt>
          <cx:pt idx="1050">137500</cx:pt>
          <cx:pt idx="1051">147000</cx:pt>
          <cx:pt idx="1052">110500</cx:pt>
          <cx:pt idx="1053">157900</cx:pt>
          <cx:pt idx="1054">154000</cx:pt>
          <cx:pt idx="1055">97000</cx:pt>
          <cx:pt idx="1056">136905</cx:pt>
          <cx:pt idx="1057">137000</cx:pt>
          <cx:pt idx="1058">167900</cx:pt>
          <cx:pt idx="1059">175000</cx:pt>
          <cx:pt idx="1060">124900</cx:pt>
          <cx:pt idx="1061">106500</cx:pt>
          <cx:pt idx="1062">143000</cx:pt>
          <cx:pt idx="1063">167000</cx:pt>
          <cx:pt idx="1064">154000</cx:pt>
          <cx:pt idx="1065">110000</cx:pt>
          <cx:pt idx="1066">127500</cx:pt>
          <cx:pt idx="1067">165000</cx:pt>
          <cx:pt idx="1068">159500</cx:pt>
          <cx:pt idx="1069">136500</cx:pt>
          <cx:pt idx="1070">144000</cx:pt>
          <cx:pt idx="1071">153500</cx:pt>
          <cx:pt idx="1072">219500</cx:pt>
          <cx:pt idx="1073">109500</cx:pt>
          <cx:pt idx="1074">130500</cx:pt>
          <cx:pt idx="1075">175000</cx:pt>
          <cx:pt idx="1076">66500</cx:pt>
          <cx:pt idx="1077">139000</cx:pt>
          <cx:pt idx="1078">223500</cx:pt>
          <cx:pt idx="1079">117500</cx:pt>
          <cx:pt idx="1080">145000</cx:pt>
          <cx:pt idx="1081">195000</cx:pt>
          <cx:pt idx="1082">124000</cx:pt>
          <cx:pt idx="1083">139950</cx:pt>
          <cx:pt idx="1084">160000</cx:pt>
          <cx:pt idx="1085">185000</cx:pt>
          <cx:pt idx="1086">227000</cx:pt>
          <cx:pt idx="1087">139000</cx:pt>
          <cx:pt idx="1088">147000</cx:pt>
          <cx:pt idx="1089">171000</cx:pt>
          <cx:pt idx="1090">165500</cx:pt>
          <cx:pt idx="1091">148500</cx:pt>
          <cx:pt idx="1092">128000</cx:pt>
          <cx:pt idx="1093">37900</cx:pt>
          <cx:pt idx="1094">133500</cx:pt>
          <cx:pt idx="1095">237000</cx:pt>
          <cx:pt idx="1096">155000</cx:pt>
          <cx:pt idx="1097">268000</cx:pt>
          <cx:pt idx="1098">181000</cx:pt>
          <cx:pt idx="1099">144500</cx:pt>
          <cx:pt idx="1100">135000</cx:pt>
          <cx:pt idx="1101">147500</cx:pt>
          <cx:pt idx="1102">260000</cx:pt>
          <cx:pt idx="1103">120000</cx:pt>
          <cx:pt idx="1104">179900</cx:pt>
          <cx:pt idx="1105">79000</cx:pt>
          <cx:pt idx="1106">149900</cx:pt>
          <cx:pt idx="1107">140000</cx:pt>
          <cx:pt idx="1108">137000</cx:pt>
          <cx:pt idx="1109">100000</cx:pt>
          <cx:pt idx="1110">139000</cx:pt>
          <cx:pt idx="1111">125500</cx:pt>
          <cx:pt idx="1112">142000</cx:pt>
          <cx:pt idx="1113">127500</cx:pt>
          <cx:pt idx="1114">189000</cx:pt>
          <cx:pt idx="1115">159500</cx:pt>
          <cx:pt idx="1116">140000</cx:pt>
          <cx:pt idx="1117">155000</cx:pt>
          <cx:pt idx="1118">248328</cx:pt>
          <cx:pt idx="1119">128900</cx:pt>
          <cx:pt idx="1120">143750</cx:pt>
          <cx:pt idx="1121">200500</cx:pt>
          <cx:pt idx="1122">64500</cx:pt>
          <cx:pt idx="1123">185000</cx:pt>
          <cx:pt idx="1124">162000</cx:pt>
          <cx:pt idx="1125">201800</cx:pt>
          <cx:pt idx="1126">119000</cx:pt>
          <cx:pt idx="1127">171000</cx:pt>
          <cx:pt idx="1128">120500</cx:pt>
          <cx:pt idx="1129">122500</cx:pt>
          <cx:pt idx="1130">170000</cx:pt>
          <cx:pt idx="1131">170000</cx:pt>
          <cx:pt idx="1132">197000</cx:pt>
          <cx:pt idx="1133">130000</cx:pt>
          <cx:pt idx="1134">149000</cx:pt>
          <cx:pt idx="1135">131000</cx:pt>
          <cx:pt idx="1136">127000</cx:pt>
          <cx:pt idx="1137">144000</cx:pt>
          <cx:pt idx="1138">121000</cx:pt>
          <cx:pt idx="1139">137450</cx:pt>
          <cx:pt idx="1140">171000</cx:pt>
          <cx:pt idx="1141">180500</cx:pt>
          <cx:pt idx="1142">163000</cx:pt>
          <cx:pt idx="1143">154900</cx:pt>
          <cx:pt idx="1144">105000</cx:pt>
          <cx:pt idx="1145">143000</cx:pt>
          <cx:pt idx="1146">165500</cx:pt>
          <cx:pt idx="1147">132500</cx:pt>
          <cx:pt idx="1148">274300</cx:pt>
          <cx:pt idx="1149">130000</cx:pt>
          <cx:pt idx="1150">128000</cx:pt>
          <cx:pt idx="1151">215000</cx:pt>
          <cx:pt idx="1152">113000</cx:pt>
          <cx:pt idx="1153">205000</cx:pt>
          <cx:pt idx="1154">72500</cx:pt>
          <cx:pt idx="1155">177000</cx:pt>
          <cx:pt idx="1156">132500</cx:pt>
          <cx:pt idx="1157">125000</cx:pt>
          <cx:pt idx="1158">210000</cx:pt>
          <cx:pt idx="1159">153500</cx:pt>
          <cx:pt idx="1160">142125</cx:pt>
          <cx:pt idx="1161">101000</cx:pt>
          <cx:pt idx="1162">145000</cx:pt>
          <cx:pt idx="1163">277000</cx:pt>
          <cx:pt idx="1164">89500</cx:pt>
          <cx:pt idx="1165">144000</cx:pt>
          <cx:pt idx="1166">129900</cx:pt>
          <cx:pt idx="1167">235000</cx:pt>
          <cx:pt idx="1168">119900</cx:pt>
          <cx:pt idx="1169">151000</cx:pt>
          <cx:pt idx="1170">178000</cx:pt>
          <cx:pt idx="1171">159000</cx:pt>
          <cx:pt idx="1172">260000</cx:pt>
          <cx:pt idx="1173">202500</cx:pt>
          <cx:pt idx="1174">127000</cx:pt>
          <cx:pt idx="1175">155000</cx:pt>
          <cx:pt idx="1176">109000</cx:pt>
          <cx:pt idx="1177">161750</cx:pt>
          <cx:pt idx="1178">110000</cx:pt>
          <cx:pt idx="1179">135750</cx:pt>
          <cx:pt idx="1180">124500</cx:pt>
          <cx:pt idx="1181">153575</cx:pt>
          <cx:pt idx="1182">152000</cx:pt>
          <cx:pt idx="1183">130000</cx:pt>
          <cx:pt idx="1184">243000</cx:pt>
          <cx:pt idx="1185">235000</cx:pt>
          <cx:pt idx="1186">144900</cx:pt>
          <cx:pt idx="1187">134800</cx:pt>
          <cx:pt idx="1188">127000</cx:pt>
          <cx:pt idx="1189">100000</cx:pt>
          <cx:pt idx="1190">239000</cx:pt>
          <cx:pt idx="1191">135000</cx:pt>
          <cx:pt idx="1192">87000</cx:pt>
          <cx:pt idx="1193">163500</cx:pt>
          <cx:pt idx="1194">150000</cx:pt>
          <cx:pt idx="1195">109500</cx:pt>
          <cx:pt idx="1196">205000</cx:pt>
          <cx:pt idx="1197">194500</cx:pt>
          <cx:pt idx="1198">115000</cx:pt>
          <cx:pt idx="1199">139400</cx:pt>
          <cx:pt idx="1200">148000</cx:pt>
          <cx:pt idx="1201">205000</cx:pt>
          <cx:pt idx="1202">290000</cx:pt>
          <cx:pt idx="1203">136000</cx:pt>
          <cx:pt idx="1204">127500</cx:pt>
          <cx:pt idx="1205">105000</cx:pt>
          <cx:pt idx="1206">241500</cx:pt>
          <cx:pt idx="1207">149900</cx:pt>
          <cx:pt idx="1208">149000</cx:pt>
          <cx:pt idx="1209">158000</cx:pt>
          <cx:pt idx="1210">242000</cx:pt>
          <cx:pt idx="1211">124900</cx:pt>
          <cx:pt idx="1212">129500</cx:pt>
          <cx:pt idx="1213">240000</cx:pt>
          <cx:pt idx="1214">146500</cx:pt>
          <cx:pt idx="1215">107500</cx:pt>
          <cx:pt idx="1216">132500</cx:pt>
          <cx:pt idx="1217">81000</cx:pt>
          <cx:pt idx="1218">106250</cx:pt>
          <cx:pt idx="1219">120000</cx:pt>
          <cx:pt idx="1220">147000</cx:pt>
          <cx:pt idx="1221">167000</cx:pt>
          <cx:pt idx="1222">89000</cx:pt>
          <cx:pt idx="1223">402000</cx:pt>
          <cx:pt idx="1224">123500</cx:pt>
          <cx:pt idx="1225">114504</cx:pt>
          <cx:pt idx="1226">159000</cx:pt>
          <cx:pt idx="1227">210000</cx:pt>
          <cx:pt idx="1228">156000</cx:pt>
          <cx:pt idx="1229">125000</cx:pt>
          <cx:pt idx="1230">106500</cx:pt>
          <cx:pt idx="1231">257500</cx:pt>
          <cx:pt idx="1232">188700</cx:pt>
          <cx:pt idx="1233">164900</cx:pt>
          <cx:pt idx="1234">132000</cx:pt>
          <cx:pt idx="1235">161000</cx:pt>
          <cx:pt idx="1236">139000</cx:pt>
          <cx:pt idx="1237">137500</cx:pt>
          <cx:pt idx="1238">139400</cx:pt>
          <cx:pt idx="1239">215000</cx:pt>
          <cx:pt idx="1240">200000</cx:pt>
          <cx:pt idx="1241">135000</cx:pt>
          <cx:pt idx="1242">109900</cx:pt>
          <cx:pt idx="1243">130000</cx:pt>
          <cx:pt idx="1244">145000</cx:pt>
          <cx:pt idx="1245">120000</cx:pt>
          <cx:pt idx="1246">102776</cx:pt>
          <cx:pt idx="1247">147000</cx:pt>
          <cx:pt idx="1248">86000</cx:pt>
          <cx:pt idx="1249">177000</cx:pt>
          <cx:pt idx="1250">85000</cx:pt>
          <cx:pt idx="1251">89471</cx:pt>
          <cx:pt idx="1252">79900</cx:pt>
          <cx:pt idx="1253">185000</cx:pt>
          <cx:pt idx="1254">133000</cx:pt>
          <cx:pt idx="1255">197900</cx:pt>
          <cx:pt idx="1256">345000</cx:pt>
          <cx:pt idx="1257">119000</cx:pt>
          <cx:pt idx="1258">107500</cx:pt>
          <cx:pt idx="1259">162900</cx:pt>
          <cx:pt idx="1260">149500</cx:pt>
          <cx:pt idx="1261">140000</cx:pt>
          <cx:pt idx="1262">124500</cx:pt>
          <cx:pt idx="1263">145500</cx:pt>
          <cx:pt idx="1264">133000</cx:pt>
          <cx:pt idx="1265">162000</cx:pt>
          <cx:pt idx="1266">130000</cx:pt>
          <cx:pt idx="1267">88000</cx:pt>
          <cx:pt idx="1268">155000</cx:pt>
          <cx:pt idx="1269">107900</cx:pt>
          <cx:pt idx="1270">160000</cx:pt>
          <cx:pt idx="1271">175000</cx:pt>
          <cx:pt idx="1272">118000</cx:pt>
          <cx:pt idx="1273">116000</cx:pt>
          <cx:pt idx="1274">310000</cx:pt>
          <cx:pt idx="1275">250000</cx:pt>
          <cx:pt idx="1276">250000</cx:pt>
          <cx:pt idx="1277">133000</cx:pt>
          <cx:pt idx="1278">122900</cx:pt>
          <cx:pt idx="1279">178000</cx:pt>
          <cx:pt idx="1280">132000</cx:pt>
          <cx:pt idx="1281">197500</cx:pt>
          <cx:pt idx="1282">139500</cx:pt>
          <cx:pt idx="1283">135000</cx:pt>
          <cx:pt idx="1284">135000</cx:pt>
          <cx:pt idx="1285">143500</cx:pt>
          <cx:pt idx="1286">174900</cx:pt>
          <cx:pt idx="1287">187000</cx:pt>
          <cx:pt idx="1288">121600</cx:pt>
          <cx:pt idx="1289">109900</cx:pt>
          <cx:pt idx="1290">129000</cx:pt>
          <cx:pt idx="1291">165000</cx:pt>
          <cx:pt idx="1292">128000</cx:pt>
          <cx:pt idx="1293">148000</cx:pt>
          <cx:pt idx="1294">85500</cx:pt>
          <cx:pt idx="1295">145000</cx:pt>
          <cx:pt idx="1296">242000</cx:pt>
          <cx:pt idx="1297">116000</cx:pt>
          <cx:pt idx="1298">244400</cx:pt>
          <cx:pt idx="1299">116500</cx:pt>
          <cx:pt idx="1300">220000</cx:pt>
          <cx:pt idx="1301">272000</cx:pt>
          <cx:pt idx="1302">119750</cx:pt>
          <cx:pt idx="1303">96500</cx:pt>
          <cx:pt idx="1304">84900</cx:pt>
          <cx:pt idx="1305">163000</cx:pt>
          <cx:pt idx="1306">135500</cx:pt>
          <cx:pt idx="1307">160000</cx:pt>
          <cx:pt idx="1308">153000</cx:pt>
          <cx:pt idx="1309">135000</cx:pt>
          <cx:pt idx="1310">265979</cx:pt>
          <cx:pt idx="1311">145900</cx:pt>
          <cx:pt idx="1312">180500</cx:pt>
          <cx:pt idx="1313">177500</cx:pt>
          <cx:pt idx="1314">112000</cx:pt>
          <cx:pt idx="1315">154000</cx:pt>
          <cx:pt idx="1316">157000</cx:pt>
          <cx:pt idx="1317">274970</cx:pt>
          <cx:pt idx="1318">136000</cx:pt>
          <cx:pt idx="1319">116900</cx:pt>
          <cx:pt idx="1320">150500</cx:pt>
          <cx:pt idx="1321">224000</cx:pt>
          <cx:pt idx="1322">169000</cx:pt>
          <cx:pt idx="1323">119000</cx:pt>
          <cx:pt idx="1324">119000</cx:pt>
          <cx:pt idx="1325">182900</cx:pt>
          <cx:pt idx="1326">139000</cx:pt>
          <cx:pt idx="1327">147000</cx:pt>
          <cx:pt idx="1328">128500</cx:pt>
          <cx:pt idx="1329">117000</cx:pt>
          <cx:pt idx="1330">119500</cx:pt>
          <cx:pt idx="1331">135000</cx:pt>
          <cx:pt idx="1332">133000</cx:pt>
          <cx:pt idx="1333">194000</cx:pt>
          <cx:pt idx="1334">125500</cx:pt>
          <cx:pt idx="1335">271900</cx:pt>
          <cx:pt idx="1336">134500</cx:pt>
          <cx:pt idx="1337">149700</cx:pt>
          <cx:pt idx="1338">197500</cx:pt>
          <cx:pt idx="1339">191000</cx:pt>
          <cx:pt idx="1340">174500</cx:pt>
          <cx:pt idx="1341">185750</cx:pt>
          <cx:pt idx="1342">230000</cx:pt>
          <cx:pt idx="1343">140000</cx:pt>
          <cx:pt idx="1344">163000</cx:pt>
          <cx:pt idx="1345">177000</cx:pt>
          <cx:pt idx="1346">120000</cx:pt>
          <cx:pt idx="1347">157900</cx:pt>
          <cx:pt idx="1348">130000</cx:pt>
          <cx:pt idx="1349">104900</cx:pt>
          <cx:pt idx="1350">115000</cx:pt>
          <cx:pt idx="1351">112000</cx:pt>
          <cx:pt idx="1352">207000</cx:pt>
          <cx:pt idx="1353">92000</cx:pt>
          <cx:pt idx="1354">178000</cx:pt>
          <cx:pt idx="1355">230000</cx:pt>
          <cx:pt idx="1356">158000</cx:pt>
          <cx:pt idx="1357">164000</cx:pt>
          <cx:pt idx="1358">262500</cx:pt>
          <cx:pt idx="1359">235000</cx:pt>
          <cx:pt idx="1360">129900</cx:pt>
          <cx:pt idx="1361">82500</cx:pt>
          <cx:pt idx="1362">256000</cx:pt>
          <cx:pt idx="1363">127000</cx:pt>
          <cx:pt idx="1364">294000</cx:pt>
          <cx:pt idx="1365">237500</cx:pt>
          <cx:pt idx="1366">158500</cx:pt>
          <cx:pt idx="1367">105900</cx:pt>
          <cx:pt idx="1368">259500</cx:pt>
          <cx:pt idx="1369">154000</cx:pt>
          <cx:pt idx="1370">151500</cx:pt>
          <cx:pt idx="1371">127000</cx:pt>
          <cx:pt idx="1372">315000</cx:pt>
          <cx:pt idx="1373">126175</cx:pt>
          <cx:pt idx="1374">185000</cx:pt>
          <cx:pt idx="1375">132000</cx:pt>
          <cx:pt idx="1376">179500</cx:pt>
          <cx:pt idx="1377">137000</cx:pt>
          <cx:pt idx="1378">181500</cx:pt>
          <cx:pt idx="1379">84500</cx:pt>
          <cx:pt idx="1380">118000</cx:pt>
          <cx:pt idx="1381">91300</cx:pt>
          <cx:pt idx="1382">138500</cx:pt>
          <cx:pt idx="1383">128000</cx:pt>
          <cx:pt idx="1384">86000</cx:pt>
          <cx:pt idx="1385">135000</cx:pt>
          <cx:pt idx="1386">159500</cx:pt>
          <cx:pt idx="1387">119000</cx:pt>
          <cx:pt idx="1388">116000</cx:pt>
          <cx:pt idx="1389">138000</cx:pt>
          <cx:pt idx="1390">289000</cx:pt>
          <cx:pt idx="1391">225000</cx:pt>
          <cx:pt idx="1392">110000</cx:pt>
          <cx:pt idx="1393">110000</cx:pt>
          <cx:pt idx="1394">316600</cx:pt>
          <cx:pt idx="1395">155000</cx:pt>
          <cx:pt idx="1396">143000</cx:pt>
          <cx:pt idx="1397">108000</cx:pt>
          <cx:pt idx="1398">130500</cx:pt>
          <cx:pt idx="1399">109500</cx:pt>
          <cx:pt idx="1400">153900</cx:pt>
          <cx:pt idx="1401">136500</cx:pt>
          <cx:pt idx="1402">149900</cx:pt>
          <cx:pt idx="1403">187500</cx:pt>
          <cx:pt idx="1404">240000</cx:pt>
          <cx:pt idx="1405">157500</cx:pt>
          <cx:pt idx="1406">189950</cx:pt>
          <cx:pt idx="1407">173000</cx:pt>
          <cx:pt idx="1408">142000</cx:pt>
          <cx:pt idx="1409">160000</cx:pt>
          <cx:pt idx="1410">117000</cx:pt>
          <cx:pt idx="1411">176500</cx:pt>
          <cx:pt idx="1412">133900</cx:pt>
          <cx:pt idx="1413">187000</cx:pt>
          <cx:pt idx="1414">170000</cx:pt>
          <cx:pt idx="1415">129000</cx:pt>
          <cx:pt idx="1416">140000</cx:pt>
          <cx:pt idx="1417">156000</cx:pt>
          <cx:pt idx="1418">154500</cx:pt>
          <cx:pt idx="1419">127000</cx:pt>
          <cx:pt idx="1420">167500</cx:pt>
          <cx:pt idx="1421">146000</cx:pt>
          <cx:pt idx="1422">151000</cx:pt>
          <cx:pt idx="1423">125000</cx:pt>
          <cx:pt idx="1424">145000</cx:pt>
          <cx:pt idx="1425">218000</cx:pt>
          <cx:pt idx="1426">179900</cx:pt>
          <cx:pt idx="1427">125500</cx:pt>
          <cx:pt idx="1428">94000</cx:pt>
          <cx:pt idx="1429">117000</cx:pt>
          <cx:pt idx="1430">137500</cx:pt>
          <cx:pt idx="1431">115000</cx:pt>
          <cx:pt idx="1432">335000</cx:pt>
          <cx:pt idx="1433">99900</cx:pt>
          <cx:pt idx="1434">147000</cx:pt>
          <cx:pt idx="1435">239000</cx:pt>
          <cx:pt idx="1436">140000</cx:pt>
          <cx:pt idx="1437">120500</cx:pt>
          <cx:pt idx="1438">475000</cx:pt>
          <cx:pt idx="1439">311500</cx:pt>
          <cx:pt idx="1440">184000</cx:pt>
          <cx:pt idx="1441">295000</cx:pt>
          <cx:pt idx="1442">110500</cx:pt>
          <cx:pt idx="1443">234000</cx:pt>
          <cx:pt idx="1444">155000</cx:pt>
          <cx:pt idx="1445">161000</cx:pt>
          <cx:pt idx="1446">325000</cx:pt>
          <cx:pt idx="1447">222000</cx:pt>
          <cx:pt idx="1448">140000</cx:pt>
          <cx:pt idx="1449">178400</cx:pt>
          <cx:pt idx="1450">299800</cx:pt>
          <cx:pt idx="1451">168000</cx:pt>
          <cx:pt idx="1452">381000</cx:pt>
          <cx:pt idx="1453">118000</cx:pt>
          <cx:pt idx="1454">143000</cx:pt>
          <cx:pt idx="1455">266500</cx:pt>
          <cx:pt idx="1456">130500</cx:pt>
          <cx:pt idx="1457">174000</cx:pt>
          <cx:pt idx="1458">145000</cx:pt>
          <cx:pt idx="1459">134900</cx:pt>
        </cx:lvl>
      </cx:numDim>
    </cx:data>
  </cx:chartData>
  <cx:chart>
    <cx:plotArea>
      <cx:plotAreaRegion>
        <cx:series layoutId="boxWhisker" uniqueId="{60278FA7-B73A-4156-BCD3-3248E2F474B9}">
          <cx:tx>
            <cx:txData>
              <cx:f>'Overall Condition'!$B$1</cx:f>
              <cx:v>Sum of SalePrice</cx:v>
            </cx:txData>
          </cx:tx>
          <cx:spPr>
            <a:solidFill>
              <a:schemeClr val="accent2"/>
            </a:solidFill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 hidden="1">
        <cx:valScaling/>
        <cx:majorGridlines/>
        <cx:tickLabels/>
        <cx:numFmt formatCode="$#,##0.00" sourceLinked="0"/>
        <cx:txPr>
          <a:bodyPr vertOverflow="overflow" horzOverflow="overflow" wrap="square" lIns="0" tIns="0" rIns="0" bIns="0"/>
          <a:lstStyle/>
          <a:p>
            <a:pPr algn="ctr" rtl="0">
              <a:defRPr sz="1600" b="0" i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 sz="1600"/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012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9d6898307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9d6898307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5540b6adc3_2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5540b6adc3_2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For this analysis, the data set was a sample of 1460 houses in Ames, Iowa that were sold between 2006-2010.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dirty="0"/>
          </a:p>
          <a:p>
            <a:pPr marL="0" indent="0"/>
            <a:r>
              <a:rPr lang="en-US" dirty="0"/>
              <a:t>This data originally comes from Kaggle: 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alphaepsilon</a:t>
            </a:r>
            <a:r>
              <a:rPr lang="en-US" dirty="0"/>
              <a:t>/housing-prices-dataset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9d6898307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59d6898307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marR="0" lvl="1" indent="-4000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romanUcPeriod"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This project was done in Excel by utilizing pivot tables and the Data Analysis </a:t>
            </a:r>
            <a:r>
              <a:rPr lang="en-US" sz="1100" dirty="0" err="1">
                <a:solidFill>
                  <a:schemeClr val="bg1"/>
                </a:solidFill>
              </a:rPr>
              <a:t>ToolPak</a:t>
            </a:r>
            <a:r>
              <a:rPr lang="en-US" sz="1100" dirty="0">
                <a:solidFill>
                  <a:schemeClr val="bg1"/>
                </a:solidFill>
              </a:rPr>
              <a:t> to manipulate the data.</a:t>
            </a:r>
            <a:endParaRPr lang="en-US" dirty="0">
              <a:solidFill>
                <a:schemeClr val="bg1"/>
              </a:solidFill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/>
                </a:solidFill>
              </a:rPr>
              <a:t>T-tests:</a:t>
            </a:r>
          </a:p>
          <a:p>
            <a:pPr marL="1314450" lvl="2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/>
                </a:solidFill>
              </a:rPr>
              <a:t>Picked out a handful of categorical variables based on research and conducted T-tests to test the significance of their effects on home prices.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6c698b07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6c698b07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318766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158216.2813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25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E1DE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E1DE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6_2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rot="5400000">
            <a:off x="3902197" y="260906"/>
            <a:ext cx="5602683" cy="6035175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E1DE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E1DE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14/relationships/chartEx" Target="../charts/chartEx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742950" y="31014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y Alexandra Wells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5" y="2221200"/>
            <a:ext cx="3571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House Prices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DRIVING FACTORS</a:t>
            </a:r>
            <a:endParaRPr sz="28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29"/>
          <p:cNvSpPr txBox="1"/>
          <p:nvPr/>
        </p:nvSpPr>
        <p:spPr>
          <a:xfrm>
            <a:off x="2916109" y="3984497"/>
            <a:ext cx="3311781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algn="ctr"/>
            <a:r>
              <a:rPr lang="en-US" sz="1100" i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Source: AW Housing Price Data (Year Remodel Added)</a:t>
            </a:r>
          </a:p>
        </p:txBody>
      </p:sp>
      <p:sp>
        <p:nvSpPr>
          <p:cNvPr id="1118" name="Google Shape;1118;p29"/>
          <p:cNvSpPr txBox="1"/>
          <p:nvPr/>
        </p:nvSpPr>
        <p:spPr>
          <a:xfrm>
            <a:off x="549849" y="1427299"/>
            <a:ext cx="1716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2001-2005</a:t>
            </a:r>
            <a:endParaRPr dirty="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19" name="Google Shape;1119;p2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REMODEL ADDED</a:t>
            </a:r>
            <a:endParaRPr dirty="0"/>
          </a:p>
        </p:txBody>
      </p:sp>
      <p:sp>
        <p:nvSpPr>
          <p:cNvPr id="1134" name="Google Shape;1134;p29"/>
          <p:cNvSpPr txBox="1"/>
          <p:nvPr/>
        </p:nvSpPr>
        <p:spPr>
          <a:xfrm>
            <a:off x="7012683" y="1427299"/>
            <a:ext cx="1716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2006-2010</a:t>
            </a:r>
            <a:endParaRPr dirty="0"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38" name="Google Shape;1138;p29"/>
          <p:cNvCxnSpPr>
            <a:cxnSpLocks/>
          </p:cNvCxnSpPr>
          <p:nvPr/>
        </p:nvCxnSpPr>
        <p:spPr>
          <a:xfrm flipV="1">
            <a:off x="4018892" y="1599965"/>
            <a:ext cx="966750" cy="513782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BF19781-4D1C-D348-9EB7-195C694B1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509064"/>
              </p:ext>
            </p:extLst>
          </p:nvPr>
        </p:nvGraphicFramePr>
        <p:xfrm>
          <a:off x="2236615" y="11776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D35B1A8-19AC-1F4A-A049-E4B492FC99A7}"/>
              </a:ext>
            </a:extLst>
          </p:cNvPr>
          <p:cNvSpPr/>
          <p:nvPr/>
        </p:nvSpPr>
        <p:spPr>
          <a:xfrm>
            <a:off x="2912012" y="1975247"/>
            <a:ext cx="9028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$201,263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1CADD-61AD-A343-937D-23A877215F76}"/>
              </a:ext>
            </a:extLst>
          </p:cNvPr>
          <p:cNvSpPr/>
          <p:nvPr/>
        </p:nvSpPr>
        <p:spPr>
          <a:xfrm>
            <a:off x="5189710" y="1461465"/>
            <a:ext cx="957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$269,007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280B2C-9C6B-2744-8363-2588B72B0F13}"/>
              </a:ext>
            </a:extLst>
          </p:cNvPr>
          <p:cNvSpPr/>
          <p:nvPr/>
        </p:nvSpPr>
        <p:spPr>
          <a:xfrm rot="20100537">
            <a:off x="4041797" y="1691516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05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33.66%</a:t>
            </a:r>
          </a:p>
        </p:txBody>
      </p:sp>
      <p:sp>
        <p:nvSpPr>
          <p:cNvPr id="36" name="Google Shape;1116;p29">
            <a:extLst>
              <a:ext uri="{FF2B5EF4-FFF2-40B4-BE49-F238E27FC236}">
                <a16:creationId xmlns:a16="http://schemas.microsoft.com/office/drawing/2014/main" id="{E846E425-CFE3-4E40-B66F-4814DD5D43EF}"/>
              </a:ext>
            </a:extLst>
          </p:cNvPr>
          <p:cNvSpPr txBox="1"/>
          <p:nvPr/>
        </p:nvSpPr>
        <p:spPr>
          <a:xfrm>
            <a:off x="1818135" y="4229147"/>
            <a:ext cx="5507728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Outcome: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Houses with remodels added in the data set’s most recent 5 years (2006-2010) drive home prices 33.66% ($67,744) more than houses with remodels added before 2006.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9"/>
          <p:cNvSpPr txBox="1"/>
          <p:nvPr/>
        </p:nvSpPr>
        <p:spPr>
          <a:xfrm>
            <a:off x="342263" y="1405649"/>
            <a:ext cx="1716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&lt;10,000 </a:t>
            </a:r>
            <a:r>
              <a:rPr lang="en" dirty="0" err="1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sqft</a:t>
            </a:r>
            <a:r>
              <a:rPr lang="en" dirty="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</a:t>
            </a:r>
            <a:endParaRPr dirty="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19" name="Google Shape;1119;p2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LOT SIZE (IN SQFT)</a:t>
            </a:r>
            <a:endParaRPr dirty="0"/>
          </a:p>
        </p:txBody>
      </p:sp>
      <p:sp>
        <p:nvSpPr>
          <p:cNvPr id="1134" name="Google Shape;1134;p29"/>
          <p:cNvSpPr txBox="1"/>
          <p:nvPr/>
        </p:nvSpPr>
        <p:spPr>
          <a:xfrm>
            <a:off x="7012683" y="1427299"/>
            <a:ext cx="1716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&gt;10,000 </a:t>
            </a:r>
            <a:r>
              <a:rPr lang="en" dirty="0" err="1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sqft</a:t>
            </a:r>
            <a:r>
              <a:rPr lang="en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</a:t>
            </a:r>
            <a:endParaRPr dirty="0"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5B1A8-19AC-1F4A-A049-E4B492FC99A7}"/>
              </a:ext>
            </a:extLst>
          </p:cNvPr>
          <p:cNvSpPr/>
          <p:nvPr/>
        </p:nvSpPr>
        <p:spPr>
          <a:xfrm>
            <a:off x="3157333" y="1998722"/>
            <a:ext cx="880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$154,030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1CADD-61AD-A343-937D-23A877215F76}"/>
              </a:ext>
            </a:extLst>
          </p:cNvPr>
          <p:cNvSpPr/>
          <p:nvPr/>
        </p:nvSpPr>
        <p:spPr>
          <a:xfrm>
            <a:off x="5299711" y="1362350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$217,049</a:t>
            </a:r>
          </a:p>
        </p:txBody>
      </p:sp>
      <p:cxnSp>
        <p:nvCxnSpPr>
          <p:cNvPr id="16" name="Google Shape;1137;p29">
            <a:extLst>
              <a:ext uri="{FF2B5EF4-FFF2-40B4-BE49-F238E27FC236}">
                <a16:creationId xmlns:a16="http://schemas.microsoft.com/office/drawing/2014/main" id="{66ADB84F-F87C-224D-BB80-B66F36490E8B}"/>
              </a:ext>
            </a:extLst>
          </p:cNvPr>
          <p:cNvCxnSpPr>
            <a:cxnSpLocks/>
          </p:cNvCxnSpPr>
          <p:nvPr/>
        </p:nvCxnSpPr>
        <p:spPr>
          <a:xfrm flipV="1">
            <a:off x="4212771" y="1561987"/>
            <a:ext cx="767442" cy="659024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F73412E-FB8E-854D-AE58-88A83A93BB9D}"/>
              </a:ext>
            </a:extLst>
          </p:cNvPr>
          <p:cNvSpPr/>
          <p:nvPr/>
        </p:nvSpPr>
        <p:spPr>
          <a:xfrm>
            <a:off x="3350798" y="3881880"/>
            <a:ext cx="24913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100" i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Source: AW Housing Price Data (Lot Area)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2DBE8-E835-164C-9F5D-E170A4481F25}"/>
              </a:ext>
            </a:extLst>
          </p:cNvPr>
          <p:cNvSpPr/>
          <p:nvPr/>
        </p:nvSpPr>
        <p:spPr>
          <a:xfrm rot="19317188">
            <a:off x="4151386" y="1707150"/>
            <a:ext cx="6623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05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40.91%</a:t>
            </a:r>
          </a:p>
        </p:txBody>
      </p:sp>
      <p:sp>
        <p:nvSpPr>
          <p:cNvPr id="18" name="Google Shape;1116;p29">
            <a:extLst>
              <a:ext uri="{FF2B5EF4-FFF2-40B4-BE49-F238E27FC236}">
                <a16:creationId xmlns:a16="http://schemas.microsoft.com/office/drawing/2014/main" id="{E5EE2773-08B3-0442-AB19-F2A8502A295C}"/>
              </a:ext>
            </a:extLst>
          </p:cNvPr>
          <p:cNvSpPr txBox="1"/>
          <p:nvPr/>
        </p:nvSpPr>
        <p:spPr>
          <a:xfrm>
            <a:off x="1777949" y="4155843"/>
            <a:ext cx="5507728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Outcome: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Houses with a total lot area greater than 10,000 square feet drive home prices 40.91% ($63,019) more than houses with a total lot area less than 10,000 square feet.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954D81B-E7EC-D249-A9DD-42730B61D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217136"/>
              </p:ext>
            </p:extLst>
          </p:nvPr>
        </p:nvGraphicFramePr>
        <p:xfrm>
          <a:off x="1989240" y="146972"/>
          <a:ext cx="4917631" cy="370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16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CONCULSION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-80484" y="1736073"/>
            <a:ext cx="2359666" cy="24043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5" name="Google Shape;635;p21"/>
          <p:cNvSpPr/>
          <p:nvPr/>
        </p:nvSpPr>
        <p:spPr>
          <a:xfrm>
            <a:off x="1590025" y="1736073"/>
            <a:ext cx="2359666" cy="240434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1"/>
          <p:cNvSpPr/>
          <p:nvPr/>
        </p:nvSpPr>
        <p:spPr>
          <a:xfrm>
            <a:off x="3435645" y="1759844"/>
            <a:ext cx="2354110" cy="24043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>
            <a:off x="5173281" y="1773028"/>
            <a:ext cx="2359666" cy="2367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8" name="Google Shape;638;p21"/>
          <p:cNvSpPr/>
          <p:nvPr/>
        </p:nvSpPr>
        <p:spPr>
          <a:xfrm>
            <a:off x="7145342" y="1758832"/>
            <a:ext cx="2234080" cy="23839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21"/>
          <p:cNvGrpSpPr/>
          <p:nvPr/>
        </p:nvGrpSpPr>
        <p:grpSpPr>
          <a:xfrm>
            <a:off x="6138455" y="1792186"/>
            <a:ext cx="429317" cy="365802"/>
            <a:chOff x="-1341636" y="2815364"/>
            <a:chExt cx="429317" cy="365802"/>
          </a:xfrm>
        </p:grpSpPr>
        <p:sp>
          <p:nvSpPr>
            <p:cNvPr id="640" name="Google Shape;640;p21"/>
            <p:cNvSpPr/>
            <p:nvPr/>
          </p:nvSpPr>
          <p:spPr>
            <a:xfrm>
              <a:off x="-1341636" y="3041498"/>
              <a:ext cx="429317" cy="113064"/>
            </a:xfrm>
            <a:custGeom>
              <a:avLst/>
              <a:gdLst/>
              <a:ahLst/>
              <a:cxnLst/>
              <a:rect l="l" t="t" r="r" b="b"/>
              <a:pathLst>
                <a:path w="73231" h="19286" extrusionOk="0">
                  <a:moveTo>
                    <a:pt x="12796" y="1"/>
                  </a:moveTo>
                  <a:cubicBezTo>
                    <a:pt x="12428" y="1"/>
                    <a:pt x="12066" y="181"/>
                    <a:pt x="11844" y="510"/>
                  </a:cubicBezTo>
                  <a:lnTo>
                    <a:pt x="500" y="17527"/>
                  </a:lnTo>
                  <a:cubicBezTo>
                    <a:pt x="0" y="18276"/>
                    <a:pt x="534" y="19286"/>
                    <a:pt x="1441" y="19286"/>
                  </a:cubicBezTo>
                  <a:lnTo>
                    <a:pt x="71779" y="19286"/>
                  </a:lnTo>
                  <a:cubicBezTo>
                    <a:pt x="72686" y="19286"/>
                    <a:pt x="73231" y="18276"/>
                    <a:pt x="72720" y="17527"/>
                  </a:cubicBezTo>
                  <a:lnTo>
                    <a:pt x="61376" y="510"/>
                  </a:lnTo>
                  <a:cubicBezTo>
                    <a:pt x="61161" y="181"/>
                    <a:pt x="60802" y="1"/>
                    <a:pt x="60435" y="1"/>
                  </a:cubicBezTo>
                  <a:cubicBezTo>
                    <a:pt x="60220" y="1"/>
                    <a:pt x="60003" y="62"/>
                    <a:pt x="59810" y="192"/>
                  </a:cubicBezTo>
                  <a:cubicBezTo>
                    <a:pt x="59288" y="544"/>
                    <a:pt x="59141" y="1247"/>
                    <a:pt x="59492" y="1769"/>
                  </a:cubicBezTo>
                  <a:lnTo>
                    <a:pt x="69657" y="17017"/>
                  </a:lnTo>
                  <a:lnTo>
                    <a:pt x="3563" y="17017"/>
                  </a:lnTo>
                  <a:lnTo>
                    <a:pt x="13728" y="1769"/>
                  </a:lnTo>
                  <a:cubicBezTo>
                    <a:pt x="14079" y="1247"/>
                    <a:pt x="13943" y="544"/>
                    <a:pt x="13421" y="192"/>
                  </a:cubicBezTo>
                  <a:cubicBezTo>
                    <a:pt x="13228" y="62"/>
                    <a:pt x="13011" y="1"/>
                    <a:pt x="127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-1339842" y="3141254"/>
              <a:ext cx="425664" cy="39912"/>
            </a:xfrm>
            <a:custGeom>
              <a:avLst/>
              <a:gdLst/>
              <a:ahLst/>
              <a:cxnLst/>
              <a:rect l="l" t="t" r="r" b="b"/>
              <a:pathLst>
                <a:path w="72608" h="6808" extrusionOk="0">
                  <a:moveTo>
                    <a:pt x="70338" y="2270"/>
                  </a:moveTo>
                  <a:lnTo>
                    <a:pt x="70338" y="4539"/>
                  </a:lnTo>
                  <a:lnTo>
                    <a:pt x="2270" y="4539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5673"/>
                  </a:lnTo>
                  <a:cubicBezTo>
                    <a:pt x="1" y="6297"/>
                    <a:pt x="511" y="6808"/>
                    <a:pt x="1135" y="6808"/>
                  </a:cubicBezTo>
                  <a:lnTo>
                    <a:pt x="71473" y="6808"/>
                  </a:lnTo>
                  <a:cubicBezTo>
                    <a:pt x="72097" y="6808"/>
                    <a:pt x="72607" y="6297"/>
                    <a:pt x="72607" y="5673"/>
                  </a:cubicBezTo>
                  <a:lnTo>
                    <a:pt x="72607" y="1135"/>
                  </a:lnTo>
                  <a:cubicBezTo>
                    <a:pt x="72607" y="511"/>
                    <a:pt x="72097" y="1"/>
                    <a:pt x="714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-1281979" y="3068102"/>
              <a:ext cx="50089" cy="86507"/>
            </a:xfrm>
            <a:custGeom>
              <a:avLst/>
              <a:gdLst/>
              <a:ahLst/>
              <a:cxnLst/>
              <a:rect l="l" t="t" r="r" b="b"/>
              <a:pathLst>
                <a:path w="8544" h="14756" extrusionOk="0">
                  <a:moveTo>
                    <a:pt x="7256" y="0"/>
                  </a:moveTo>
                  <a:cubicBezTo>
                    <a:pt x="6832" y="0"/>
                    <a:pt x="6425" y="238"/>
                    <a:pt x="6229" y="646"/>
                  </a:cubicBezTo>
                  <a:lnTo>
                    <a:pt x="284" y="13125"/>
                  </a:lnTo>
                  <a:cubicBezTo>
                    <a:pt x="1" y="13693"/>
                    <a:pt x="250" y="14373"/>
                    <a:pt x="817" y="14645"/>
                  </a:cubicBezTo>
                  <a:cubicBezTo>
                    <a:pt x="974" y="14721"/>
                    <a:pt x="1139" y="14756"/>
                    <a:pt x="1301" y="14756"/>
                  </a:cubicBezTo>
                  <a:cubicBezTo>
                    <a:pt x="1728" y="14756"/>
                    <a:pt x="2137" y="14512"/>
                    <a:pt x="2326" y="14101"/>
                  </a:cubicBezTo>
                  <a:lnTo>
                    <a:pt x="8282" y="1622"/>
                  </a:lnTo>
                  <a:cubicBezTo>
                    <a:pt x="8543" y="1054"/>
                    <a:pt x="8305" y="385"/>
                    <a:pt x="7749" y="113"/>
                  </a:cubicBezTo>
                  <a:cubicBezTo>
                    <a:pt x="7590" y="36"/>
                    <a:pt x="7422" y="0"/>
                    <a:pt x="72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-1213341" y="3074762"/>
              <a:ext cx="24347" cy="46548"/>
            </a:xfrm>
            <a:custGeom>
              <a:avLst/>
              <a:gdLst/>
              <a:ahLst/>
              <a:cxnLst/>
              <a:rect l="l" t="t" r="r" b="b"/>
              <a:pathLst>
                <a:path w="4153" h="7940" extrusionOk="0">
                  <a:moveTo>
                    <a:pt x="2892" y="0"/>
                  </a:moveTo>
                  <a:cubicBezTo>
                    <a:pt x="2399" y="0"/>
                    <a:pt x="1945" y="327"/>
                    <a:pt x="1804" y="826"/>
                  </a:cubicBezTo>
                  <a:lnTo>
                    <a:pt x="171" y="6498"/>
                  </a:lnTo>
                  <a:cubicBezTo>
                    <a:pt x="0" y="7100"/>
                    <a:pt x="352" y="7724"/>
                    <a:pt x="953" y="7894"/>
                  </a:cubicBezTo>
                  <a:cubicBezTo>
                    <a:pt x="1055" y="7928"/>
                    <a:pt x="1158" y="7939"/>
                    <a:pt x="1271" y="7939"/>
                  </a:cubicBezTo>
                  <a:cubicBezTo>
                    <a:pt x="1770" y="7939"/>
                    <a:pt x="2213" y="7599"/>
                    <a:pt x="2360" y="7122"/>
                  </a:cubicBezTo>
                  <a:lnTo>
                    <a:pt x="3982" y="1450"/>
                  </a:lnTo>
                  <a:cubicBezTo>
                    <a:pt x="4153" y="849"/>
                    <a:pt x="3801" y="213"/>
                    <a:pt x="3200" y="43"/>
                  </a:cubicBezTo>
                  <a:cubicBezTo>
                    <a:pt x="3097" y="14"/>
                    <a:pt x="2994" y="0"/>
                    <a:pt x="28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-999847" y="3114814"/>
              <a:ext cx="27735" cy="39748"/>
            </a:xfrm>
            <a:custGeom>
              <a:avLst/>
              <a:gdLst/>
              <a:ahLst/>
              <a:cxnLst/>
              <a:rect l="l" t="t" r="r" b="b"/>
              <a:pathLst>
                <a:path w="4731" h="6780" extrusionOk="0">
                  <a:moveTo>
                    <a:pt x="1279" y="1"/>
                  </a:moveTo>
                  <a:cubicBezTo>
                    <a:pt x="1116" y="1"/>
                    <a:pt x="951" y="35"/>
                    <a:pt x="794" y="109"/>
                  </a:cubicBezTo>
                  <a:cubicBezTo>
                    <a:pt x="238" y="370"/>
                    <a:pt x="0" y="1039"/>
                    <a:pt x="250" y="1595"/>
                  </a:cubicBezTo>
                  <a:lnTo>
                    <a:pt x="2417" y="6133"/>
                  </a:lnTo>
                  <a:cubicBezTo>
                    <a:pt x="2609" y="6530"/>
                    <a:pt x="3007" y="6780"/>
                    <a:pt x="3438" y="6780"/>
                  </a:cubicBezTo>
                  <a:cubicBezTo>
                    <a:pt x="3608" y="6780"/>
                    <a:pt x="3778" y="6746"/>
                    <a:pt x="3925" y="6666"/>
                  </a:cubicBezTo>
                  <a:cubicBezTo>
                    <a:pt x="4493" y="6405"/>
                    <a:pt x="4731" y="5725"/>
                    <a:pt x="4470" y="5157"/>
                  </a:cubicBezTo>
                  <a:lnTo>
                    <a:pt x="2303" y="619"/>
                  </a:lnTo>
                  <a:cubicBezTo>
                    <a:pt x="2099" y="228"/>
                    <a:pt x="1696" y="1"/>
                    <a:pt x="12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-1034764" y="3041498"/>
              <a:ext cx="37315" cy="59856"/>
            </a:xfrm>
            <a:custGeom>
              <a:avLst/>
              <a:gdLst/>
              <a:ahLst/>
              <a:cxnLst/>
              <a:rect l="l" t="t" r="r" b="b"/>
              <a:pathLst>
                <a:path w="6365" h="10210" extrusionOk="0">
                  <a:moveTo>
                    <a:pt x="1289" y="0"/>
                  </a:moveTo>
                  <a:cubicBezTo>
                    <a:pt x="1127" y="0"/>
                    <a:pt x="962" y="36"/>
                    <a:pt x="806" y="113"/>
                  </a:cubicBezTo>
                  <a:cubicBezTo>
                    <a:pt x="238" y="385"/>
                    <a:pt x="0" y="1054"/>
                    <a:pt x="261" y="1622"/>
                  </a:cubicBezTo>
                  <a:lnTo>
                    <a:pt x="4039" y="9563"/>
                  </a:lnTo>
                  <a:cubicBezTo>
                    <a:pt x="4232" y="9960"/>
                    <a:pt x="4629" y="10210"/>
                    <a:pt x="5071" y="10210"/>
                  </a:cubicBezTo>
                  <a:cubicBezTo>
                    <a:pt x="5230" y="10210"/>
                    <a:pt x="5400" y="10164"/>
                    <a:pt x="5559" y="10096"/>
                  </a:cubicBezTo>
                  <a:cubicBezTo>
                    <a:pt x="6126" y="9824"/>
                    <a:pt x="6365" y="9155"/>
                    <a:pt x="6092" y="8587"/>
                  </a:cubicBezTo>
                  <a:lnTo>
                    <a:pt x="2314" y="646"/>
                  </a:lnTo>
                  <a:cubicBezTo>
                    <a:pt x="2110" y="238"/>
                    <a:pt x="1707" y="0"/>
                    <a:pt x="12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-1065161" y="3074498"/>
              <a:ext cx="24546" cy="46953"/>
            </a:xfrm>
            <a:custGeom>
              <a:avLst/>
              <a:gdLst/>
              <a:ahLst/>
              <a:cxnLst/>
              <a:rect l="l" t="t" r="r" b="b"/>
              <a:pathLst>
                <a:path w="4187" h="8009" extrusionOk="0">
                  <a:moveTo>
                    <a:pt x="1271" y="1"/>
                  </a:moveTo>
                  <a:cubicBezTo>
                    <a:pt x="1170" y="1"/>
                    <a:pt x="1067" y="15"/>
                    <a:pt x="965" y="43"/>
                  </a:cubicBezTo>
                  <a:cubicBezTo>
                    <a:pt x="341" y="224"/>
                    <a:pt x="1" y="882"/>
                    <a:pt x="193" y="1495"/>
                  </a:cubicBezTo>
                  <a:lnTo>
                    <a:pt x="1827" y="7167"/>
                  </a:lnTo>
                  <a:cubicBezTo>
                    <a:pt x="1958" y="7673"/>
                    <a:pt x="2414" y="8008"/>
                    <a:pt x="2913" y="8008"/>
                  </a:cubicBezTo>
                  <a:cubicBezTo>
                    <a:pt x="3019" y="8008"/>
                    <a:pt x="3127" y="7993"/>
                    <a:pt x="3234" y="7961"/>
                  </a:cubicBezTo>
                  <a:cubicBezTo>
                    <a:pt x="3846" y="7791"/>
                    <a:pt x="4187" y="7145"/>
                    <a:pt x="4005" y="6543"/>
                  </a:cubicBezTo>
                  <a:lnTo>
                    <a:pt x="2372" y="871"/>
                  </a:lnTo>
                  <a:cubicBezTo>
                    <a:pt x="2249" y="341"/>
                    <a:pt x="1779" y="1"/>
                    <a:pt x="12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-1291025" y="3068096"/>
              <a:ext cx="58203" cy="13308"/>
            </a:xfrm>
            <a:custGeom>
              <a:avLst/>
              <a:gdLst/>
              <a:ahLst/>
              <a:cxnLst/>
              <a:rect l="l" t="t" r="r" b="b"/>
              <a:pathLst>
                <a:path w="9928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8804" y="2269"/>
                  </a:lnTo>
                  <a:cubicBezTo>
                    <a:pt x="9428" y="2269"/>
                    <a:pt x="9927" y="1759"/>
                    <a:pt x="9927" y="1135"/>
                  </a:cubicBezTo>
                  <a:cubicBezTo>
                    <a:pt x="9927" y="511"/>
                    <a:pt x="9428" y="0"/>
                    <a:pt x="88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-998985" y="3114650"/>
              <a:ext cx="67049" cy="13308"/>
            </a:xfrm>
            <a:custGeom>
              <a:avLst/>
              <a:gdLst/>
              <a:ahLst/>
              <a:cxnLst/>
              <a:rect l="l" t="t" r="r" b="b"/>
              <a:pathLst>
                <a:path w="11437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313" y="2270"/>
                  </a:lnTo>
                  <a:cubicBezTo>
                    <a:pt x="10937" y="2270"/>
                    <a:pt x="11436" y="1759"/>
                    <a:pt x="11436" y="1135"/>
                  </a:cubicBezTo>
                  <a:cubicBezTo>
                    <a:pt x="11436" y="511"/>
                    <a:pt x="10937" y="1"/>
                    <a:pt x="10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-1011689" y="3088046"/>
              <a:ext cx="62060" cy="13308"/>
            </a:xfrm>
            <a:custGeom>
              <a:avLst/>
              <a:gdLst/>
              <a:ahLst/>
              <a:cxnLst/>
              <a:rect l="l" t="t" r="r" b="b"/>
              <a:pathLst>
                <a:path w="10586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9451" y="2270"/>
                  </a:lnTo>
                  <a:cubicBezTo>
                    <a:pt x="10075" y="2270"/>
                    <a:pt x="10585" y="1759"/>
                    <a:pt x="10585" y="1135"/>
                  </a:cubicBezTo>
                  <a:cubicBezTo>
                    <a:pt x="10585" y="511"/>
                    <a:pt x="10075" y="1"/>
                    <a:pt x="94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-1203035" y="3074744"/>
              <a:ext cx="69377" cy="13308"/>
            </a:xfrm>
            <a:custGeom>
              <a:avLst/>
              <a:gdLst/>
              <a:ahLst/>
              <a:cxnLst/>
              <a:rect l="l" t="t" r="r" b="b"/>
              <a:pathLst>
                <a:path w="11834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699" y="2270"/>
                  </a:lnTo>
                  <a:cubicBezTo>
                    <a:pt x="11323" y="2270"/>
                    <a:pt x="11833" y="1759"/>
                    <a:pt x="11833" y="1135"/>
                  </a:cubicBezTo>
                  <a:cubicBezTo>
                    <a:pt x="11833" y="511"/>
                    <a:pt x="11323" y="1"/>
                    <a:pt x="106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-1119700" y="3074744"/>
              <a:ext cx="68779" cy="13308"/>
            </a:xfrm>
            <a:custGeom>
              <a:avLst/>
              <a:gdLst/>
              <a:ahLst/>
              <a:cxnLst/>
              <a:rect l="l" t="t" r="r" b="b"/>
              <a:pathLst>
                <a:path w="11732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0597" y="2270"/>
                  </a:lnTo>
                  <a:cubicBezTo>
                    <a:pt x="11221" y="2270"/>
                    <a:pt x="11731" y="1759"/>
                    <a:pt x="11731" y="1135"/>
                  </a:cubicBezTo>
                  <a:cubicBezTo>
                    <a:pt x="11731" y="511"/>
                    <a:pt x="11221" y="1"/>
                    <a:pt x="105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-1212544" y="3108002"/>
              <a:ext cx="171132" cy="13308"/>
            </a:xfrm>
            <a:custGeom>
              <a:avLst/>
              <a:gdLst/>
              <a:ahLst/>
              <a:cxnLst/>
              <a:rect l="l" t="t" r="r" b="b"/>
              <a:pathLst>
                <a:path w="29191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28056" y="2269"/>
                  </a:lnTo>
                  <a:cubicBezTo>
                    <a:pt x="28680" y="2269"/>
                    <a:pt x="29191" y="1759"/>
                    <a:pt x="29191" y="1135"/>
                  </a:cubicBezTo>
                  <a:cubicBezTo>
                    <a:pt x="29191" y="511"/>
                    <a:pt x="28680" y="0"/>
                    <a:pt x="280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-1233426" y="2815364"/>
              <a:ext cx="212832" cy="285973"/>
            </a:xfrm>
            <a:custGeom>
              <a:avLst/>
              <a:gdLst/>
              <a:ahLst/>
              <a:cxnLst/>
              <a:rect l="l" t="t" r="r" b="b"/>
              <a:pathLst>
                <a:path w="36304" h="48780" extrusionOk="0">
                  <a:moveTo>
                    <a:pt x="18152" y="2269"/>
                  </a:moveTo>
                  <a:cubicBezTo>
                    <a:pt x="26921" y="2269"/>
                    <a:pt x="34035" y="9382"/>
                    <a:pt x="34035" y="18152"/>
                  </a:cubicBezTo>
                  <a:cubicBezTo>
                    <a:pt x="34035" y="30336"/>
                    <a:pt x="21397" y="43054"/>
                    <a:pt x="18152" y="46105"/>
                  </a:cubicBezTo>
                  <a:cubicBezTo>
                    <a:pt x="14919" y="43042"/>
                    <a:pt x="2269" y="30336"/>
                    <a:pt x="2269" y="18152"/>
                  </a:cubicBezTo>
                  <a:cubicBezTo>
                    <a:pt x="2269" y="9382"/>
                    <a:pt x="9382" y="2269"/>
                    <a:pt x="18152" y="2269"/>
                  </a:cubicBezTo>
                  <a:close/>
                  <a:moveTo>
                    <a:pt x="18152" y="0"/>
                  </a:moveTo>
                  <a:cubicBezTo>
                    <a:pt x="8146" y="0"/>
                    <a:pt x="0" y="8146"/>
                    <a:pt x="0" y="18152"/>
                  </a:cubicBezTo>
                  <a:cubicBezTo>
                    <a:pt x="0" y="33082"/>
                    <a:pt x="16700" y="47886"/>
                    <a:pt x="17403" y="48499"/>
                  </a:cubicBezTo>
                  <a:cubicBezTo>
                    <a:pt x="17619" y="48686"/>
                    <a:pt x="17885" y="48780"/>
                    <a:pt x="18152" y="48780"/>
                  </a:cubicBezTo>
                  <a:cubicBezTo>
                    <a:pt x="18419" y="48780"/>
                    <a:pt x="18685" y="48686"/>
                    <a:pt x="18901" y="48499"/>
                  </a:cubicBezTo>
                  <a:cubicBezTo>
                    <a:pt x="19615" y="47875"/>
                    <a:pt x="36304" y="33082"/>
                    <a:pt x="36304" y="18152"/>
                  </a:cubicBezTo>
                  <a:cubicBezTo>
                    <a:pt x="36292" y="8134"/>
                    <a:pt x="28169" y="11"/>
                    <a:pt x="18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-1273332" y="3041492"/>
              <a:ext cx="109277" cy="13308"/>
            </a:xfrm>
            <a:custGeom>
              <a:avLst/>
              <a:gdLst/>
              <a:ahLst/>
              <a:cxnLst/>
              <a:rect l="l" t="t" r="r" b="b"/>
              <a:pathLst>
                <a:path w="18640" h="2270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cubicBezTo>
                    <a:pt x="0" y="1759"/>
                    <a:pt x="511" y="2269"/>
                    <a:pt x="1135" y="2269"/>
                  </a:cubicBezTo>
                  <a:lnTo>
                    <a:pt x="17505" y="2269"/>
                  </a:lnTo>
                  <a:cubicBezTo>
                    <a:pt x="18129" y="2269"/>
                    <a:pt x="18640" y="1759"/>
                    <a:pt x="18640" y="1135"/>
                  </a:cubicBezTo>
                  <a:cubicBezTo>
                    <a:pt x="18640" y="511"/>
                    <a:pt x="18129" y="0"/>
                    <a:pt x="175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-1089971" y="3041492"/>
              <a:ext cx="109283" cy="13308"/>
            </a:xfrm>
            <a:custGeom>
              <a:avLst/>
              <a:gdLst/>
              <a:ahLst/>
              <a:cxnLst/>
              <a:rect l="l" t="t" r="r" b="b"/>
              <a:pathLst>
                <a:path w="18641" h="2270" extrusionOk="0">
                  <a:moveTo>
                    <a:pt x="1135" y="0"/>
                  </a:moveTo>
                  <a:cubicBezTo>
                    <a:pt x="511" y="0"/>
                    <a:pt x="1" y="511"/>
                    <a:pt x="1" y="1135"/>
                  </a:cubicBezTo>
                  <a:cubicBezTo>
                    <a:pt x="1" y="1759"/>
                    <a:pt x="511" y="2269"/>
                    <a:pt x="1135" y="2269"/>
                  </a:cubicBezTo>
                  <a:lnTo>
                    <a:pt x="17506" y="2269"/>
                  </a:lnTo>
                  <a:cubicBezTo>
                    <a:pt x="18130" y="2269"/>
                    <a:pt x="18640" y="1759"/>
                    <a:pt x="18640" y="1135"/>
                  </a:cubicBezTo>
                  <a:cubicBezTo>
                    <a:pt x="18640" y="511"/>
                    <a:pt x="18130" y="0"/>
                    <a:pt x="175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-1173570" y="2961680"/>
              <a:ext cx="93120" cy="13308"/>
            </a:xfrm>
            <a:custGeom>
              <a:avLst/>
              <a:gdLst/>
              <a:ahLst/>
              <a:cxnLst/>
              <a:rect l="l" t="t" r="r" b="b"/>
              <a:pathLst>
                <a:path w="15884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4749" y="2270"/>
                  </a:lnTo>
                  <a:cubicBezTo>
                    <a:pt x="15373" y="2270"/>
                    <a:pt x="15883" y="1759"/>
                    <a:pt x="15883" y="1135"/>
                  </a:cubicBezTo>
                  <a:cubicBezTo>
                    <a:pt x="15883" y="511"/>
                    <a:pt x="15373" y="1"/>
                    <a:pt x="147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-1166916" y="2881868"/>
              <a:ext cx="13308" cy="93120"/>
            </a:xfrm>
            <a:custGeom>
              <a:avLst/>
              <a:gdLst/>
              <a:ahLst/>
              <a:cxnLst/>
              <a:rect l="l" t="t" r="r" b="b"/>
              <a:pathLst>
                <a:path w="2270" h="15884" extrusionOk="0"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14749"/>
                  </a:lnTo>
                  <a:cubicBezTo>
                    <a:pt x="0" y="15373"/>
                    <a:pt x="511" y="15884"/>
                    <a:pt x="1135" y="15884"/>
                  </a:cubicBezTo>
                  <a:cubicBezTo>
                    <a:pt x="1759" y="15884"/>
                    <a:pt x="2269" y="15373"/>
                    <a:pt x="2269" y="14749"/>
                  </a:cubicBezTo>
                  <a:lnTo>
                    <a:pt x="2269" y="1135"/>
                  </a:lnTo>
                  <a:cubicBezTo>
                    <a:pt x="2269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-1100412" y="2905611"/>
              <a:ext cx="13308" cy="69377"/>
            </a:xfrm>
            <a:custGeom>
              <a:avLst/>
              <a:gdLst/>
              <a:ahLst/>
              <a:cxnLst/>
              <a:rect l="l" t="t" r="r" b="b"/>
              <a:pathLst>
                <a:path w="2270" h="11834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10699"/>
                  </a:lnTo>
                  <a:cubicBezTo>
                    <a:pt x="1" y="11323"/>
                    <a:pt x="511" y="11834"/>
                    <a:pt x="1135" y="11834"/>
                  </a:cubicBezTo>
                  <a:cubicBezTo>
                    <a:pt x="1759" y="11834"/>
                    <a:pt x="2270" y="11323"/>
                    <a:pt x="2270" y="10699"/>
                  </a:cubicBezTo>
                  <a:lnTo>
                    <a:pt x="2270" y="1135"/>
                  </a:lnTo>
                  <a:cubicBezTo>
                    <a:pt x="2270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-1180886" y="2881891"/>
              <a:ext cx="61392" cy="46402"/>
            </a:xfrm>
            <a:custGeom>
              <a:avLst/>
              <a:gdLst/>
              <a:ahLst/>
              <a:cxnLst/>
              <a:rect l="l" t="t" r="r" b="b"/>
              <a:pathLst>
                <a:path w="10472" h="7915" extrusionOk="0">
                  <a:moveTo>
                    <a:pt x="9193" y="0"/>
                  </a:moveTo>
                  <a:cubicBezTo>
                    <a:pt x="8964" y="0"/>
                    <a:pt x="8733" y="69"/>
                    <a:pt x="8532" y="212"/>
                  </a:cubicBezTo>
                  <a:lnTo>
                    <a:pt x="591" y="5885"/>
                  </a:lnTo>
                  <a:cubicBezTo>
                    <a:pt x="103" y="6259"/>
                    <a:pt x="1" y="6940"/>
                    <a:pt x="364" y="7439"/>
                  </a:cubicBezTo>
                  <a:cubicBezTo>
                    <a:pt x="582" y="7749"/>
                    <a:pt x="931" y="7914"/>
                    <a:pt x="1283" y="7914"/>
                  </a:cubicBezTo>
                  <a:cubicBezTo>
                    <a:pt x="1499" y="7914"/>
                    <a:pt x="1717" y="7852"/>
                    <a:pt x="1907" y="7723"/>
                  </a:cubicBezTo>
                  <a:lnTo>
                    <a:pt x="9848" y="2050"/>
                  </a:lnTo>
                  <a:cubicBezTo>
                    <a:pt x="10358" y="1687"/>
                    <a:pt x="10472" y="984"/>
                    <a:pt x="10120" y="473"/>
                  </a:cubicBezTo>
                  <a:cubicBezTo>
                    <a:pt x="9893" y="164"/>
                    <a:pt x="9546" y="0"/>
                    <a:pt x="91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-1134327" y="2882009"/>
              <a:ext cx="61193" cy="46284"/>
            </a:xfrm>
            <a:custGeom>
              <a:avLst/>
              <a:gdLst/>
              <a:ahLst/>
              <a:cxnLst/>
              <a:rect l="l" t="t" r="r" b="b"/>
              <a:pathLst>
                <a:path w="10438" h="7895" extrusionOk="0">
                  <a:moveTo>
                    <a:pt x="1283" y="1"/>
                  </a:moveTo>
                  <a:cubicBezTo>
                    <a:pt x="930" y="1"/>
                    <a:pt x="581" y="167"/>
                    <a:pt x="363" y="476"/>
                  </a:cubicBezTo>
                  <a:cubicBezTo>
                    <a:pt x="0" y="975"/>
                    <a:pt x="102" y="1656"/>
                    <a:pt x="590" y="2030"/>
                  </a:cubicBezTo>
                  <a:lnTo>
                    <a:pt x="8531" y="7703"/>
                  </a:lnTo>
                  <a:cubicBezTo>
                    <a:pt x="8725" y="7832"/>
                    <a:pt x="8944" y="7894"/>
                    <a:pt x="9160" y="7894"/>
                  </a:cubicBezTo>
                  <a:cubicBezTo>
                    <a:pt x="9513" y="7894"/>
                    <a:pt x="9860" y="7729"/>
                    <a:pt x="10086" y="7419"/>
                  </a:cubicBezTo>
                  <a:cubicBezTo>
                    <a:pt x="10437" y="6920"/>
                    <a:pt x="10335" y="6239"/>
                    <a:pt x="9847" y="5865"/>
                  </a:cubicBezTo>
                  <a:lnTo>
                    <a:pt x="1906" y="192"/>
                  </a:lnTo>
                  <a:cubicBezTo>
                    <a:pt x="1716" y="63"/>
                    <a:pt x="1499" y="1"/>
                    <a:pt x="1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-1133664" y="2941730"/>
              <a:ext cx="13308" cy="33258"/>
            </a:xfrm>
            <a:custGeom>
              <a:avLst/>
              <a:gdLst/>
              <a:ahLst/>
              <a:cxnLst/>
              <a:rect l="l" t="t" r="r" b="b"/>
              <a:pathLst>
                <a:path w="2270" h="5673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lnTo>
                    <a:pt x="0" y="4538"/>
                  </a:lnTo>
                  <a:cubicBezTo>
                    <a:pt x="0" y="5162"/>
                    <a:pt x="511" y="5673"/>
                    <a:pt x="1135" y="5673"/>
                  </a:cubicBezTo>
                  <a:cubicBezTo>
                    <a:pt x="1759" y="5673"/>
                    <a:pt x="2269" y="5162"/>
                    <a:pt x="2269" y="4538"/>
                  </a:cubicBezTo>
                  <a:lnTo>
                    <a:pt x="2269" y="1135"/>
                  </a:lnTo>
                  <a:cubicBezTo>
                    <a:pt x="2269" y="511"/>
                    <a:pt x="1759" y="0"/>
                    <a:pt x="11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1"/>
          <p:cNvSpPr txBox="1"/>
          <p:nvPr/>
        </p:nvSpPr>
        <p:spPr>
          <a:xfrm>
            <a:off x="5515774" y="2221318"/>
            <a:ext cx="1601755" cy="2367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GOOD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LOCATION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Different neighborhoods drive home prices substantially with home prices in the most expensive neighborhood on average are 240.14% more expensive than the average home price in the least expensive neighborhood and 96.38% more expensive than the over-all average home price. </a:t>
            </a: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3" name="Google Shape;663;p21"/>
          <p:cNvSpPr txBox="1"/>
          <p:nvPr/>
        </p:nvSpPr>
        <p:spPr>
          <a:xfrm>
            <a:off x="7371917" y="2193173"/>
            <a:ext cx="1578929" cy="227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algn="ctr"/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RECOMENDATION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ctr"/>
            <a:r>
              <a:rPr lang="en-US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We recommend that the Company executes its investments by allocating  mortgage-backed securities to houses with</a:t>
            </a:r>
          </a:p>
          <a:p>
            <a:pPr lvl="0" algn="ctr"/>
            <a:r>
              <a:rPr lang="en-US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a combination of the identified top driving factors of home price: Overall Quality, Recent Remodeling, Neighborhood, and Garage Type.  </a:t>
            </a:r>
          </a:p>
          <a:p>
            <a:pPr lvl="0" algn="ctr"/>
            <a:endParaRPr lang="en-US"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lvl="0" algn="ctr"/>
            <a:endParaRPr lang="en-US"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1785257" y="2273348"/>
            <a:ext cx="1666779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RECENT REMODELING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ctr"/>
            <a:r>
              <a:rPr lang="en-US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The more recently the remodel was added to the house drives home prices as the the average home price of houses with remodels added between 2006-2010 are 43.77% more expensive than the average home price of houses with remodels built prior (1950-2005). </a:t>
            </a:r>
          </a:p>
          <a:p>
            <a:pPr lvl="0" algn="ctr"/>
            <a:endParaRPr lang="en-US"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5" name="Google Shape;675;p21"/>
          <p:cNvSpPr txBox="1"/>
          <p:nvPr/>
        </p:nvSpPr>
        <p:spPr>
          <a:xfrm>
            <a:off x="3641399" y="2283899"/>
            <a:ext cx="1531881" cy="180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LOT SIZE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The size of the lot greatly affects house price as more land increases the price as houses with over 10,000 square footage are </a:t>
            </a:r>
            <a:b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40.91% more expensive than houses with under 10,000 square footage.</a:t>
            </a: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1" name="Google Shape;681;p21"/>
          <p:cNvSpPr txBox="1"/>
          <p:nvPr/>
        </p:nvSpPr>
        <p:spPr>
          <a:xfrm>
            <a:off x="187139" y="2273348"/>
            <a:ext cx="1408754" cy="193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CONDITION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Though overall quality is significant factor in what drives home prices, condition does not have the same correlation and is not identified as a important factor in investment decisions. </a:t>
            </a:r>
          </a:p>
        </p:txBody>
      </p:sp>
      <p:sp>
        <p:nvSpPr>
          <p:cNvPr id="61" name="Google Shape;8005;p46">
            <a:extLst>
              <a:ext uri="{FF2B5EF4-FFF2-40B4-BE49-F238E27FC236}">
                <a16:creationId xmlns:a16="http://schemas.microsoft.com/office/drawing/2014/main" id="{6587E99B-7C72-754A-A3E3-81ACC4EC6A80}"/>
              </a:ext>
            </a:extLst>
          </p:cNvPr>
          <p:cNvSpPr/>
          <p:nvPr/>
        </p:nvSpPr>
        <p:spPr>
          <a:xfrm>
            <a:off x="2617987" y="1792186"/>
            <a:ext cx="405112" cy="402390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2" name="Google Shape;6683;p44">
            <a:extLst>
              <a:ext uri="{FF2B5EF4-FFF2-40B4-BE49-F238E27FC236}">
                <a16:creationId xmlns:a16="http://schemas.microsoft.com/office/drawing/2014/main" id="{4D880252-F175-6C46-91A2-A69AB2AE8E9F}"/>
              </a:ext>
            </a:extLst>
          </p:cNvPr>
          <p:cNvGrpSpPr/>
          <p:nvPr/>
        </p:nvGrpSpPr>
        <p:grpSpPr>
          <a:xfrm>
            <a:off x="812620" y="1827511"/>
            <a:ext cx="390287" cy="367065"/>
            <a:chOff x="6649231" y="1500021"/>
            <a:chExt cx="390287" cy="367065"/>
          </a:xfrm>
          <a:solidFill>
            <a:schemeClr val="tx1"/>
          </a:solidFill>
        </p:grpSpPr>
        <p:sp>
          <p:nvSpPr>
            <p:cNvPr id="63" name="Google Shape;6684;p44">
              <a:extLst>
                <a:ext uri="{FF2B5EF4-FFF2-40B4-BE49-F238E27FC236}">
                  <a16:creationId xmlns:a16="http://schemas.microsoft.com/office/drawing/2014/main" id="{861FAD14-632B-AA4B-9722-8D044935FCFC}"/>
                </a:ext>
              </a:extLst>
            </p:cNvPr>
            <p:cNvSpPr/>
            <p:nvPr/>
          </p:nvSpPr>
          <p:spPr>
            <a:xfrm>
              <a:off x="6649231" y="1500021"/>
              <a:ext cx="390287" cy="367065"/>
            </a:xfrm>
            <a:custGeom>
              <a:avLst/>
              <a:gdLst/>
              <a:ahLst/>
              <a:cxnLst/>
              <a:rect l="l" t="t" r="r" b="b"/>
              <a:pathLst>
                <a:path w="12252" h="11523" extrusionOk="0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4" name="Google Shape;6685;p44">
              <a:extLst>
                <a:ext uri="{FF2B5EF4-FFF2-40B4-BE49-F238E27FC236}">
                  <a16:creationId xmlns:a16="http://schemas.microsoft.com/office/drawing/2014/main" id="{4910184D-BABB-B346-AAA2-3FD40FEC7264}"/>
                </a:ext>
              </a:extLst>
            </p:cNvPr>
            <p:cNvSpPr/>
            <p:nvPr/>
          </p:nvSpPr>
          <p:spPr>
            <a:xfrm>
              <a:off x="6759194" y="1602435"/>
              <a:ext cx="161983" cy="161409"/>
            </a:xfrm>
            <a:custGeom>
              <a:avLst/>
              <a:gdLst/>
              <a:ahLst/>
              <a:cxnLst/>
              <a:rect l="l" t="t" r="r" b="b"/>
              <a:pathLst>
                <a:path w="5085" h="5067" extrusionOk="0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5" name="Google Shape;6686;p44">
              <a:extLst>
                <a:ext uri="{FF2B5EF4-FFF2-40B4-BE49-F238E27FC236}">
                  <a16:creationId xmlns:a16="http://schemas.microsoft.com/office/drawing/2014/main" id="{F1F5B62B-EF45-6D4B-8B20-DC9AB54AB40B}"/>
                </a:ext>
              </a:extLst>
            </p:cNvPr>
            <p:cNvSpPr/>
            <p:nvPr/>
          </p:nvSpPr>
          <p:spPr>
            <a:xfrm>
              <a:off x="6718229" y="1625179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6" name="Google Shape;6687;p44">
              <a:extLst>
                <a:ext uri="{FF2B5EF4-FFF2-40B4-BE49-F238E27FC236}">
                  <a16:creationId xmlns:a16="http://schemas.microsoft.com/office/drawing/2014/main" id="{7360A004-2667-6A49-AA52-C28EF4BE8052}"/>
                </a:ext>
              </a:extLst>
            </p:cNvPr>
            <p:cNvSpPr/>
            <p:nvPr/>
          </p:nvSpPr>
          <p:spPr>
            <a:xfrm>
              <a:off x="6712176" y="1588005"/>
              <a:ext cx="16533" cy="14048"/>
            </a:xfrm>
            <a:custGeom>
              <a:avLst/>
              <a:gdLst/>
              <a:ahLst/>
              <a:cxnLst/>
              <a:rect l="l" t="t" r="r" b="b"/>
              <a:pathLst>
                <a:path w="519" h="44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7" name="Google Shape;6688;p44">
              <a:extLst>
                <a:ext uri="{FF2B5EF4-FFF2-40B4-BE49-F238E27FC236}">
                  <a16:creationId xmlns:a16="http://schemas.microsoft.com/office/drawing/2014/main" id="{AFAE8899-79AC-E540-8696-6C82E7D097EC}"/>
                </a:ext>
              </a:extLst>
            </p:cNvPr>
            <p:cNvSpPr/>
            <p:nvPr/>
          </p:nvSpPr>
          <p:spPr>
            <a:xfrm>
              <a:off x="6744796" y="1555003"/>
              <a:ext cx="16628" cy="14367"/>
            </a:xfrm>
            <a:custGeom>
              <a:avLst/>
              <a:gdLst/>
              <a:ahLst/>
              <a:cxnLst/>
              <a:rect l="l" t="t" r="r" b="b"/>
              <a:pathLst>
                <a:path w="522" h="45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8" name="Google Shape;6689;p44">
              <a:extLst>
                <a:ext uri="{FF2B5EF4-FFF2-40B4-BE49-F238E27FC236}">
                  <a16:creationId xmlns:a16="http://schemas.microsoft.com/office/drawing/2014/main" id="{7F8878C0-F9EA-2444-911E-E5FC40AEB649}"/>
                </a:ext>
              </a:extLst>
            </p:cNvPr>
            <p:cNvSpPr/>
            <p:nvPr/>
          </p:nvSpPr>
          <p:spPr>
            <a:xfrm>
              <a:off x="6750115" y="1593707"/>
              <a:ext cx="15577" cy="13952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9" name="Google Shape;6690;p44">
              <a:extLst>
                <a:ext uri="{FF2B5EF4-FFF2-40B4-BE49-F238E27FC236}">
                  <a16:creationId xmlns:a16="http://schemas.microsoft.com/office/drawing/2014/main" id="{FB346B9E-44A0-A342-B903-0D34E15B6A52}"/>
                </a:ext>
              </a:extLst>
            </p:cNvPr>
            <p:cNvSpPr/>
            <p:nvPr/>
          </p:nvSpPr>
          <p:spPr>
            <a:xfrm>
              <a:off x="6782353" y="1561852"/>
              <a:ext cx="16692" cy="14335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0" name="Google Shape;6691;p44">
              <a:extLst>
                <a:ext uri="{FF2B5EF4-FFF2-40B4-BE49-F238E27FC236}">
                  <a16:creationId xmlns:a16="http://schemas.microsoft.com/office/drawing/2014/main" id="{4C28EA60-28B2-4A46-B60A-86B0CAEA9275}"/>
                </a:ext>
              </a:extLst>
            </p:cNvPr>
            <p:cNvSpPr/>
            <p:nvPr/>
          </p:nvSpPr>
          <p:spPr>
            <a:xfrm>
              <a:off x="6884735" y="1791686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1" name="Google Shape;6692;p44">
              <a:extLst>
                <a:ext uri="{FF2B5EF4-FFF2-40B4-BE49-F238E27FC236}">
                  <a16:creationId xmlns:a16="http://schemas.microsoft.com/office/drawing/2014/main" id="{C48F0D05-869B-044C-B430-8D6A0AF628B7}"/>
                </a:ext>
              </a:extLst>
            </p:cNvPr>
            <p:cNvSpPr/>
            <p:nvPr/>
          </p:nvSpPr>
          <p:spPr>
            <a:xfrm>
              <a:off x="6922292" y="179773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2" name="Google Shape;6693;p44">
              <a:extLst>
                <a:ext uri="{FF2B5EF4-FFF2-40B4-BE49-F238E27FC236}">
                  <a16:creationId xmlns:a16="http://schemas.microsoft.com/office/drawing/2014/main" id="{80153C90-E845-EC4F-B0EE-B4F52A3F2F60}"/>
                </a:ext>
              </a:extLst>
            </p:cNvPr>
            <p:cNvSpPr/>
            <p:nvPr/>
          </p:nvSpPr>
          <p:spPr>
            <a:xfrm>
              <a:off x="6954911" y="176511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3" name="Google Shape;6694;p44">
              <a:extLst>
                <a:ext uri="{FF2B5EF4-FFF2-40B4-BE49-F238E27FC236}">
                  <a16:creationId xmlns:a16="http://schemas.microsoft.com/office/drawing/2014/main" id="{7B0D5198-7687-794F-8FD6-31F450367ED4}"/>
                </a:ext>
              </a:extLst>
            </p:cNvPr>
            <p:cNvSpPr/>
            <p:nvPr/>
          </p:nvSpPr>
          <p:spPr>
            <a:xfrm>
              <a:off x="6916590" y="1759831"/>
              <a:ext cx="16724" cy="14335"/>
            </a:xfrm>
            <a:custGeom>
              <a:avLst/>
              <a:gdLst/>
              <a:ahLst/>
              <a:cxnLst/>
              <a:rect l="l" t="t" r="r" b="b"/>
              <a:pathLst>
                <a:path w="525" h="45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4" name="Google Shape;6695;p44">
              <a:extLst>
                <a:ext uri="{FF2B5EF4-FFF2-40B4-BE49-F238E27FC236}">
                  <a16:creationId xmlns:a16="http://schemas.microsoft.com/office/drawing/2014/main" id="{AC694902-FD59-4E4E-AA6C-CC38EB56CDA2}"/>
                </a:ext>
              </a:extLst>
            </p:cNvPr>
            <p:cNvSpPr/>
            <p:nvPr/>
          </p:nvSpPr>
          <p:spPr>
            <a:xfrm>
              <a:off x="6948477" y="1727593"/>
              <a:ext cx="16979" cy="14367"/>
            </a:xfrm>
            <a:custGeom>
              <a:avLst/>
              <a:gdLst/>
              <a:ahLst/>
              <a:cxnLst/>
              <a:rect l="l" t="t" r="r" b="b"/>
              <a:pathLst>
                <a:path w="533" h="451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oogle Shape;8628;p47">
            <a:extLst>
              <a:ext uri="{FF2B5EF4-FFF2-40B4-BE49-F238E27FC236}">
                <a16:creationId xmlns:a16="http://schemas.microsoft.com/office/drawing/2014/main" id="{CEFEDC74-C7FF-5D4C-84B2-932A5E6BB6E4}"/>
              </a:ext>
            </a:extLst>
          </p:cNvPr>
          <p:cNvGrpSpPr/>
          <p:nvPr/>
        </p:nvGrpSpPr>
        <p:grpSpPr>
          <a:xfrm>
            <a:off x="4424189" y="1838964"/>
            <a:ext cx="355612" cy="355612"/>
            <a:chOff x="2639038" y="2894942"/>
            <a:chExt cx="355612" cy="355612"/>
          </a:xfrm>
          <a:solidFill>
            <a:schemeClr val="tx1"/>
          </a:solidFill>
        </p:grpSpPr>
        <p:sp>
          <p:nvSpPr>
            <p:cNvPr id="76" name="Google Shape;8629;p47">
              <a:extLst>
                <a:ext uri="{FF2B5EF4-FFF2-40B4-BE49-F238E27FC236}">
                  <a16:creationId xmlns:a16="http://schemas.microsoft.com/office/drawing/2014/main" id="{D6A72A6A-2D51-AC43-A399-73FAA1546F49}"/>
                </a:ext>
              </a:extLst>
            </p:cNvPr>
            <p:cNvSpPr/>
            <p:nvPr/>
          </p:nvSpPr>
          <p:spPr>
            <a:xfrm>
              <a:off x="2748479" y="2894942"/>
              <a:ext cx="246171" cy="304119"/>
            </a:xfrm>
            <a:custGeom>
              <a:avLst/>
              <a:gdLst/>
              <a:ahLst/>
              <a:cxnLst/>
              <a:rect l="l" t="t" r="r" b="b"/>
              <a:pathLst>
                <a:path w="7740" h="9562" extrusionOk="0">
                  <a:moveTo>
                    <a:pt x="7168" y="1930"/>
                  </a:moveTo>
                  <a:cubicBezTo>
                    <a:pt x="7299" y="1930"/>
                    <a:pt x="7406" y="2037"/>
                    <a:pt x="7406" y="2168"/>
                  </a:cubicBezTo>
                  <a:lnTo>
                    <a:pt x="7418" y="3156"/>
                  </a:lnTo>
                  <a:cubicBezTo>
                    <a:pt x="7418" y="3287"/>
                    <a:pt x="7311" y="3394"/>
                    <a:pt x="7180" y="3394"/>
                  </a:cubicBezTo>
                  <a:lnTo>
                    <a:pt x="6882" y="3394"/>
                  </a:lnTo>
                  <a:lnTo>
                    <a:pt x="6882" y="2715"/>
                  </a:lnTo>
                  <a:cubicBezTo>
                    <a:pt x="6882" y="2632"/>
                    <a:pt x="6811" y="2561"/>
                    <a:pt x="6715" y="2561"/>
                  </a:cubicBezTo>
                  <a:cubicBezTo>
                    <a:pt x="6632" y="2561"/>
                    <a:pt x="6549" y="2632"/>
                    <a:pt x="6549" y="2715"/>
                  </a:cubicBezTo>
                  <a:lnTo>
                    <a:pt x="6549" y="3394"/>
                  </a:lnTo>
                  <a:lnTo>
                    <a:pt x="6096" y="3394"/>
                  </a:lnTo>
                  <a:lnTo>
                    <a:pt x="6096" y="1930"/>
                  </a:lnTo>
                  <a:close/>
                  <a:moveTo>
                    <a:pt x="4549" y="1"/>
                  </a:moveTo>
                  <a:cubicBezTo>
                    <a:pt x="4227" y="1"/>
                    <a:pt x="3965" y="251"/>
                    <a:pt x="3965" y="572"/>
                  </a:cubicBezTo>
                  <a:lnTo>
                    <a:pt x="3965" y="1608"/>
                  </a:lnTo>
                  <a:lnTo>
                    <a:pt x="3239" y="1608"/>
                  </a:lnTo>
                  <a:cubicBezTo>
                    <a:pt x="3144" y="1608"/>
                    <a:pt x="3072" y="1680"/>
                    <a:pt x="3072" y="1763"/>
                  </a:cubicBezTo>
                  <a:cubicBezTo>
                    <a:pt x="3072" y="1858"/>
                    <a:pt x="3144" y="1930"/>
                    <a:pt x="3239" y="1930"/>
                  </a:cubicBezTo>
                  <a:lnTo>
                    <a:pt x="3965" y="1930"/>
                  </a:lnTo>
                  <a:lnTo>
                    <a:pt x="3965" y="3394"/>
                  </a:lnTo>
                  <a:lnTo>
                    <a:pt x="3417" y="3394"/>
                  </a:lnTo>
                  <a:lnTo>
                    <a:pt x="3417" y="3013"/>
                  </a:lnTo>
                  <a:cubicBezTo>
                    <a:pt x="3417" y="2930"/>
                    <a:pt x="3334" y="2858"/>
                    <a:pt x="3251" y="2858"/>
                  </a:cubicBezTo>
                  <a:cubicBezTo>
                    <a:pt x="3155" y="2858"/>
                    <a:pt x="3084" y="2930"/>
                    <a:pt x="3084" y="3013"/>
                  </a:cubicBezTo>
                  <a:lnTo>
                    <a:pt x="3084" y="3394"/>
                  </a:lnTo>
                  <a:lnTo>
                    <a:pt x="2382" y="3394"/>
                  </a:lnTo>
                  <a:lnTo>
                    <a:pt x="2382" y="2715"/>
                  </a:lnTo>
                  <a:cubicBezTo>
                    <a:pt x="2382" y="2632"/>
                    <a:pt x="2310" y="2561"/>
                    <a:pt x="2227" y="2561"/>
                  </a:cubicBezTo>
                  <a:cubicBezTo>
                    <a:pt x="2132" y="2561"/>
                    <a:pt x="2060" y="2632"/>
                    <a:pt x="2060" y="2715"/>
                  </a:cubicBezTo>
                  <a:lnTo>
                    <a:pt x="2060" y="3394"/>
                  </a:lnTo>
                  <a:lnTo>
                    <a:pt x="1358" y="3394"/>
                  </a:lnTo>
                  <a:lnTo>
                    <a:pt x="1358" y="3013"/>
                  </a:lnTo>
                  <a:cubicBezTo>
                    <a:pt x="1358" y="2930"/>
                    <a:pt x="1286" y="2858"/>
                    <a:pt x="1191" y="2858"/>
                  </a:cubicBezTo>
                  <a:cubicBezTo>
                    <a:pt x="1108" y="2858"/>
                    <a:pt x="1036" y="2930"/>
                    <a:pt x="1036" y="3013"/>
                  </a:cubicBezTo>
                  <a:lnTo>
                    <a:pt x="1036" y="3394"/>
                  </a:lnTo>
                  <a:lnTo>
                    <a:pt x="334" y="3394"/>
                  </a:lnTo>
                  <a:lnTo>
                    <a:pt x="334" y="2715"/>
                  </a:lnTo>
                  <a:cubicBezTo>
                    <a:pt x="334" y="2632"/>
                    <a:pt x="262" y="2561"/>
                    <a:pt x="167" y="2561"/>
                  </a:cubicBezTo>
                  <a:cubicBezTo>
                    <a:pt x="84" y="2561"/>
                    <a:pt x="0" y="2632"/>
                    <a:pt x="0" y="2715"/>
                  </a:cubicBezTo>
                  <a:lnTo>
                    <a:pt x="0" y="3549"/>
                  </a:lnTo>
                  <a:lnTo>
                    <a:pt x="0" y="4799"/>
                  </a:lnTo>
                  <a:cubicBezTo>
                    <a:pt x="0" y="4894"/>
                    <a:pt x="84" y="4966"/>
                    <a:pt x="167" y="4966"/>
                  </a:cubicBezTo>
                  <a:cubicBezTo>
                    <a:pt x="262" y="4966"/>
                    <a:pt x="334" y="4894"/>
                    <a:pt x="334" y="4799"/>
                  </a:cubicBezTo>
                  <a:lnTo>
                    <a:pt x="334" y="3716"/>
                  </a:lnTo>
                  <a:lnTo>
                    <a:pt x="3977" y="3716"/>
                  </a:lnTo>
                  <a:lnTo>
                    <a:pt x="3977" y="5692"/>
                  </a:lnTo>
                  <a:cubicBezTo>
                    <a:pt x="3977" y="5787"/>
                    <a:pt x="4048" y="5859"/>
                    <a:pt x="4144" y="5859"/>
                  </a:cubicBezTo>
                  <a:cubicBezTo>
                    <a:pt x="4227" y="5859"/>
                    <a:pt x="4310" y="5787"/>
                    <a:pt x="4310" y="5692"/>
                  </a:cubicBezTo>
                  <a:lnTo>
                    <a:pt x="4310" y="560"/>
                  </a:lnTo>
                  <a:cubicBezTo>
                    <a:pt x="4310" y="429"/>
                    <a:pt x="4406" y="322"/>
                    <a:pt x="4549" y="322"/>
                  </a:cubicBezTo>
                  <a:lnTo>
                    <a:pt x="5525" y="322"/>
                  </a:lnTo>
                  <a:cubicBezTo>
                    <a:pt x="5656" y="322"/>
                    <a:pt x="5763" y="429"/>
                    <a:pt x="5763" y="560"/>
                  </a:cubicBezTo>
                  <a:lnTo>
                    <a:pt x="5763" y="8871"/>
                  </a:lnTo>
                  <a:cubicBezTo>
                    <a:pt x="5763" y="9073"/>
                    <a:pt x="5596" y="9240"/>
                    <a:pt x="5394" y="9240"/>
                  </a:cubicBezTo>
                  <a:lnTo>
                    <a:pt x="1727" y="9240"/>
                  </a:lnTo>
                  <a:cubicBezTo>
                    <a:pt x="1643" y="9240"/>
                    <a:pt x="1572" y="9312"/>
                    <a:pt x="1572" y="9407"/>
                  </a:cubicBezTo>
                  <a:cubicBezTo>
                    <a:pt x="1572" y="9490"/>
                    <a:pt x="1643" y="9562"/>
                    <a:pt x="1727" y="9562"/>
                  </a:cubicBezTo>
                  <a:lnTo>
                    <a:pt x="5394" y="9562"/>
                  </a:lnTo>
                  <a:cubicBezTo>
                    <a:pt x="5787" y="9562"/>
                    <a:pt x="6108" y="9252"/>
                    <a:pt x="6108" y="8847"/>
                  </a:cubicBezTo>
                  <a:lnTo>
                    <a:pt x="6108" y="3704"/>
                  </a:lnTo>
                  <a:lnTo>
                    <a:pt x="7180" y="3704"/>
                  </a:lnTo>
                  <a:cubicBezTo>
                    <a:pt x="7489" y="3704"/>
                    <a:pt x="7739" y="3454"/>
                    <a:pt x="7739" y="3120"/>
                  </a:cubicBezTo>
                  <a:lnTo>
                    <a:pt x="7739" y="2144"/>
                  </a:lnTo>
                  <a:cubicBezTo>
                    <a:pt x="7739" y="1858"/>
                    <a:pt x="7489" y="1608"/>
                    <a:pt x="7180" y="1608"/>
                  </a:cubicBezTo>
                  <a:lnTo>
                    <a:pt x="6108" y="1608"/>
                  </a:lnTo>
                  <a:lnTo>
                    <a:pt x="6108" y="572"/>
                  </a:lnTo>
                  <a:cubicBezTo>
                    <a:pt x="6108" y="263"/>
                    <a:pt x="5858" y="1"/>
                    <a:pt x="5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630;p47">
              <a:extLst>
                <a:ext uri="{FF2B5EF4-FFF2-40B4-BE49-F238E27FC236}">
                  <a16:creationId xmlns:a16="http://schemas.microsoft.com/office/drawing/2014/main" id="{F45C94BF-4BCE-D244-A62A-379AC065BAB1}"/>
                </a:ext>
              </a:extLst>
            </p:cNvPr>
            <p:cNvSpPr/>
            <p:nvPr/>
          </p:nvSpPr>
          <p:spPr>
            <a:xfrm>
              <a:off x="2639038" y="2945703"/>
              <a:ext cx="246552" cy="304851"/>
            </a:xfrm>
            <a:custGeom>
              <a:avLst/>
              <a:gdLst/>
              <a:ahLst/>
              <a:cxnLst/>
              <a:rect l="l" t="t" r="r" b="b"/>
              <a:pathLst>
                <a:path w="7752" h="9585" extrusionOk="0">
                  <a:moveTo>
                    <a:pt x="3429" y="7989"/>
                  </a:moveTo>
                  <a:lnTo>
                    <a:pt x="3429" y="9013"/>
                  </a:lnTo>
                  <a:cubicBezTo>
                    <a:pt x="3429" y="9144"/>
                    <a:pt x="3322" y="9251"/>
                    <a:pt x="3191" y="9251"/>
                  </a:cubicBezTo>
                  <a:lnTo>
                    <a:pt x="2215" y="9251"/>
                  </a:lnTo>
                  <a:cubicBezTo>
                    <a:pt x="2072" y="9251"/>
                    <a:pt x="1977" y="9144"/>
                    <a:pt x="1977" y="9013"/>
                  </a:cubicBezTo>
                  <a:lnTo>
                    <a:pt x="1977" y="7989"/>
                  </a:lnTo>
                  <a:close/>
                  <a:moveTo>
                    <a:pt x="2358" y="0"/>
                  </a:moveTo>
                  <a:cubicBezTo>
                    <a:pt x="1977" y="0"/>
                    <a:pt x="1643" y="322"/>
                    <a:pt x="1643" y="715"/>
                  </a:cubicBezTo>
                  <a:lnTo>
                    <a:pt x="1643" y="5870"/>
                  </a:lnTo>
                  <a:lnTo>
                    <a:pt x="572" y="5870"/>
                  </a:lnTo>
                  <a:cubicBezTo>
                    <a:pt x="262" y="5870"/>
                    <a:pt x="0" y="6120"/>
                    <a:pt x="0" y="6430"/>
                  </a:cubicBezTo>
                  <a:lnTo>
                    <a:pt x="0" y="7418"/>
                  </a:lnTo>
                  <a:cubicBezTo>
                    <a:pt x="0" y="7727"/>
                    <a:pt x="250" y="7977"/>
                    <a:pt x="572" y="7977"/>
                  </a:cubicBezTo>
                  <a:lnTo>
                    <a:pt x="1643" y="7977"/>
                  </a:lnTo>
                  <a:lnTo>
                    <a:pt x="1643" y="9013"/>
                  </a:lnTo>
                  <a:cubicBezTo>
                    <a:pt x="1643" y="9323"/>
                    <a:pt x="1905" y="9585"/>
                    <a:pt x="2215" y="9585"/>
                  </a:cubicBezTo>
                  <a:lnTo>
                    <a:pt x="3191" y="9585"/>
                  </a:lnTo>
                  <a:cubicBezTo>
                    <a:pt x="3513" y="9585"/>
                    <a:pt x="3763" y="9335"/>
                    <a:pt x="3763" y="9013"/>
                  </a:cubicBezTo>
                  <a:lnTo>
                    <a:pt x="3763" y="7977"/>
                  </a:lnTo>
                  <a:lnTo>
                    <a:pt x="4489" y="7977"/>
                  </a:lnTo>
                  <a:cubicBezTo>
                    <a:pt x="4584" y="7977"/>
                    <a:pt x="4656" y="7906"/>
                    <a:pt x="4656" y="7823"/>
                  </a:cubicBezTo>
                  <a:cubicBezTo>
                    <a:pt x="4656" y="7727"/>
                    <a:pt x="4584" y="7656"/>
                    <a:pt x="4489" y="7656"/>
                  </a:cubicBezTo>
                  <a:lnTo>
                    <a:pt x="560" y="7656"/>
                  </a:lnTo>
                  <a:cubicBezTo>
                    <a:pt x="429" y="7656"/>
                    <a:pt x="322" y="7549"/>
                    <a:pt x="322" y="7418"/>
                  </a:cubicBezTo>
                  <a:lnTo>
                    <a:pt x="322" y="6430"/>
                  </a:lnTo>
                  <a:cubicBezTo>
                    <a:pt x="322" y="6299"/>
                    <a:pt x="429" y="6192"/>
                    <a:pt x="560" y="6192"/>
                  </a:cubicBezTo>
                  <a:lnTo>
                    <a:pt x="1120" y="6192"/>
                  </a:lnTo>
                  <a:lnTo>
                    <a:pt x="1120" y="6870"/>
                  </a:lnTo>
                  <a:cubicBezTo>
                    <a:pt x="1120" y="6954"/>
                    <a:pt x="1203" y="7025"/>
                    <a:pt x="1286" y="7025"/>
                  </a:cubicBezTo>
                  <a:cubicBezTo>
                    <a:pt x="1382" y="7025"/>
                    <a:pt x="1453" y="6954"/>
                    <a:pt x="1453" y="6870"/>
                  </a:cubicBezTo>
                  <a:lnTo>
                    <a:pt x="1453" y="6192"/>
                  </a:lnTo>
                  <a:lnTo>
                    <a:pt x="2155" y="6192"/>
                  </a:lnTo>
                  <a:lnTo>
                    <a:pt x="2155" y="6608"/>
                  </a:lnTo>
                  <a:cubicBezTo>
                    <a:pt x="2155" y="6704"/>
                    <a:pt x="2227" y="6775"/>
                    <a:pt x="2322" y="6775"/>
                  </a:cubicBezTo>
                  <a:cubicBezTo>
                    <a:pt x="2405" y="6775"/>
                    <a:pt x="2477" y="6704"/>
                    <a:pt x="2477" y="6608"/>
                  </a:cubicBezTo>
                  <a:lnTo>
                    <a:pt x="2477" y="6192"/>
                  </a:lnTo>
                  <a:lnTo>
                    <a:pt x="3179" y="6192"/>
                  </a:lnTo>
                  <a:lnTo>
                    <a:pt x="3179" y="6870"/>
                  </a:lnTo>
                  <a:cubicBezTo>
                    <a:pt x="3179" y="6954"/>
                    <a:pt x="3239" y="7013"/>
                    <a:pt x="3334" y="7025"/>
                  </a:cubicBezTo>
                  <a:lnTo>
                    <a:pt x="3358" y="7025"/>
                  </a:lnTo>
                  <a:cubicBezTo>
                    <a:pt x="3453" y="7025"/>
                    <a:pt x="3525" y="6954"/>
                    <a:pt x="3525" y="6870"/>
                  </a:cubicBezTo>
                  <a:lnTo>
                    <a:pt x="3525" y="6192"/>
                  </a:lnTo>
                  <a:lnTo>
                    <a:pt x="4227" y="6192"/>
                  </a:lnTo>
                  <a:lnTo>
                    <a:pt x="4227" y="6608"/>
                  </a:lnTo>
                  <a:cubicBezTo>
                    <a:pt x="4227" y="6704"/>
                    <a:pt x="4299" y="6775"/>
                    <a:pt x="4382" y="6775"/>
                  </a:cubicBezTo>
                  <a:cubicBezTo>
                    <a:pt x="4477" y="6775"/>
                    <a:pt x="4549" y="6704"/>
                    <a:pt x="4549" y="6608"/>
                  </a:cubicBezTo>
                  <a:lnTo>
                    <a:pt x="4549" y="6192"/>
                  </a:lnTo>
                  <a:lnTo>
                    <a:pt x="5251" y="6192"/>
                  </a:lnTo>
                  <a:lnTo>
                    <a:pt x="5251" y="6870"/>
                  </a:lnTo>
                  <a:cubicBezTo>
                    <a:pt x="5251" y="6954"/>
                    <a:pt x="5323" y="7025"/>
                    <a:pt x="5418" y="7025"/>
                  </a:cubicBezTo>
                  <a:cubicBezTo>
                    <a:pt x="5501" y="7025"/>
                    <a:pt x="5573" y="6954"/>
                    <a:pt x="5573" y="6870"/>
                  </a:cubicBezTo>
                  <a:lnTo>
                    <a:pt x="5573" y="6192"/>
                  </a:lnTo>
                  <a:lnTo>
                    <a:pt x="6275" y="6192"/>
                  </a:lnTo>
                  <a:lnTo>
                    <a:pt x="6275" y="6608"/>
                  </a:lnTo>
                  <a:cubicBezTo>
                    <a:pt x="6275" y="6704"/>
                    <a:pt x="6346" y="6775"/>
                    <a:pt x="6442" y="6775"/>
                  </a:cubicBezTo>
                  <a:cubicBezTo>
                    <a:pt x="6525" y="6775"/>
                    <a:pt x="6608" y="6704"/>
                    <a:pt x="6608" y="6608"/>
                  </a:cubicBezTo>
                  <a:lnTo>
                    <a:pt x="6608" y="6192"/>
                  </a:lnTo>
                  <a:lnTo>
                    <a:pt x="7418" y="6192"/>
                  </a:lnTo>
                  <a:lnTo>
                    <a:pt x="7418" y="6870"/>
                  </a:lnTo>
                  <a:cubicBezTo>
                    <a:pt x="7418" y="6954"/>
                    <a:pt x="7501" y="7025"/>
                    <a:pt x="7585" y="7025"/>
                  </a:cubicBezTo>
                  <a:cubicBezTo>
                    <a:pt x="7680" y="7025"/>
                    <a:pt x="7751" y="6954"/>
                    <a:pt x="7751" y="6870"/>
                  </a:cubicBezTo>
                  <a:lnTo>
                    <a:pt x="7751" y="5965"/>
                  </a:lnTo>
                  <a:lnTo>
                    <a:pt x="7751" y="4775"/>
                  </a:lnTo>
                  <a:cubicBezTo>
                    <a:pt x="7751" y="4679"/>
                    <a:pt x="7680" y="4608"/>
                    <a:pt x="7585" y="4608"/>
                  </a:cubicBezTo>
                  <a:cubicBezTo>
                    <a:pt x="7501" y="4608"/>
                    <a:pt x="7418" y="4679"/>
                    <a:pt x="7418" y="4775"/>
                  </a:cubicBezTo>
                  <a:lnTo>
                    <a:pt x="7418" y="5858"/>
                  </a:lnTo>
                  <a:lnTo>
                    <a:pt x="3775" y="5858"/>
                  </a:lnTo>
                  <a:lnTo>
                    <a:pt x="3775" y="3882"/>
                  </a:lnTo>
                  <a:cubicBezTo>
                    <a:pt x="3775" y="3786"/>
                    <a:pt x="3703" y="3715"/>
                    <a:pt x="3608" y="3715"/>
                  </a:cubicBezTo>
                  <a:cubicBezTo>
                    <a:pt x="3525" y="3715"/>
                    <a:pt x="3441" y="3786"/>
                    <a:pt x="3441" y="3882"/>
                  </a:cubicBezTo>
                  <a:lnTo>
                    <a:pt x="3441" y="5858"/>
                  </a:lnTo>
                  <a:lnTo>
                    <a:pt x="1989" y="5858"/>
                  </a:lnTo>
                  <a:lnTo>
                    <a:pt x="1989" y="703"/>
                  </a:lnTo>
                  <a:cubicBezTo>
                    <a:pt x="1989" y="500"/>
                    <a:pt x="2155" y="334"/>
                    <a:pt x="2358" y="334"/>
                  </a:cubicBezTo>
                  <a:lnTo>
                    <a:pt x="6025" y="334"/>
                  </a:lnTo>
                  <a:cubicBezTo>
                    <a:pt x="6108" y="334"/>
                    <a:pt x="6192" y="262"/>
                    <a:pt x="6192" y="167"/>
                  </a:cubicBezTo>
                  <a:cubicBezTo>
                    <a:pt x="6192" y="84"/>
                    <a:pt x="6108" y="0"/>
                    <a:pt x="6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6273;p43">
            <a:extLst>
              <a:ext uri="{FF2B5EF4-FFF2-40B4-BE49-F238E27FC236}">
                <a16:creationId xmlns:a16="http://schemas.microsoft.com/office/drawing/2014/main" id="{C26DB6FF-159B-C944-B535-4B5AE83B03AC}"/>
              </a:ext>
            </a:extLst>
          </p:cNvPr>
          <p:cNvGrpSpPr/>
          <p:nvPr/>
        </p:nvGrpSpPr>
        <p:grpSpPr>
          <a:xfrm>
            <a:off x="8031364" y="1773028"/>
            <a:ext cx="374709" cy="374010"/>
            <a:chOff x="1421638" y="4125629"/>
            <a:chExt cx="374709" cy="374010"/>
          </a:xfrm>
          <a:solidFill>
            <a:schemeClr val="tx1"/>
          </a:solidFill>
        </p:grpSpPr>
        <p:sp>
          <p:nvSpPr>
            <p:cNvPr id="79" name="Google Shape;6274;p43">
              <a:extLst>
                <a:ext uri="{FF2B5EF4-FFF2-40B4-BE49-F238E27FC236}">
                  <a16:creationId xmlns:a16="http://schemas.microsoft.com/office/drawing/2014/main" id="{93C736DD-3088-B84E-A101-8BB8687EE00B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275;p43">
              <a:extLst>
                <a:ext uri="{FF2B5EF4-FFF2-40B4-BE49-F238E27FC236}">
                  <a16:creationId xmlns:a16="http://schemas.microsoft.com/office/drawing/2014/main" id="{79DCCC9E-EFC9-3D4F-AEC8-B5F20639689E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THANKS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8" name="Google Shape;1888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 txBox="1">
            <a:spLocks noGrp="1"/>
          </p:cNvSpPr>
          <p:nvPr>
            <p:ph type="subTitle" idx="1"/>
          </p:nvPr>
        </p:nvSpPr>
        <p:spPr>
          <a:xfrm flipH="1">
            <a:off x="1674025" y="2409550"/>
            <a:ext cx="30123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Does anyone have any questions?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434343"/>
                </a:solidFill>
              </a:rPr>
              <a:t>Alexandra.browne.wells@gmail.co</a:t>
            </a:r>
            <a:r>
              <a:rPr lang="en-US" dirty="0" err="1"/>
              <a:t>m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solidFill>
                  <a:srgbClr val="434343"/>
                </a:solidFill>
              </a:rPr>
              <a:t>linkedin.com</a:t>
            </a:r>
            <a:r>
              <a:rPr lang="en" dirty="0">
                <a:solidFill>
                  <a:srgbClr val="434343"/>
                </a:solidFill>
              </a:rPr>
              <a:t>/alexandrawells2019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1" name="Google Shape;1891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88FD76-58B8-C146-869A-1587F7A81978}"/>
              </a:ext>
            </a:extLst>
          </p:cNvPr>
          <p:cNvSpPr/>
          <p:nvPr/>
        </p:nvSpPr>
        <p:spPr>
          <a:xfrm>
            <a:off x="1534887" y="4090169"/>
            <a:ext cx="3276600" cy="546421"/>
          </a:xfrm>
          <a:prstGeom prst="rect">
            <a:avLst/>
          </a:prstGeom>
          <a:solidFill>
            <a:srgbClr val="F0E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Business Objective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58750" lvl="0">
              <a:lnSpc>
                <a:spcPct val="115000"/>
              </a:lnSpc>
              <a:buClr>
                <a:srgbClr val="434343"/>
              </a:buClr>
              <a:buSzPts val="1100"/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58750" lvl="0">
              <a:lnSpc>
                <a:spcPct val="115000"/>
              </a:lnSpc>
              <a:buClr>
                <a:srgbClr val="434343"/>
              </a:buClr>
              <a:buSzPts val="1100"/>
            </a:pPr>
            <a:r>
              <a:rPr lang="en-US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As Investors lend money to home buyers in mortgage-backed securities, success is dependent on the bank’s ability to identify good investments. </a:t>
            </a:r>
          </a:p>
          <a:p>
            <a:pPr marL="158750" lvl="0">
              <a:lnSpc>
                <a:spcPct val="115000"/>
              </a:lnSpc>
              <a:buClr>
                <a:srgbClr val="434343"/>
              </a:buClr>
              <a:buSzPts val="1100"/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58750" lvl="0">
              <a:lnSpc>
                <a:spcPct val="115000"/>
              </a:lnSpc>
              <a:buClr>
                <a:srgbClr val="434343"/>
              </a:buClr>
              <a:buSzPts val="1100"/>
            </a:pPr>
            <a:r>
              <a:rPr lang="en-US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By identifying different qualities and home features that impact home prices, we are able to make better investment decisions.</a:t>
            </a:r>
          </a:p>
          <a:p>
            <a:pPr marL="158750" lvl="0">
              <a:lnSpc>
                <a:spcPct val="115000"/>
              </a:lnSpc>
              <a:buClr>
                <a:srgbClr val="434343"/>
              </a:buClr>
              <a:buSzPts val="1100"/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58750" lvl="0">
              <a:lnSpc>
                <a:spcPct val="115000"/>
              </a:lnSpc>
              <a:buClr>
                <a:srgbClr val="434343"/>
              </a:buClr>
              <a:buSzPts val="1100"/>
            </a:pPr>
            <a:r>
              <a:rPr lang="en-US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As an analyst, our objective is to analyze the statistical relationships of home factors and home prices and identify the driving factors.</a:t>
            </a:r>
          </a:p>
          <a:p>
            <a:pPr marL="158750" lvl="0">
              <a:lnSpc>
                <a:spcPct val="115000"/>
              </a:lnSpc>
              <a:buClr>
                <a:srgbClr val="434343"/>
              </a:buClr>
              <a:buSzPts val="1100"/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58750" lvl="0">
              <a:lnSpc>
                <a:spcPct val="115000"/>
              </a:lnSpc>
              <a:buClr>
                <a:srgbClr val="434343"/>
              </a:buClr>
              <a:buSzPts val="1100"/>
            </a:pPr>
            <a:endParaRPr lang="en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830" name="Google Shape;830;p25"/>
          <p:cNvSpPr txBox="1"/>
          <p:nvPr/>
        </p:nvSpPr>
        <p:spPr>
          <a:xfrm>
            <a:off x="981475" y="1800200"/>
            <a:ext cx="21882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EXTERNAL FACTORS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r"/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External factors like supply and demand and economic growth have an affect on home prices.</a:t>
            </a:r>
          </a:p>
          <a:p>
            <a:pPr lvl="0" algn="r"/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lvl="0" algn="r"/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1" name="Google Shape;831;p25"/>
          <p:cNvSpPr txBox="1"/>
          <p:nvPr/>
        </p:nvSpPr>
        <p:spPr>
          <a:xfrm>
            <a:off x="981475" y="2739139"/>
            <a:ext cx="21882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FACTORS TO CONSIDER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r"/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Qualities of the home and property have a big impact on prices.  </a:t>
            </a:r>
          </a:p>
        </p:txBody>
      </p:sp>
      <p:sp>
        <p:nvSpPr>
          <p:cNvPr id="832" name="Google Shape;832;p25"/>
          <p:cNvSpPr txBox="1"/>
          <p:nvPr/>
        </p:nvSpPr>
        <p:spPr>
          <a:xfrm>
            <a:off x="981475" y="3678079"/>
            <a:ext cx="21882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METHOD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Find statistical relationships and correlations between numerical variables and sale price.</a:t>
            </a:r>
          </a:p>
        </p:txBody>
      </p:sp>
      <p:sp>
        <p:nvSpPr>
          <p:cNvPr id="833" name="Google Shape;833;p25"/>
          <p:cNvSpPr/>
          <p:nvPr/>
        </p:nvSpPr>
        <p:spPr>
          <a:xfrm>
            <a:off x="3405913" y="1715263"/>
            <a:ext cx="657300" cy="6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5"/>
          <p:cNvSpPr/>
          <p:nvPr/>
        </p:nvSpPr>
        <p:spPr>
          <a:xfrm>
            <a:off x="3405900" y="2663325"/>
            <a:ext cx="657300" cy="65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4" name="Google Shape;844;p25"/>
          <p:cNvGrpSpPr/>
          <p:nvPr/>
        </p:nvGrpSpPr>
        <p:grpSpPr>
          <a:xfrm>
            <a:off x="3524242" y="2781422"/>
            <a:ext cx="420626" cy="421150"/>
            <a:chOff x="697975" y="3427775"/>
            <a:chExt cx="2044850" cy="2047400"/>
          </a:xfrm>
        </p:grpSpPr>
        <p:sp>
          <p:nvSpPr>
            <p:cNvPr id="845" name="Google Shape;845;p25"/>
            <p:cNvSpPr/>
            <p:nvPr/>
          </p:nvSpPr>
          <p:spPr>
            <a:xfrm>
              <a:off x="1038350" y="3780525"/>
              <a:ext cx="1365375" cy="1401200"/>
            </a:xfrm>
            <a:custGeom>
              <a:avLst/>
              <a:gdLst/>
              <a:ahLst/>
              <a:cxnLst/>
              <a:rect l="l" t="t" r="r" b="b"/>
              <a:pathLst>
                <a:path w="54615" h="56048" extrusionOk="0">
                  <a:moveTo>
                    <a:pt x="22986" y="2834"/>
                  </a:moveTo>
                  <a:cubicBezTo>
                    <a:pt x="24845" y="2834"/>
                    <a:pt x="26096" y="3960"/>
                    <a:pt x="26309" y="4163"/>
                  </a:cubicBezTo>
                  <a:cubicBezTo>
                    <a:pt x="26565" y="4436"/>
                    <a:pt x="26923" y="4573"/>
                    <a:pt x="27299" y="4573"/>
                  </a:cubicBezTo>
                  <a:lnTo>
                    <a:pt x="27333" y="4573"/>
                  </a:lnTo>
                  <a:cubicBezTo>
                    <a:pt x="27708" y="4573"/>
                    <a:pt x="28066" y="4436"/>
                    <a:pt x="28339" y="4180"/>
                  </a:cubicBezTo>
                  <a:cubicBezTo>
                    <a:pt x="28553" y="3967"/>
                    <a:pt x="29800" y="2835"/>
                    <a:pt x="31659" y="2835"/>
                  </a:cubicBezTo>
                  <a:cubicBezTo>
                    <a:pt x="32924" y="2835"/>
                    <a:pt x="34472" y="3358"/>
                    <a:pt x="36171" y="5050"/>
                  </a:cubicBezTo>
                  <a:cubicBezTo>
                    <a:pt x="36438" y="5317"/>
                    <a:pt x="36799" y="5459"/>
                    <a:pt x="37172" y="5459"/>
                  </a:cubicBezTo>
                  <a:cubicBezTo>
                    <a:pt x="37276" y="5459"/>
                    <a:pt x="37380" y="5448"/>
                    <a:pt x="37484" y="5426"/>
                  </a:cubicBezTo>
                  <a:cubicBezTo>
                    <a:pt x="37542" y="5414"/>
                    <a:pt x="37700" y="5386"/>
                    <a:pt x="37925" y="5386"/>
                  </a:cubicBezTo>
                  <a:cubicBezTo>
                    <a:pt x="38690" y="5386"/>
                    <a:pt x="40228" y="5715"/>
                    <a:pt x="41204" y="8156"/>
                  </a:cubicBezTo>
                  <a:cubicBezTo>
                    <a:pt x="41426" y="8685"/>
                    <a:pt x="41937" y="9043"/>
                    <a:pt x="42518" y="9043"/>
                  </a:cubicBezTo>
                  <a:cubicBezTo>
                    <a:pt x="43882" y="9162"/>
                    <a:pt x="45162" y="9794"/>
                    <a:pt x="46083" y="10817"/>
                  </a:cubicBezTo>
                  <a:cubicBezTo>
                    <a:pt x="47807" y="12660"/>
                    <a:pt x="48557" y="15850"/>
                    <a:pt x="48250" y="20030"/>
                  </a:cubicBezTo>
                  <a:cubicBezTo>
                    <a:pt x="48233" y="20338"/>
                    <a:pt x="48318" y="20645"/>
                    <a:pt x="48489" y="20918"/>
                  </a:cubicBezTo>
                  <a:cubicBezTo>
                    <a:pt x="48950" y="21617"/>
                    <a:pt x="52823" y="27930"/>
                    <a:pt x="46203" y="32349"/>
                  </a:cubicBezTo>
                  <a:lnTo>
                    <a:pt x="46186" y="32349"/>
                  </a:lnTo>
                  <a:cubicBezTo>
                    <a:pt x="45691" y="32673"/>
                    <a:pt x="45452" y="33287"/>
                    <a:pt x="45606" y="33850"/>
                  </a:cubicBezTo>
                  <a:cubicBezTo>
                    <a:pt x="45657" y="34106"/>
                    <a:pt x="47005" y="39890"/>
                    <a:pt x="41955" y="42040"/>
                  </a:cubicBezTo>
                  <a:cubicBezTo>
                    <a:pt x="41272" y="42330"/>
                    <a:pt x="40931" y="43098"/>
                    <a:pt x="41170" y="43797"/>
                  </a:cubicBezTo>
                  <a:cubicBezTo>
                    <a:pt x="41170" y="43814"/>
                    <a:pt x="41750" y="45674"/>
                    <a:pt x="40999" y="46919"/>
                  </a:cubicBezTo>
                  <a:cubicBezTo>
                    <a:pt x="40590" y="47585"/>
                    <a:pt x="39839" y="48011"/>
                    <a:pt x="38696" y="48199"/>
                  </a:cubicBezTo>
                  <a:cubicBezTo>
                    <a:pt x="38286" y="48267"/>
                    <a:pt x="37928" y="48523"/>
                    <a:pt x="37723" y="48882"/>
                  </a:cubicBezTo>
                  <a:cubicBezTo>
                    <a:pt x="37007" y="50093"/>
                    <a:pt x="34686" y="53232"/>
                    <a:pt x="32434" y="53232"/>
                  </a:cubicBezTo>
                  <a:lnTo>
                    <a:pt x="32383" y="53232"/>
                  </a:lnTo>
                  <a:cubicBezTo>
                    <a:pt x="31086" y="53215"/>
                    <a:pt x="29790" y="52072"/>
                    <a:pt x="28578" y="49820"/>
                  </a:cubicBezTo>
                  <a:cubicBezTo>
                    <a:pt x="28305" y="49359"/>
                    <a:pt x="27811" y="49086"/>
                    <a:pt x="27299" y="49086"/>
                  </a:cubicBezTo>
                  <a:cubicBezTo>
                    <a:pt x="26770" y="49086"/>
                    <a:pt x="26292" y="49359"/>
                    <a:pt x="26053" y="49820"/>
                  </a:cubicBezTo>
                  <a:cubicBezTo>
                    <a:pt x="24825" y="52055"/>
                    <a:pt x="23545" y="53215"/>
                    <a:pt x="22231" y="53232"/>
                  </a:cubicBezTo>
                  <a:lnTo>
                    <a:pt x="22197" y="53232"/>
                  </a:lnTo>
                  <a:cubicBezTo>
                    <a:pt x="19945" y="53232"/>
                    <a:pt x="17608" y="50110"/>
                    <a:pt x="16908" y="48899"/>
                  </a:cubicBezTo>
                  <a:cubicBezTo>
                    <a:pt x="16686" y="48523"/>
                    <a:pt x="16328" y="48284"/>
                    <a:pt x="15919" y="48216"/>
                  </a:cubicBezTo>
                  <a:cubicBezTo>
                    <a:pt x="14793" y="48028"/>
                    <a:pt x="14042" y="47602"/>
                    <a:pt x="13632" y="46937"/>
                  </a:cubicBezTo>
                  <a:cubicBezTo>
                    <a:pt x="12984" y="45879"/>
                    <a:pt x="13291" y="44309"/>
                    <a:pt x="13445" y="43797"/>
                  </a:cubicBezTo>
                  <a:cubicBezTo>
                    <a:pt x="13684" y="43098"/>
                    <a:pt x="13342" y="42330"/>
                    <a:pt x="12660" y="42040"/>
                  </a:cubicBezTo>
                  <a:cubicBezTo>
                    <a:pt x="7627" y="39890"/>
                    <a:pt x="8958" y="34106"/>
                    <a:pt x="9009" y="33867"/>
                  </a:cubicBezTo>
                  <a:cubicBezTo>
                    <a:pt x="9162" y="33287"/>
                    <a:pt x="8923" y="32673"/>
                    <a:pt x="8429" y="32349"/>
                  </a:cubicBezTo>
                  <a:cubicBezTo>
                    <a:pt x="1809" y="27930"/>
                    <a:pt x="5682" y="21617"/>
                    <a:pt x="6142" y="20918"/>
                  </a:cubicBezTo>
                  <a:cubicBezTo>
                    <a:pt x="6313" y="20645"/>
                    <a:pt x="6398" y="20338"/>
                    <a:pt x="6381" y="20030"/>
                  </a:cubicBezTo>
                  <a:cubicBezTo>
                    <a:pt x="6091" y="15867"/>
                    <a:pt x="6825" y="12694"/>
                    <a:pt x="8514" y="10851"/>
                  </a:cubicBezTo>
                  <a:cubicBezTo>
                    <a:pt x="9435" y="9811"/>
                    <a:pt x="10732" y="9162"/>
                    <a:pt x="12131" y="9043"/>
                  </a:cubicBezTo>
                  <a:cubicBezTo>
                    <a:pt x="12694" y="9043"/>
                    <a:pt x="13223" y="8685"/>
                    <a:pt x="13428" y="8156"/>
                  </a:cubicBezTo>
                  <a:cubicBezTo>
                    <a:pt x="14409" y="5702"/>
                    <a:pt x="15968" y="5393"/>
                    <a:pt x="16726" y="5393"/>
                  </a:cubicBezTo>
                  <a:cubicBezTo>
                    <a:pt x="16943" y="5393"/>
                    <a:pt x="17094" y="5418"/>
                    <a:pt x="17147" y="5426"/>
                  </a:cubicBezTo>
                  <a:cubicBezTo>
                    <a:pt x="17260" y="5454"/>
                    <a:pt x="17376" y="5468"/>
                    <a:pt x="17490" y="5468"/>
                  </a:cubicBezTo>
                  <a:cubicBezTo>
                    <a:pt x="17858" y="5468"/>
                    <a:pt x="18218" y="5324"/>
                    <a:pt x="18478" y="5050"/>
                  </a:cubicBezTo>
                  <a:cubicBezTo>
                    <a:pt x="20172" y="3357"/>
                    <a:pt x="21720" y="2834"/>
                    <a:pt x="22986" y="2834"/>
                  </a:cubicBezTo>
                  <a:close/>
                  <a:moveTo>
                    <a:pt x="22933" y="1"/>
                  </a:moveTo>
                  <a:cubicBezTo>
                    <a:pt x="21243" y="1"/>
                    <a:pt x="19171" y="583"/>
                    <a:pt x="16994" y="2577"/>
                  </a:cubicBezTo>
                  <a:cubicBezTo>
                    <a:pt x="16906" y="2572"/>
                    <a:pt x="16815" y="2570"/>
                    <a:pt x="16723" y="2570"/>
                  </a:cubicBezTo>
                  <a:cubicBezTo>
                    <a:pt x="15026" y="2570"/>
                    <a:pt x="12647" y="3353"/>
                    <a:pt x="11159" y="6330"/>
                  </a:cubicBezTo>
                  <a:cubicBezTo>
                    <a:pt x="9367" y="6654"/>
                    <a:pt x="7712" y="7541"/>
                    <a:pt x="6484" y="8889"/>
                  </a:cubicBezTo>
                  <a:cubicBezTo>
                    <a:pt x="4249" y="11278"/>
                    <a:pt x="3259" y="14929"/>
                    <a:pt x="3532" y="19757"/>
                  </a:cubicBezTo>
                  <a:cubicBezTo>
                    <a:pt x="1587" y="22999"/>
                    <a:pt x="0" y="29517"/>
                    <a:pt x="6091" y="34140"/>
                  </a:cubicBezTo>
                  <a:cubicBezTo>
                    <a:pt x="5682" y="37024"/>
                    <a:pt x="6228" y="41665"/>
                    <a:pt x="10493" y="44121"/>
                  </a:cubicBezTo>
                  <a:cubicBezTo>
                    <a:pt x="10340" y="45230"/>
                    <a:pt x="10322" y="46885"/>
                    <a:pt x="11210" y="48387"/>
                  </a:cubicBezTo>
                  <a:cubicBezTo>
                    <a:pt x="11960" y="49632"/>
                    <a:pt x="13172" y="50451"/>
                    <a:pt x="14810" y="50861"/>
                  </a:cubicBezTo>
                  <a:cubicBezTo>
                    <a:pt x="15782" y="52345"/>
                    <a:pt x="18580" y="56047"/>
                    <a:pt x="22197" y="56047"/>
                  </a:cubicBezTo>
                  <a:lnTo>
                    <a:pt x="22266" y="56047"/>
                  </a:lnTo>
                  <a:cubicBezTo>
                    <a:pt x="24142" y="56013"/>
                    <a:pt x="25831" y="55024"/>
                    <a:pt x="27316" y="53079"/>
                  </a:cubicBezTo>
                  <a:cubicBezTo>
                    <a:pt x="28783" y="55024"/>
                    <a:pt x="30472" y="56013"/>
                    <a:pt x="32349" y="56047"/>
                  </a:cubicBezTo>
                  <a:lnTo>
                    <a:pt x="32417" y="56047"/>
                  </a:lnTo>
                  <a:cubicBezTo>
                    <a:pt x="36034" y="56047"/>
                    <a:pt x="38832" y="52345"/>
                    <a:pt x="39822" y="50861"/>
                  </a:cubicBezTo>
                  <a:cubicBezTo>
                    <a:pt x="41460" y="50451"/>
                    <a:pt x="42654" y="49632"/>
                    <a:pt x="43405" y="48387"/>
                  </a:cubicBezTo>
                  <a:cubicBezTo>
                    <a:pt x="44309" y="46885"/>
                    <a:pt x="44292" y="45230"/>
                    <a:pt x="44121" y="44121"/>
                  </a:cubicBezTo>
                  <a:cubicBezTo>
                    <a:pt x="48387" y="41665"/>
                    <a:pt x="48933" y="37024"/>
                    <a:pt x="48523" y="34140"/>
                  </a:cubicBezTo>
                  <a:cubicBezTo>
                    <a:pt x="54614" y="29517"/>
                    <a:pt x="53027" y="22999"/>
                    <a:pt x="51082" y="19757"/>
                  </a:cubicBezTo>
                  <a:lnTo>
                    <a:pt x="51100" y="19757"/>
                  </a:lnTo>
                  <a:cubicBezTo>
                    <a:pt x="51355" y="14929"/>
                    <a:pt x="50366" y="11278"/>
                    <a:pt x="48148" y="8889"/>
                  </a:cubicBezTo>
                  <a:cubicBezTo>
                    <a:pt x="46902" y="7541"/>
                    <a:pt x="45264" y="6654"/>
                    <a:pt x="43473" y="6330"/>
                  </a:cubicBezTo>
                  <a:cubicBezTo>
                    <a:pt x="41983" y="3366"/>
                    <a:pt x="39585" y="2570"/>
                    <a:pt x="37901" y="2570"/>
                  </a:cubicBezTo>
                  <a:cubicBezTo>
                    <a:pt x="37811" y="2570"/>
                    <a:pt x="37723" y="2572"/>
                    <a:pt x="37638" y="2577"/>
                  </a:cubicBezTo>
                  <a:cubicBezTo>
                    <a:pt x="35446" y="594"/>
                    <a:pt x="33360" y="7"/>
                    <a:pt x="31664" y="7"/>
                  </a:cubicBezTo>
                  <a:cubicBezTo>
                    <a:pt x="31010" y="7"/>
                    <a:pt x="30414" y="94"/>
                    <a:pt x="29892" y="222"/>
                  </a:cubicBezTo>
                  <a:cubicBezTo>
                    <a:pt x="28971" y="461"/>
                    <a:pt x="28101" y="853"/>
                    <a:pt x="27316" y="1382"/>
                  </a:cubicBezTo>
                  <a:cubicBezTo>
                    <a:pt x="26531" y="853"/>
                    <a:pt x="25661" y="461"/>
                    <a:pt x="24739" y="222"/>
                  </a:cubicBezTo>
                  <a:cubicBezTo>
                    <a:pt x="24208" y="92"/>
                    <a:pt x="23600" y="1"/>
                    <a:pt x="2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1301525" y="3935750"/>
              <a:ext cx="209025" cy="226975"/>
            </a:xfrm>
            <a:custGeom>
              <a:avLst/>
              <a:gdLst/>
              <a:ahLst/>
              <a:cxnLst/>
              <a:rect l="l" t="t" r="r" b="b"/>
              <a:pathLst>
                <a:path w="8361" h="9079" extrusionOk="0">
                  <a:moveTo>
                    <a:pt x="1601" y="0"/>
                  </a:moveTo>
                  <a:cubicBezTo>
                    <a:pt x="1002" y="0"/>
                    <a:pt x="448" y="372"/>
                    <a:pt x="256" y="974"/>
                  </a:cubicBezTo>
                  <a:cubicBezTo>
                    <a:pt x="0" y="1708"/>
                    <a:pt x="410" y="2510"/>
                    <a:pt x="1143" y="2749"/>
                  </a:cubicBezTo>
                  <a:cubicBezTo>
                    <a:pt x="5392" y="4165"/>
                    <a:pt x="5528" y="7509"/>
                    <a:pt x="5545" y="7679"/>
                  </a:cubicBezTo>
                  <a:cubicBezTo>
                    <a:pt x="5545" y="8454"/>
                    <a:pt x="6160" y="9079"/>
                    <a:pt x="6930" y="9079"/>
                  </a:cubicBezTo>
                  <a:cubicBezTo>
                    <a:pt x="6941" y="9079"/>
                    <a:pt x="6951" y="9079"/>
                    <a:pt x="6961" y="9078"/>
                  </a:cubicBezTo>
                  <a:cubicBezTo>
                    <a:pt x="7729" y="9078"/>
                    <a:pt x="8360" y="8447"/>
                    <a:pt x="8360" y="7662"/>
                  </a:cubicBezTo>
                  <a:cubicBezTo>
                    <a:pt x="8360" y="7440"/>
                    <a:pt x="8292" y="2168"/>
                    <a:pt x="2048" y="70"/>
                  </a:cubicBezTo>
                  <a:cubicBezTo>
                    <a:pt x="1899" y="23"/>
                    <a:pt x="1749" y="0"/>
                    <a:pt x="1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1180325" y="4516200"/>
              <a:ext cx="312300" cy="177125"/>
            </a:xfrm>
            <a:custGeom>
              <a:avLst/>
              <a:gdLst/>
              <a:ahLst/>
              <a:cxnLst/>
              <a:rect l="l" t="t" r="r" b="b"/>
              <a:pathLst>
                <a:path w="12492" h="7085" extrusionOk="0">
                  <a:moveTo>
                    <a:pt x="10892" y="1"/>
                  </a:moveTo>
                  <a:cubicBezTo>
                    <a:pt x="10320" y="1"/>
                    <a:pt x="9787" y="355"/>
                    <a:pt x="9574" y="926"/>
                  </a:cubicBezTo>
                  <a:cubicBezTo>
                    <a:pt x="9574" y="960"/>
                    <a:pt x="8534" y="3587"/>
                    <a:pt x="6606" y="4150"/>
                  </a:cubicBezTo>
                  <a:cubicBezTo>
                    <a:pt x="6370" y="4223"/>
                    <a:pt x="6124" y="4258"/>
                    <a:pt x="5867" y="4258"/>
                  </a:cubicBezTo>
                  <a:cubicBezTo>
                    <a:pt x="4969" y="4258"/>
                    <a:pt x="3945" y="3822"/>
                    <a:pt x="2818" y="2973"/>
                  </a:cubicBezTo>
                  <a:cubicBezTo>
                    <a:pt x="2546" y="2783"/>
                    <a:pt x="2269" y="2701"/>
                    <a:pt x="2007" y="2701"/>
                  </a:cubicBezTo>
                  <a:cubicBezTo>
                    <a:pt x="858" y="2701"/>
                    <a:pt x="0" y="4277"/>
                    <a:pt x="1112" y="5208"/>
                  </a:cubicBezTo>
                  <a:cubicBezTo>
                    <a:pt x="2750" y="6454"/>
                    <a:pt x="4336" y="7085"/>
                    <a:pt x="5855" y="7085"/>
                  </a:cubicBezTo>
                  <a:cubicBezTo>
                    <a:pt x="6384" y="7085"/>
                    <a:pt x="6896" y="7017"/>
                    <a:pt x="7407" y="6863"/>
                  </a:cubicBezTo>
                  <a:cubicBezTo>
                    <a:pt x="10717" y="5908"/>
                    <a:pt x="12168" y="2069"/>
                    <a:pt x="12236" y="1915"/>
                  </a:cubicBezTo>
                  <a:cubicBezTo>
                    <a:pt x="12492" y="1182"/>
                    <a:pt x="12116" y="363"/>
                    <a:pt x="11400" y="107"/>
                  </a:cubicBezTo>
                  <a:lnTo>
                    <a:pt x="11383" y="90"/>
                  </a:lnTo>
                  <a:cubicBezTo>
                    <a:pt x="11220" y="29"/>
                    <a:pt x="11054" y="1"/>
                    <a:pt x="10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1437150" y="4739475"/>
              <a:ext cx="165950" cy="249025"/>
            </a:xfrm>
            <a:custGeom>
              <a:avLst/>
              <a:gdLst/>
              <a:ahLst/>
              <a:cxnLst/>
              <a:rect l="l" t="t" r="r" b="b"/>
              <a:pathLst>
                <a:path w="6638" h="9961" extrusionOk="0">
                  <a:moveTo>
                    <a:pt x="5094" y="1"/>
                  </a:moveTo>
                  <a:cubicBezTo>
                    <a:pt x="4731" y="1"/>
                    <a:pt x="4369" y="142"/>
                    <a:pt x="4096" y="423"/>
                  </a:cubicBezTo>
                  <a:cubicBezTo>
                    <a:pt x="1" y="4501"/>
                    <a:pt x="990" y="8732"/>
                    <a:pt x="1042" y="8903"/>
                  </a:cubicBezTo>
                  <a:cubicBezTo>
                    <a:pt x="1195" y="9534"/>
                    <a:pt x="1758" y="9961"/>
                    <a:pt x="2406" y="9961"/>
                  </a:cubicBezTo>
                  <a:cubicBezTo>
                    <a:pt x="2509" y="9961"/>
                    <a:pt x="2628" y="9961"/>
                    <a:pt x="2731" y="9926"/>
                  </a:cubicBezTo>
                  <a:cubicBezTo>
                    <a:pt x="3481" y="9739"/>
                    <a:pt x="3959" y="8988"/>
                    <a:pt x="3788" y="8237"/>
                  </a:cubicBezTo>
                  <a:cubicBezTo>
                    <a:pt x="3754" y="8118"/>
                    <a:pt x="3174" y="5337"/>
                    <a:pt x="6092" y="2419"/>
                  </a:cubicBezTo>
                  <a:cubicBezTo>
                    <a:pt x="6638" y="1873"/>
                    <a:pt x="6638" y="969"/>
                    <a:pt x="6092" y="423"/>
                  </a:cubicBezTo>
                  <a:cubicBezTo>
                    <a:pt x="5819" y="142"/>
                    <a:pt x="5456" y="1"/>
                    <a:pt x="5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1206025" y="4243925"/>
              <a:ext cx="465750" cy="175150"/>
            </a:xfrm>
            <a:custGeom>
              <a:avLst/>
              <a:gdLst/>
              <a:ahLst/>
              <a:cxnLst/>
              <a:rect l="l" t="t" r="r" b="b"/>
              <a:pathLst>
                <a:path w="18630" h="7006" extrusionOk="0">
                  <a:moveTo>
                    <a:pt x="16323" y="0"/>
                  </a:moveTo>
                  <a:cubicBezTo>
                    <a:pt x="15179" y="0"/>
                    <a:pt x="14222" y="754"/>
                    <a:pt x="13358" y="1443"/>
                  </a:cubicBezTo>
                  <a:cubicBezTo>
                    <a:pt x="12146" y="2450"/>
                    <a:pt x="10798" y="3252"/>
                    <a:pt x="9348" y="3849"/>
                  </a:cubicBezTo>
                  <a:cubicBezTo>
                    <a:pt x="8788" y="4073"/>
                    <a:pt x="8243" y="4167"/>
                    <a:pt x="7722" y="4167"/>
                  </a:cubicBezTo>
                  <a:cubicBezTo>
                    <a:pt x="5064" y="4167"/>
                    <a:pt x="3033" y="1725"/>
                    <a:pt x="2933" y="1597"/>
                  </a:cubicBezTo>
                  <a:cubicBezTo>
                    <a:pt x="2627" y="1269"/>
                    <a:pt x="2267" y="1130"/>
                    <a:pt x="1920" y="1130"/>
                  </a:cubicBezTo>
                  <a:cubicBezTo>
                    <a:pt x="912" y="1130"/>
                    <a:pt x="1" y="2293"/>
                    <a:pt x="749" y="3371"/>
                  </a:cubicBezTo>
                  <a:cubicBezTo>
                    <a:pt x="886" y="3542"/>
                    <a:pt x="3718" y="7005"/>
                    <a:pt x="7710" y="7005"/>
                  </a:cubicBezTo>
                  <a:cubicBezTo>
                    <a:pt x="8632" y="7005"/>
                    <a:pt x="9553" y="6818"/>
                    <a:pt x="10406" y="6476"/>
                  </a:cubicBezTo>
                  <a:cubicBezTo>
                    <a:pt x="12095" y="5777"/>
                    <a:pt x="13682" y="4839"/>
                    <a:pt x="15098" y="3661"/>
                  </a:cubicBezTo>
                  <a:cubicBezTo>
                    <a:pt x="15541" y="3320"/>
                    <a:pt x="16139" y="2859"/>
                    <a:pt x="16309" y="2825"/>
                  </a:cubicBezTo>
                  <a:cubicBezTo>
                    <a:pt x="16343" y="2842"/>
                    <a:pt x="16360" y="2842"/>
                    <a:pt x="16395" y="2859"/>
                  </a:cubicBezTo>
                  <a:cubicBezTo>
                    <a:pt x="16598" y="2959"/>
                    <a:pt x="16813" y="3006"/>
                    <a:pt x="17024" y="3006"/>
                  </a:cubicBezTo>
                  <a:cubicBezTo>
                    <a:pt x="17540" y="3006"/>
                    <a:pt x="18034" y="2724"/>
                    <a:pt x="18288" y="2228"/>
                  </a:cubicBezTo>
                  <a:cubicBezTo>
                    <a:pt x="18630" y="1529"/>
                    <a:pt x="18357" y="676"/>
                    <a:pt x="17657" y="334"/>
                  </a:cubicBezTo>
                  <a:lnTo>
                    <a:pt x="17640" y="334"/>
                  </a:lnTo>
                  <a:cubicBezTo>
                    <a:pt x="17174" y="99"/>
                    <a:pt x="16736" y="0"/>
                    <a:pt x="16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1931100" y="3935950"/>
              <a:ext cx="208600" cy="226775"/>
            </a:xfrm>
            <a:custGeom>
              <a:avLst/>
              <a:gdLst/>
              <a:ahLst/>
              <a:cxnLst/>
              <a:rect l="l" t="t" r="r" b="b"/>
              <a:pathLst>
                <a:path w="8344" h="9071" extrusionOk="0">
                  <a:moveTo>
                    <a:pt x="6773" y="1"/>
                  </a:moveTo>
                  <a:cubicBezTo>
                    <a:pt x="6620" y="1"/>
                    <a:pt x="6465" y="26"/>
                    <a:pt x="6313" y="79"/>
                  </a:cubicBezTo>
                  <a:cubicBezTo>
                    <a:pt x="68" y="2160"/>
                    <a:pt x="0" y="7432"/>
                    <a:pt x="0" y="7654"/>
                  </a:cubicBezTo>
                  <a:cubicBezTo>
                    <a:pt x="0" y="8439"/>
                    <a:pt x="614" y="9053"/>
                    <a:pt x="1399" y="9070"/>
                  </a:cubicBezTo>
                  <a:cubicBezTo>
                    <a:pt x="2167" y="9053"/>
                    <a:pt x="2798" y="8439"/>
                    <a:pt x="2815" y="7671"/>
                  </a:cubicBezTo>
                  <a:cubicBezTo>
                    <a:pt x="2815" y="7535"/>
                    <a:pt x="2935" y="4174"/>
                    <a:pt x="7217" y="2758"/>
                  </a:cubicBezTo>
                  <a:cubicBezTo>
                    <a:pt x="7951" y="2502"/>
                    <a:pt x="8343" y="1700"/>
                    <a:pt x="8104" y="966"/>
                  </a:cubicBezTo>
                  <a:cubicBezTo>
                    <a:pt x="7915" y="371"/>
                    <a:pt x="7361" y="1"/>
                    <a:pt x="6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1949425" y="4517175"/>
              <a:ext cx="302450" cy="176150"/>
            </a:xfrm>
            <a:custGeom>
              <a:avLst/>
              <a:gdLst/>
              <a:ahLst/>
              <a:cxnLst/>
              <a:rect l="l" t="t" r="r" b="b"/>
              <a:pathLst>
                <a:path w="12098" h="7046" extrusionOk="0">
                  <a:moveTo>
                    <a:pt x="1579" y="0"/>
                  </a:moveTo>
                  <a:cubicBezTo>
                    <a:pt x="1417" y="0"/>
                    <a:pt x="1253" y="28"/>
                    <a:pt x="1093" y="85"/>
                  </a:cubicBezTo>
                  <a:cubicBezTo>
                    <a:pt x="376" y="358"/>
                    <a:pt x="1" y="1143"/>
                    <a:pt x="240" y="1859"/>
                  </a:cubicBezTo>
                  <a:cubicBezTo>
                    <a:pt x="308" y="2030"/>
                    <a:pt x="1758" y="5869"/>
                    <a:pt x="5068" y="6824"/>
                  </a:cubicBezTo>
                  <a:cubicBezTo>
                    <a:pt x="5563" y="6961"/>
                    <a:pt x="6092" y="7046"/>
                    <a:pt x="6603" y="7046"/>
                  </a:cubicBezTo>
                  <a:cubicBezTo>
                    <a:pt x="8139" y="7046"/>
                    <a:pt x="9726" y="6415"/>
                    <a:pt x="11347" y="5169"/>
                  </a:cubicBezTo>
                  <a:cubicBezTo>
                    <a:pt x="11978" y="4691"/>
                    <a:pt x="12097" y="3804"/>
                    <a:pt x="11620" y="3190"/>
                  </a:cubicBezTo>
                  <a:lnTo>
                    <a:pt x="11620" y="3190"/>
                  </a:lnTo>
                  <a:lnTo>
                    <a:pt x="11620" y="3207"/>
                  </a:lnTo>
                  <a:cubicBezTo>
                    <a:pt x="11339" y="2836"/>
                    <a:pt x="10916" y="2642"/>
                    <a:pt x="10491" y="2642"/>
                  </a:cubicBezTo>
                  <a:cubicBezTo>
                    <a:pt x="10193" y="2642"/>
                    <a:pt x="9894" y="2737"/>
                    <a:pt x="9640" y="2934"/>
                  </a:cubicBezTo>
                  <a:cubicBezTo>
                    <a:pt x="8522" y="3786"/>
                    <a:pt x="7497" y="4212"/>
                    <a:pt x="6598" y="4212"/>
                  </a:cubicBezTo>
                  <a:cubicBezTo>
                    <a:pt x="6345" y="4212"/>
                    <a:pt x="6102" y="4179"/>
                    <a:pt x="5870" y="4111"/>
                  </a:cubicBezTo>
                  <a:cubicBezTo>
                    <a:pt x="4249" y="3651"/>
                    <a:pt x="3174" y="1637"/>
                    <a:pt x="2884" y="887"/>
                  </a:cubicBezTo>
                  <a:cubicBezTo>
                    <a:pt x="2672" y="330"/>
                    <a:pt x="2141" y="0"/>
                    <a:pt x="1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1806550" y="4640850"/>
              <a:ext cx="165925" cy="249550"/>
            </a:xfrm>
            <a:custGeom>
              <a:avLst/>
              <a:gdLst/>
              <a:ahLst/>
              <a:cxnLst/>
              <a:rect l="l" t="t" r="r" b="b"/>
              <a:pathLst>
                <a:path w="6637" h="9982" extrusionOk="0">
                  <a:moveTo>
                    <a:pt x="1544" y="0"/>
                  </a:moveTo>
                  <a:cubicBezTo>
                    <a:pt x="1182" y="0"/>
                    <a:pt x="819" y="137"/>
                    <a:pt x="546" y="410"/>
                  </a:cubicBezTo>
                  <a:cubicBezTo>
                    <a:pt x="0" y="973"/>
                    <a:pt x="0" y="1860"/>
                    <a:pt x="546" y="2406"/>
                  </a:cubicBezTo>
                  <a:cubicBezTo>
                    <a:pt x="3446" y="5307"/>
                    <a:pt x="2901" y="8088"/>
                    <a:pt x="2849" y="8224"/>
                  </a:cubicBezTo>
                  <a:cubicBezTo>
                    <a:pt x="2679" y="8992"/>
                    <a:pt x="3122" y="9743"/>
                    <a:pt x="3890" y="9930"/>
                  </a:cubicBezTo>
                  <a:cubicBezTo>
                    <a:pt x="3992" y="9964"/>
                    <a:pt x="4112" y="9981"/>
                    <a:pt x="4231" y="9981"/>
                  </a:cubicBezTo>
                  <a:cubicBezTo>
                    <a:pt x="4880" y="9981"/>
                    <a:pt x="5443" y="9538"/>
                    <a:pt x="5596" y="8906"/>
                  </a:cubicBezTo>
                  <a:cubicBezTo>
                    <a:pt x="5647" y="8736"/>
                    <a:pt x="6637" y="4522"/>
                    <a:pt x="2542" y="427"/>
                  </a:cubicBezTo>
                  <a:lnTo>
                    <a:pt x="2542" y="410"/>
                  </a:lnTo>
                  <a:cubicBezTo>
                    <a:pt x="2269" y="137"/>
                    <a:pt x="1907" y="0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1825300" y="4156600"/>
              <a:ext cx="389450" cy="299150"/>
            </a:xfrm>
            <a:custGeom>
              <a:avLst/>
              <a:gdLst/>
              <a:ahLst/>
              <a:cxnLst/>
              <a:rect l="l" t="t" r="r" b="b"/>
              <a:pathLst>
                <a:path w="15578" h="11966" extrusionOk="0">
                  <a:moveTo>
                    <a:pt x="1465" y="0"/>
                  </a:moveTo>
                  <a:cubicBezTo>
                    <a:pt x="748" y="0"/>
                    <a:pt x="134" y="559"/>
                    <a:pt x="69" y="1302"/>
                  </a:cubicBezTo>
                  <a:cubicBezTo>
                    <a:pt x="1" y="2087"/>
                    <a:pt x="581" y="2752"/>
                    <a:pt x="1366" y="2821"/>
                  </a:cubicBezTo>
                  <a:lnTo>
                    <a:pt x="1434" y="2821"/>
                  </a:lnTo>
                  <a:cubicBezTo>
                    <a:pt x="1587" y="2957"/>
                    <a:pt x="1860" y="3657"/>
                    <a:pt x="2048" y="4169"/>
                  </a:cubicBezTo>
                  <a:cubicBezTo>
                    <a:pt x="2645" y="5909"/>
                    <a:pt x="3515" y="7547"/>
                    <a:pt x="4607" y="9014"/>
                  </a:cubicBezTo>
                  <a:cubicBezTo>
                    <a:pt x="6382" y="11386"/>
                    <a:pt x="8839" y="11966"/>
                    <a:pt x="10869" y="11966"/>
                  </a:cubicBezTo>
                  <a:cubicBezTo>
                    <a:pt x="12097" y="11966"/>
                    <a:pt x="13309" y="11761"/>
                    <a:pt x="14469" y="11386"/>
                  </a:cubicBezTo>
                  <a:cubicBezTo>
                    <a:pt x="15203" y="11113"/>
                    <a:pt x="15578" y="10311"/>
                    <a:pt x="15322" y="9577"/>
                  </a:cubicBezTo>
                  <a:lnTo>
                    <a:pt x="15322" y="9577"/>
                  </a:lnTo>
                  <a:lnTo>
                    <a:pt x="15322" y="9594"/>
                  </a:lnTo>
                  <a:cubicBezTo>
                    <a:pt x="15108" y="9019"/>
                    <a:pt x="14570" y="8654"/>
                    <a:pt x="13994" y="8654"/>
                  </a:cubicBezTo>
                  <a:cubicBezTo>
                    <a:pt x="13834" y="8654"/>
                    <a:pt x="13672" y="8682"/>
                    <a:pt x="13513" y="8741"/>
                  </a:cubicBezTo>
                  <a:cubicBezTo>
                    <a:pt x="13419" y="8767"/>
                    <a:pt x="12286" y="9159"/>
                    <a:pt x="10902" y="9159"/>
                  </a:cubicBezTo>
                  <a:cubicBezTo>
                    <a:pt x="9549" y="9159"/>
                    <a:pt x="7956" y="8784"/>
                    <a:pt x="6860" y="7325"/>
                  </a:cubicBezTo>
                  <a:cubicBezTo>
                    <a:pt x="5921" y="6062"/>
                    <a:pt x="5205" y="4663"/>
                    <a:pt x="4693" y="3196"/>
                  </a:cubicBezTo>
                  <a:cubicBezTo>
                    <a:pt x="4164" y="1780"/>
                    <a:pt x="3550" y="176"/>
                    <a:pt x="1587" y="5"/>
                  </a:cubicBezTo>
                  <a:cubicBezTo>
                    <a:pt x="1546" y="2"/>
                    <a:pt x="1505" y="0"/>
                    <a:pt x="1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1685400" y="3824450"/>
              <a:ext cx="70400" cy="1253625"/>
            </a:xfrm>
            <a:custGeom>
              <a:avLst/>
              <a:gdLst/>
              <a:ahLst/>
              <a:cxnLst/>
              <a:rect l="l" t="t" r="r" b="b"/>
              <a:pathLst>
                <a:path w="2816" h="50145" extrusionOk="0">
                  <a:moveTo>
                    <a:pt x="1417" y="1"/>
                  </a:moveTo>
                  <a:cubicBezTo>
                    <a:pt x="632" y="1"/>
                    <a:pt x="1" y="632"/>
                    <a:pt x="1" y="1400"/>
                  </a:cubicBezTo>
                  <a:lnTo>
                    <a:pt x="1" y="48728"/>
                  </a:lnTo>
                  <a:cubicBezTo>
                    <a:pt x="1" y="49513"/>
                    <a:pt x="632" y="50144"/>
                    <a:pt x="1417" y="50144"/>
                  </a:cubicBezTo>
                  <a:cubicBezTo>
                    <a:pt x="2184" y="50144"/>
                    <a:pt x="2816" y="49513"/>
                    <a:pt x="2816" y="48728"/>
                  </a:cubicBezTo>
                  <a:lnTo>
                    <a:pt x="2816" y="1400"/>
                  </a:lnTo>
                  <a:cubicBezTo>
                    <a:pt x="2816" y="632"/>
                    <a:pt x="2184" y="1"/>
                    <a:pt x="1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1373600" y="4338925"/>
              <a:ext cx="195200" cy="336600"/>
            </a:xfrm>
            <a:custGeom>
              <a:avLst/>
              <a:gdLst/>
              <a:ahLst/>
              <a:cxnLst/>
              <a:rect l="l" t="t" r="r" b="b"/>
              <a:pathLst>
                <a:path w="7808" h="13464" extrusionOk="0">
                  <a:moveTo>
                    <a:pt x="4037" y="0"/>
                  </a:moveTo>
                  <a:cubicBezTo>
                    <a:pt x="3535" y="0"/>
                    <a:pt x="3050" y="266"/>
                    <a:pt x="2799" y="731"/>
                  </a:cubicBezTo>
                  <a:cubicBezTo>
                    <a:pt x="1366" y="3598"/>
                    <a:pt x="1" y="9876"/>
                    <a:pt x="5068" y="13255"/>
                  </a:cubicBezTo>
                  <a:cubicBezTo>
                    <a:pt x="5316" y="13400"/>
                    <a:pt x="5563" y="13463"/>
                    <a:pt x="5795" y="13463"/>
                  </a:cubicBezTo>
                  <a:cubicBezTo>
                    <a:pt x="6984" y="13463"/>
                    <a:pt x="7808" y="11802"/>
                    <a:pt x="6638" y="10917"/>
                  </a:cubicBezTo>
                  <a:lnTo>
                    <a:pt x="6638" y="10900"/>
                  </a:lnTo>
                  <a:cubicBezTo>
                    <a:pt x="2389" y="8085"/>
                    <a:pt x="5204" y="2250"/>
                    <a:pt x="5324" y="1994"/>
                  </a:cubicBezTo>
                  <a:cubicBezTo>
                    <a:pt x="5648" y="1294"/>
                    <a:pt x="5341" y="476"/>
                    <a:pt x="4675" y="151"/>
                  </a:cubicBezTo>
                  <a:cubicBezTo>
                    <a:pt x="4471" y="49"/>
                    <a:pt x="4252" y="0"/>
                    <a:pt x="4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1684975" y="3427775"/>
              <a:ext cx="70825" cy="246975"/>
            </a:xfrm>
            <a:custGeom>
              <a:avLst/>
              <a:gdLst/>
              <a:ahLst/>
              <a:cxnLst/>
              <a:rect l="l" t="t" r="r" b="b"/>
              <a:pathLst>
                <a:path w="2833" h="9879" extrusionOk="0">
                  <a:moveTo>
                    <a:pt x="1417" y="0"/>
                  </a:moveTo>
                  <a:cubicBezTo>
                    <a:pt x="632" y="0"/>
                    <a:pt x="1" y="632"/>
                    <a:pt x="1" y="1416"/>
                  </a:cubicBezTo>
                  <a:lnTo>
                    <a:pt x="1" y="8463"/>
                  </a:lnTo>
                  <a:cubicBezTo>
                    <a:pt x="1" y="9248"/>
                    <a:pt x="632" y="9879"/>
                    <a:pt x="1417" y="9879"/>
                  </a:cubicBezTo>
                  <a:cubicBezTo>
                    <a:pt x="2201" y="9879"/>
                    <a:pt x="2833" y="9248"/>
                    <a:pt x="2833" y="8463"/>
                  </a:cubicBezTo>
                  <a:lnTo>
                    <a:pt x="2833" y="1416"/>
                  </a:lnTo>
                  <a:cubicBezTo>
                    <a:pt x="2833" y="632"/>
                    <a:pt x="2201" y="0"/>
                    <a:pt x="1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1684975" y="5227775"/>
              <a:ext cx="70825" cy="247400"/>
            </a:xfrm>
            <a:custGeom>
              <a:avLst/>
              <a:gdLst/>
              <a:ahLst/>
              <a:cxnLst/>
              <a:rect l="l" t="t" r="r" b="b"/>
              <a:pathLst>
                <a:path w="2833" h="9896" extrusionOk="0">
                  <a:moveTo>
                    <a:pt x="1417" y="0"/>
                  </a:moveTo>
                  <a:cubicBezTo>
                    <a:pt x="632" y="0"/>
                    <a:pt x="1" y="631"/>
                    <a:pt x="1" y="1416"/>
                  </a:cubicBezTo>
                  <a:lnTo>
                    <a:pt x="1" y="8480"/>
                  </a:lnTo>
                  <a:cubicBezTo>
                    <a:pt x="1" y="9264"/>
                    <a:pt x="632" y="9896"/>
                    <a:pt x="1417" y="9896"/>
                  </a:cubicBezTo>
                  <a:cubicBezTo>
                    <a:pt x="2201" y="9896"/>
                    <a:pt x="2833" y="9264"/>
                    <a:pt x="2833" y="8480"/>
                  </a:cubicBezTo>
                  <a:lnTo>
                    <a:pt x="2833" y="1416"/>
                  </a:lnTo>
                  <a:cubicBezTo>
                    <a:pt x="2833" y="631"/>
                    <a:pt x="2201" y="0"/>
                    <a:pt x="1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697975" y="4416050"/>
              <a:ext cx="244425" cy="70850"/>
            </a:xfrm>
            <a:custGeom>
              <a:avLst/>
              <a:gdLst/>
              <a:ahLst/>
              <a:cxnLst/>
              <a:rect l="l" t="t" r="r" b="b"/>
              <a:pathLst>
                <a:path w="9777" h="2834" extrusionOk="0">
                  <a:moveTo>
                    <a:pt x="1365" y="1"/>
                  </a:moveTo>
                  <a:cubicBezTo>
                    <a:pt x="597" y="35"/>
                    <a:pt x="0" y="649"/>
                    <a:pt x="0" y="1417"/>
                  </a:cubicBezTo>
                  <a:cubicBezTo>
                    <a:pt x="0" y="2168"/>
                    <a:pt x="597" y="2799"/>
                    <a:pt x="1365" y="2833"/>
                  </a:cubicBezTo>
                  <a:lnTo>
                    <a:pt x="8429" y="2833"/>
                  </a:lnTo>
                  <a:cubicBezTo>
                    <a:pt x="9179" y="2799"/>
                    <a:pt x="9776" y="2168"/>
                    <a:pt x="9776" y="1417"/>
                  </a:cubicBezTo>
                  <a:cubicBezTo>
                    <a:pt x="9776" y="649"/>
                    <a:pt x="9179" y="35"/>
                    <a:pt x="8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2498375" y="4416050"/>
              <a:ext cx="244450" cy="70850"/>
            </a:xfrm>
            <a:custGeom>
              <a:avLst/>
              <a:gdLst/>
              <a:ahLst/>
              <a:cxnLst/>
              <a:rect l="l" t="t" r="r" b="b"/>
              <a:pathLst>
                <a:path w="9778" h="2834" extrusionOk="0">
                  <a:moveTo>
                    <a:pt x="1366" y="1"/>
                  </a:moveTo>
                  <a:cubicBezTo>
                    <a:pt x="598" y="35"/>
                    <a:pt x="1" y="649"/>
                    <a:pt x="1" y="1417"/>
                  </a:cubicBezTo>
                  <a:cubicBezTo>
                    <a:pt x="1" y="2168"/>
                    <a:pt x="598" y="2799"/>
                    <a:pt x="1366" y="2833"/>
                  </a:cubicBezTo>
                  <a:lnTo>
                    <a:pt x="8412" y="2833"/>
                  </a:lnTo>
                  <a:cubicBezTo>
                    <a:pt x="9180" y="2799"/>
                    <a:pt x="9777" y="2168"/>
                    <a:pt x="9777" y="1417"/>
                  </a:cubicBezTo>
                  <a:cubicBezTo>
                    <a:pt x="9777" y="649"/>
                    <a:pt x="9180" y="35"/>
                    <a:pt x="8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971900" y="3717175"/>
              <a:ext cx="223850" cy="195375"/>
            </a:xfrm>
            <a:custGeom>
              <a:avLst/>
              <a:gdLst/>
              <a:ahLst/>
              <a:cxnLst/>
              <a:rect l="l" t="t" r="r" b="b"/>
              <a:pathLst>
                <a:path w="8954" h="7815" extrusionOk="0">
                  <a:moveTo>
                    <a:pt x="2014" y="1"/>
                  </a:moveTo>
                  <a:cubicBezTo>
                    <a:pt x="928" y="1"/>
                    <a:pt x="1" y="1390"/>
                    <a:pt x="986" y="2415"/>
                  </a:cubicBezTo>
                  <a:lnTo>
                    <a:pt x="5968" y="7397"/>
                  </a:lnTo>
                  <a:cubicBezTo>
                    <a:pt x="6274" y="7691"/>
                    <a:pt x="6612" y="7815"/>
                    <a:pt x="6937" y="7815"/>
                  </a:cubicBezTo>
                  <a:cubicBezTo>
                    <a:pt x="8024" y="7815"/>
                    <a:pt x="8954" y="6425"/>
                    <a:pt x="7981" y="5401"/>
                  </a:cubicBezTo>
                  <a:lnTo>
                    <a:pt x="2982" y="419"/>
                  </a:lnTo>
                  <a:cubicBezTo>
                    <a:pt x="2677" y="124"/>
                    <a:pt x="2338" y="1"/>
                    <a:pt x="2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2245125" y="4989975"/>
              <a:ext cx="223750" cy="195800"/>
            </a:xfrm>
            <a:custGeom>
              <a:avLst/>
              <a:gdLst/>
              <a:ahLst/>
              <a:cxnLst/>
              <a:rect l="l" t="t" r="r" b="b"/>
              <a:pathLst>
                <a:path w="8950" h="7832" extrusionOk="0">
                  <a:moveTo>
                    <a:pt x="2014" y="0"/>
                  </a:moveTo>
                  <a:cubicBezTo>
                    <a:pt x="927" y="0"/>
                    <a:pt x="0" y="1390"/>
                    <a:pt x="986" y="2414"/>
                  </a:cubicBezTo>
                  <a:lnTo>
                    <a:pt x="5968" y="7413"/>
                  </a:lnTo>
                  <a:cubicBezTo>
                    <a:pt x="6274" y="7708"/>
                    <a:pt x="6612" y="7831"/>
                    <a:pt x="6936" y="7831"/>
                  </a:cubicBezTo>
                  <a:cubicBezTo>
                    <a:pt x="8022" y="7831"/>
                    <a:pt x="8950" y="6442"/>
                    <a:pt x="7964" y="5417"/>
                  </a:cubicBezTo>
                  <a:lnTo>
                    <a:pt x="2982" y="418"/>
                  </a:lnTo>
                  <a:cubicBezTo>
                    <a:pt x="2676" y="124"/>
                    <a:pt x="2338" y="0"/>
                    <a:pt x="20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2254825" y="3717075"/>
              <a:ext cx="203050" cy="196025"/>
            </a:xfrm>
            <a:custGeom>
              <a:avLst/>
              <a:gdLst/>
              <a:ahLst/>
              <a:cxnLst/>
              <a:rect l="l" t="t" r="r" b="b"/>
              <a:pathLst>
                <a:path w="8122" h="7841" extrusionOk="0">
                  <a:moveTo>
                    <a:pt x="6578" y="0"/>
                  </a:moveTo>
                  <a:cubicBezTo>
                    <a:pt x="6215" y="0"/>
                    <a:pt x="5853" y="141"/>
                    <a:pt x="5580" y="423"/>
                  </a:cubicBezTo>
                  <a:lnTo>
                    <a:pt x="598" y="5405"/>
                  </a:lnTo>
                  <a:cubicBezTo>
                    <a:pt x="18" y="5951"/>
                    <a:pt x="1" y="6872"/>
                    <a:pt x="564" y="7435"/>
                  </a:cubicBezTo>
                  <a:cubicBezTo>
                    <a:pt x="841" y="7704"/>
                    <a:pt x="1201" y="7840"/>
                    <a:pt x="1562" y="7840"/>
                  </a:cubicBezTo>
                  <a:cubicBezTo>
                    <a:pt x="1935" y="7840"/>
                    <a:pt x="2308" y="7695"/>
                    <a:pt x="2594" y="7401"/>
                  </a:cubicBezTo>
                  <a:lnTo>
                    <a:pt x="7576" y="2419"/>
                  </a:lnTo>
                  <a:cubicBezTo>
                    <a:pt x="8122" y="1856"/>
                    <a:pt x="8122" y="969"/>
                    <a:pt x="7576" y="423"/>
                  </a:cubicBezTo>
                  <a:cubicBezTo>
                    <a:pt x="7303" y="141"/>
                    <a:pt x="6940" y="0"/>
                    <a:pt x="6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982475" y="4990175"/>
              <a:ext cx="202625" cy="195375"/>
            </a:xfrm>
            <a:custGeom>
              <a:avLst/>
              <a:gdLst/>
              <a:ahLst/>
              <a:cxnLst/>
              <a:rect l="l" t="t" r="r" b="b"/>
              <a:pathLst>
                <a:path w="8105" h="7815" extrusionOk="0">
                  <a:moveTo>
                    <a:pt x="6554" y="1"/>
                  </a:moveTo>
                  <a:cubicBezTo>
                    <a:pt x="6194" y="1"/>
                    <a:pt x="5835" y="137"/>
                    <a:pt x="5562" y="410"/>
                  </a:cubicBezTo>
                  <a:lnTo>
                    <a:pt x="563" y="5409"/>
                  </a:lnTo>
                  <a:cubicBezTo>
                    <a:pt x="0" y="5955"/>
                    <a:pt x="0" y="6860"/>
                    <a:pt x="563" y="7405"/>
                  </a:cubicBezTo>
                  <a:cubicBezTo>
                    <a:pt x="836" y="7678"/>
                    <a:pt x="1199" y="7815"/>
                    <a:pt x="1561" y="7815"/>
                  </a:cubicBezTo>
                  <a:cubicBezTo>
                    <a:pt x="1924" y="7815"/>
                    <a:pt x="2286" y="7678"/>
                    <a:pt x="2559" y="7405"/>
                  </a:cubicBezTo>
                  <a:lnTo>
                    <a:pt x="7558" y="2406"/>
                  </a:lnTo>
                  <a:cubicBezTo>
                    <a:pt x="8104" y="1860"/>
                    <a:pt x="8104" y="956"/>
                    <a:pt x="7558" y="410"/>
                  </a:cubicBezTo>
                  <a:cubicBezTo>
                    <a:pt x="7277" y="137"/>
                    <a:pt x="6914" y="1"/>
                    <a:pt x="6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25"/>
          <p:cNvSpPr/>
          <p:nvPr/>
        </p:nvSpPr>
        <p:spPr>
          <a:xfrm>
            <a:off x="3405900" y="3782989"/>
            <a:ext cx="657300" cy="6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8" name="Google Shape;868;p25"/>
          <p:cNvCxnSpPr/>
          <p:nvPr/>
        </p:nvCxnSpPr>
        <p:spPr>
          <a:xfrm rot="10800000" flipH="1">
            <a:off x="4147075" y="1533463"/>
            <a:ext cx="2206200" cy="502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869" name="Google Shape;869;p25"/>
          <p:cNvGrpSpPr/>
          <p:nvPr/>
        </p:nvGrpSpPr>
        <p:grpSpPr>
          <a:xfrm>
            <a:off x="4981959" y="1128536"/>
            <a:ext cx="2753820" cy="4192442"/>
            <a:chOff x="2142475" y="238100"/>
            <a:chExt cx="3393075" cy="5165650"/>
          </a:xfrm>
        </p:grpSpPr>
        <p:sp>
          <p:nvSpPr>
            <p:cNvPr id="870" name="Google Shape;870;p25"/>
            <p:cNvSpPr/>
            <p:nvPr/>
          </p:nvSpPr>
          <p:spPr>
            <a:xfrm>
              <a:off x="3708475" y="3652000"/>
              <a:ext cx="503925" cy="1751750"/>
            </a:xfrm>
            <a:custGeom>
              <a:avLst/>
              <a:gdLst/>
              <a:ahLst/>
              <a:cxnLst/>
              <a:rect l="l" t="t" r="r" b="b"/>
              <a:pathLst>
                <a:path w="20157" h="70070" extrusionOk="0">
                  <a:moveTo>
                    <a:pt x="13437" y="1"/>
                  </a:moveTo>
                  <a:lnTo>
                    <a:pt x="0" y="70070"/>
                  </a:lnTo>
                  <a:lnTo>
                    <a:pt x="2880" y="70070"/>
                  </a:lnTo>
                  <a:lnTo>
                    <a:pt x="20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4644300" y="3652000"/>
              <a:ext cx="503925" cy="1751750"/>
            </a:xfrm>
            <a:custGeom>
              <a:avLst/>
              <a:gdLst/>
              <a:ahLst/>
              <a:cxnLst/>
              <a:rect l="l" t="t" r="r" b="b"/>
              <a:pathLst>
                <a:path w="20157" h="70070" extrusionOk="0">
                  <a:moveTo>
                    <a:pt x="1" y="1"/>
                  </a:moveTo>
                  <a:lnTo>
                    <a:pt x="17277" y="70070"/>
                  </a:lnTo>
                  <a:lnTo>
                    <a:pt x="20157" y="70070"/>
                  </a:lnTo>
                  <a:lnTo>
                    <a:pt x="67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3464325" y="1478850"/>
              <a:ext cx="956150" cy="1750225"/>
            </a:xfrm>
            <a:custGeom>
              <a:avLst/>
              <a:gdLst/>
              <a:ahLst/>
              <a:cxnLst/>
              <a:rect l="l" t="t" r="r" b="b"/>
              <a:pathLst>
                <a:path w="38246" h="70009" extrusionOk="0">
                  <a:moveTo>
                    <a:pt x="26018" y="1"/>
                  </a:moveTo>
                  <a:cubicBezTo>
                    <a:pt x="23782" y="1"/>
                    <a:pt x="22615" y="1330"/>
                    <a:pt x="22615" y="1330"/>
                  </a:cubicBezTo>
                  <a:cubicBezTo>
                    <a:pt x="18015" y="7633"/>
                    <a:pt x="26801" y="37278"/>
                    <a:pt x="26801" y="37278"/>
                  </a:cubicBezTo>
                  <a:cubicBezTo>
                    <a:pt x="24127" y="42913"/>
                    <a:pt x="6539" y="61080"/>
                    <a:pt x="6539" y="61080"/>
                  </a:cubicBezTo>
                  <a:cubicBezTo>
                    <a:pt x="6539" y="61080"/>
                    <a:pt x="6131" y="61059"/>
                    <a:pt x="5523" y="61059"/>
                  </a:cubicBezTo>
                  <a:cubicBezTo>
                    <a:pt x="3801" y="61059"/>
                    <a:pt x="471" y="61230"/>
                    <a:pt x="271" y="62539"/>
                  </a:cubicBezTo>
                  <a:cubicBezTo>
                    <a:pt x="1" y="64311"/>
                    <a:pt x="800" y="68968"/>
                    <a:pt x="3072" y="69920"/>
                  </a:cubicBezTo>
                  <a:cubicBezTo>
                    <a:pt x="3217" y="69980"/>
                    <a:pt x="3377" y="70009"/>
                    <a:pt x="3548" y="70009"/>
                  </a:cubicBezTo>
                  <a:cubicBezTo>
                    <a:pt x="6072" y="70009"/>
                    <a:pt x="11239" y="63876"/>
                    <a:pt x="11239" y="63876"/>
                  </a:cubicBezTo>
                  <a:cubicBezTo>
                    <a:pt x="21619" y="55754"/>
                    <a:pt x="34960" y="41244"/>
                    <a:pt x="34960" y="41244"/>
                  </a:cubicBezTo>
                  <a:cubicBezTo>
                    <a:pt x="34960" y="41244"/>
                    <a:pt x="38245" y="7894"/>
                    <a:pt x="32086" y="2726"/>
                  </a:cubicBezTo>
                  <a:cubicBezTo>
                    <a:pt x="29583" y="624"/>
                    <a:pt x="27550" y="1"/>
                    <a:pt x="260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5"/>
            <p:cNvSpPr/>
            <p:nvPr/>
          </p:nvSpPr>
          <p:spPr>
            <a:xfrm>
              <a:off x="2142475" y="3004750"/>
              <a:ext cx="1314375" cy="2321050"/>
            </a:xfrm>
            <a:custGeom>
              <a:avLst/>
              <a:gdLst/>
              <a:ahLst/>
              <a:cxnLst/>
              <a:rect l="l" t="t" r="r" b="b"/>
              <a:pathLst>
                <a:path w="52575" h="92842" extrusionOk="0">
                  <a:moveTo>
                    <a:pt x="43503" y="1"/>
                  </a:moveTo>
                  <a:cubicBezTo>
                    <a:pt x="43142" y="1"/>
                    <a:pt x="42760" y="14"/>
                    <a:pt x="42357" y="40"/>
                  </a:cubicBezTo>
                  <a:lnTo>
                    <a:pt x="15365" y="76420"/>
                  </a:lnTo>
                  <a:cubicBezTo>
                    <a:pt x="15365" y="76420"/>
                    <a:pt x="10128" y="86460"/>
                    <a:pt x="8029" y="86598"/>
                  </a:cubicBezTo>
                  <a:cubicBezTo>
                    <a:pt x="5930" y="86737"/>
                    <a:pt x="0" y="86285"/>
                    <a:pt x="5202" y="88471"/>
                  </a:cubicBezTo>
                  <a:cubicBezTo>
                    <a:pt x="8206" y="89733"/>
                    <a:pt x="10053" y="90509"/>
                    <a:pt x="11456" y="90509"/>
                  </a:cubicBezTo>
                  <a:cubicBezTo>
                    <a:pt x="12482" y="90509"/>
                    <a:pt x="13270" y="90093"/>
                    <a:pt x="14098" y="89148"/>
                  </a:cubicBezTo>
                  <a:cubicBezTo>
                    <a:pt x="16057" y="86911"/>
                    <a:pt x="18382" y="83808"/>
                    <a:pt x="18382" y="83808"/>
                  </a:cubicBezTo>
                  <a:lnTo>
                    <a:pt x="18382" y="83808"/>
                  </a:lnTo>
                  <a:lnTo>
                    <a:pt x="15606" y="92841"/>
                  </a:lnTo>
                  <a:cubicBezTo>
                    <a:pt x="15606" y="92841"/>
                    <a:pt x="24538" y="81295"/>
                    <a:pt x="19198" y="77011"/>
                  </a:cubicBezTo>
                  <a:cubicBezTo>
                    <a:pt x="19198" y="77011"/>
                    <a:pt x="48820" y="40496"/>
                    <a:pt x="47349" y="24577"/>
                  </a:cubicBezTo>
                  <a:cubicBezTo>
                    <a:pt x="47349" y="24577"/>
                    <a:pt x="45476" y="21751"/>
                    <a:pt x="46933" y="18283"/>
                  </a:cubicBezTo>
                  <a:cubicBezTo>
                    <a:pt x="48389" y="14815"/>
                    <a:pt x="49207" y="8018"/>
                    <a:pt x="49207" y="8018"/>
                  </a:cubicBezTo>
                  <a:cubicBezTo>
                    <a:pt x="49207" y="8018"/>
                    <a:pt x="52574" y="1"/>
                    <a:pt x="43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3035300" y="2952400"/>
              <a:ext cx="1104975" cy="2450250"/>
            </a:xfrm>
            <a:custGeom>
              <a:avLst/>
              <a:gdLst/>
              <a:ahLst/>
              <a:cxnLst/>
              <a:rect l="l" t="t" r="r" b="b"/>
              <a:pathLst>
                <a:path w="44199" h="98010" extrusionOk="0">
                  <a:moveTo>
                    <a:pt x="15918" y="0"/>
                  </a:moveTo>
                  <a:cubicBezTo>
                    <a:pt x="12602" y="0"/>
                    <a:pt x="9128" y="474"/>
                    <a:pt x="6098" y="1871"/>
                  </a:cubicBezTo>
                  <a:cubicBezTo>
                    <a:pt x="5822" y="1999"/>
                    <a:pt x="5654" y="2290"/>
                    <a:pt x="5673" y="2593"/>
                  </a:cubicBezTo>
                  <a:lnTo>
                    <a:pt x="10342" y="82910"/>
                  </a:lnTo>
                  <a:cubicBezTo>
                    <a:pt x="10344" y="82944"/>
                    <a:pt x="10344" y="82978"/>
                    <a:pt x="10341" y="83012"/>
                  </a:cubicBezTo>
                  <a:cubicBezTo>
                    <a:pt x="10272" y="83815"/>
                    <a:pt x="9332" y="94284"/>
                    <a:pt x="7524" y="95187"/>
                  </a:cubicBezTo>
                  <a:cubicBezTo>
                    <a:pt x="5643" y="96128"/>
                    <a:pt x="0" y="98009"/>
                    <a:pt x="5643" y="98009"/>
                  </a:cubicBezTo>
                  <a:cubicBezTo>
                    <a:pt x="11285" y="98009"/>
                    <a:pt x="13166" y="98009"/>
                    <a:pt x="14107" y="95187"/>
                  </a:cubicBezTo>
                  <a:cubicBezTo>
                    <a:pt x="14393" y="94326"/>
                    <a:pt x="14681" y="93376"/>
                    <a:pt x="14941" y="92473"/>
                  </a:cubicBezTo>
                  <a:cubicBezTo>
                    <a:pt x="15046" y="92111"/>
                    <a:pt x="15346" y="91939"/>
                    <a:pt x="15646" y="91939"/>
                  </a:cubicBezTo>
                  <a:cubicBezTo>
                    <a:pt x="15995" y="91939"/>
                    <a:pt x="16344" y="92172"/>
                    <a:pt x="16388" y="92607"/>
                  </a:cubicBezTo>
                  <a:cubicBezTo>
                    <a:pt x="16432" y="93053"/>
                    <a:pt x="16780" y="93276"/>
                    <a:pt x="17128" y="93276"/>
                  </a:cubicBezTo>
                  <a:cubicBezTo>
                    <a:pt x="17474" y="93276"/>
                    <a:pt x="17820" y="93054"/>
                    <a:pt x="17863" y="92610"/>
                  </a:cubicBezTo>
                  <a:cubicBezTo>
                    <a:pt x="18247" y="88636"/>
                    <a:pt x="17991" y="83684"/>
                    <a:pt x="14693" y="82233"/>
                  </a:cubicBezTo>
                  <a:cubicBezTo>
                    <a:pt x="14362" y="82087"/>
                    <a:pt x="14195" y="81717"/>
                    <a:pt x="14293" y="81370"/>
                  </a:cubicBezTo>
                  <a:cubicBezTo>
                    <a:pt x="15828" y="75927"/>
                    <a:pt x="26187" y="37909"/>
                    <a:pt x="20252" y="23838"/>
                  </a:cubicBezTo>
                  <a:cubicBezTo>
                    <a:pt x="20045" y="23349"/>
                    <a:pt x="20395" y="22816"/>
                    <a:pt x="20922" y="22816"/>
                  </a:cubicBezTo>
                  <a:cubicBezTo>
                    <a:pt x="20929" y="22816"/>
                    <a:pt x="20936" y="22816"/>
                    <a:pt x="20943" y="22816"/>
                  </a:cubicBezTo>
                  <a:cubicBezTo>
                    <a:pt x="22074" y="22846"/>
                    <a:pt x="23918" y="22883"/>
                    <a:pt x="26087" y="22883"/>
                  </a:cubicBezTo>
                  <a:cubicBezTo>
                    <a:pt x="33331" y="22883"/>
                    <a:pt x="44198" y="22465"/>
                    <a:pt x="44198" y="19957"/>
                  </a:cubicBezTo>
                  <a:cubicBezTo>
                    <a:pt x="44198" y="16197"/>
                    <a:pt x="30093" y="2090"/>
                    <a:pt x="30093" y="2090"/>
                  </a:cubicBezTo>
                  <a:lnTo>
                    <a:pt x="29153" y="2090"/>
                  </a:lnTo>
                  <a:cubicBezTo>
                    <a:pt x="29153" y="2090"/>
                    <a:pt x="22883" y="0"/>
                    <a:pt x="15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3340925" y="2816550"/>
              <a:ext cx="1810250" cy="715250"/>
            </a:xfrm>
            <a:custGeom>
              <a:avLst/>
              <a:gdLst/>
              <a:ahLst/>
              <a:cxnLst/>
              <a:rect l="l" t="t" r="r" b="b"/>
              <a:pathLst>
                <a:path w="72410" h="28610" extrusionOk="0">
                  <a:moveTo>
                    <a:pt x="63006" y="1"/>
                  </a:moveTo>
                  <a:cubicBezTo>
                    <a:pt x="63006" y="1"/>
                    <a:pt x="57589" y="3612"/>
                    <a:pt x="49644" y="3612"/>
                  </a:cubicBezTo>
                  <a:cubicBezTo>
                    <a:pt x="47659" y="3612"/>
                    <a:pt x="45515" y="3387"/>
                    <a:pt x="43258" y="2823"/>
                  </a:cubicBezTo>
                  <a:cubicBezTo>
                    <a:pt x="41001" y="2258"/>
                    <a:pt x="37916" y="2032"/>
                    <a:pt x="34424" y="2032"/>
                  </a:cubicBezTo>
                  <a:cubicBezTo>
                    <a:pt x="20461" y="2032"/>
                    <a:pt x="0" y="5643"/>
                    <a:pt x="0" y="5643"/>
                  </a:cubicBezTo>
                  <a:cubicBezTo>
                    <a:pt x="15047" y="8465"/>
                    <a:pt x="19748" y="28213"/>
                    <a:pt x="19748" y="28213"/>
                  </a:cubicBezTo>
                  <a:cubicBezTo>
                    <a:pt x="19748" y="28213"/>
                    <a:pt x="25566" y="28610"/>
                    <a:pt x="33136" y="28610"/>
                  </a:cubicBezTo>
                  <a:cubicBezTo>
                    <a:pt x="45754" y="28610"/>
                    <a:pt x="63242" y="27508"/>
                    <a:pt x="66768" y="21631"/>
                  </a:cubicBezTo>
                  <a:cubicBezTo>
                    <a:pt x="72410" y="12226"/>
                    <a:pt x="63006" y="1"/>
                    <a:pt x="6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3778625" y="450275"/>
              <a:ext cx="606950" cy="729750"/>
            </a:xfrm>
            <a:custGeom>
              <a:avLst/>
              <a:gdLst/>
              <a:ahLst/>
              <a:cxnLst/>
              <a:rect l="l" t="t" r="r" b="b"/>
              <a:pathLst>
                <a:path w="24278" h="29190" extrusionOk="0">
                  <a:moveTo>
                    <a:pt x="4415" y="1"/>
                  </a:moveTo>
                  <a:cubicBezTo>
                    <a:pt x="4415" y="1104"/>
                    <a:pt x="0" y="25383"/>
                    <a:pt x="9932" y="28693"/>
                  </a:cubicBezTo>
                  <a:cubicBezTo>
                    <a:pt x="10959" y="29035"/>
                    <a:pt x="11928" y="29189"/>
                    <a:pt x="12839" y="29189"/>
                  </a:cubicBezTo>
                  <a:cubicBezTo>
                    <a:pt x="20731" y="29189"/>
                    <a:pt x="24278" y="17658"/>
                    <a:pt x="24278" y="17658"/>
                  </a:cubicBezTo>
                  <a:lnTo>
                    <a:pt x="17657" y="2208"/>
                  </a:lnTo>
                  <a:lnTo>
                    <a:pt x="44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4192450" y="846750"/>
              <a:ext cx="248325" cy="596775"/>
            </a:xfrm>
            <a:custGeom>
              <a:avLst/>
              <a:gdLst/>
              <a:ahLst/>
              <a:cxnLst/>
              <a:rect l="l" t="t" r="r" b="b"/>
              <a:pathLst>
                <a:path w="9933" h="23871" extrusionOk="0">
                  <a:moveTo>
                    <a:pt x="6955" y="1"/>
                  </a:moveTo>
                  <a:lnTo>
                    <a:pt x="1" y="7317"/>
                  </a:lnTo>
                  <a:lnTo>
                    <a:pt x="1" y="23870"/>
                  </a:lnTo>
                  <a:lnTo>
                    <a:pt x="9932" y="18352"/>
                  </a:lnTo>
                  <a:lnTo>
                    <a:pt x="6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3751025" y="1250350"/>
              <a:ext cx="1243525" cy="1810175"/>
            </a:xfrm>
            <a:custGeom>
              <a:avLst/>
              <a:gdLst/>
              <a:ahLst/>
              <a:cxnLst/>
              <a:rect l="l" t="t" r="r" b="b"/>
              <a:pathLst>
                <a:path w="49741" h="72407" extrusionOk="0">
                  <a:moveTo>
                    <a:pt x="25382" y="1"/>
                  </a:moveTo>
                  <a:cubicBezTo>
                    <a:pt x="22975" y="3212"/>
                    <a:pt x="19983" y="3649"/>
                    <a:pt x="18531" y="3649"/>
                  </a:cubicBezTo>
                  <a:cubicBezTo>
                    <a:pt x="17986" y="3649"/>
                    <a:pt x="17658" y="3588"/>
                    <a:pt x="17658" y="3588"/>
                  </a:cubicBezTo>
                  <a:lnTo>
                    <a:pt x="17658" y="3588"/>
                  </a:lnTo>
                  <a:cubicBezTo>
                    <a:pt x="1" y="27039"/>
                    <a:pt x="18122" y="65027"/>
                    <a:pt x="18122" y="65027"/>
                  </a:cubicBezTo>
                  <a:cubicBezTo>
                    <a:pt x="29195" y="70564"/>
                    <a:pt x="36265" y="72406"/>
                    <a:pt x="40772" y="72406"/>
                  </a:cubicBezTo>
                  <a:cubicBezTo>
                    <a:pt x="49741" y="72406"/>
                    <a:pt x="48557" y="65111"/>
                    <a:pt x="48557" y="65111"/>
                  </a:cubicBezTo>
                  <a:cubicBezTo>
                    <a:pt x="35315" y="47454"/>
                    <a:pt x="38626" y="33108"/>
                    <a:pt x="36418" y="17658"/>
                  </a:cubicBezTo>
                  <a:cubicBezTo>
                    <a:pt x="34211" y="2208"/>
                    <a:pt x="25382" y="1"/>
                    <a:pt x="25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3728200" y="238100"/>
              <a:ext cx="1334750" cy="1547675"/>
            </a:xfrm>
            <a:custGeom>
              <a:avLst/>
              <a:gdLst/>
              <a:ahLst/>
              <a:cxnLst/>
              <a:rect l="l" t="t" r="r" b="b"/>
              <a:pathLst>
                <a:path w="53390" h="61907" extrusionOk="0">
                  <a:moveTo>
                    <a:pt x="11199" y="1"/>
                  </a:moveTo>
                  <a:cubicBezTo>
                    <a:pt x="10014" y="1"/>
                    <a:pt x="8897" y="181"/>
                    <a:pt x="7893" y="595"/>
                  </a:cubicBezTo>
                  <a:cubicBezTo>
                    <a:pt x="1" y="3845"/>
                    <a:pt x="1042" y="14335"/>
                    <a:pt x="5628" y="16054"/>
                  </a:cubicBezTo>
                  <a:cubicBezTo>
                    <a:pt x="5628" y="16054"/>
                    <a:pt x="6036" y="10809"/>
                    <a:pt x="6500" y="8488"/>
                  </a:cubicBezTo>
                  <a:cubicBezTo>
                    <a:pt x="6500" y="8488"/>
                    <a:pt x="12467" y="21826"/>
                    <a:pt x="24571" y="22121"/>
                  </a:cubicBezTo>
                  <a:cubicBezTo>
                    <a:pt x="24571" y="22121"/>
                    <a:pt x="23213" y="43770"/>
                    <a:pt x="26928" y="46557"/>
                  </a:cubicBezTo>
                  <a:cubicBezTo>
                    <a:pt x="30642" y="49344"/>
                    <a:pt x="37473" y="54042"/>
                    <a:pt x="37771" y="61906"/>
                  </a:cubicBezTo>
                  <a:cubicBezTo>
                    <a:pt x="37771" y="61906"/>
                    <a:pt x="53389" y="48414"/>
                    <a:pt x="41783" y="37736"/>
                  </a:cubicBezTo>
                  <a:cubicBezTo>
                    <a:pt x="30177" y="27057"/>
                    <a:pt x="38070" y="12666"/>
                    <a:pt x="30642" y="8488"/>
                  </a:cubicBezTo>
                  <a:cubicBezTo>
                    <a:pt x="30642" y="8488"/>
                    <a:pt x="19326" y="1"/>
                    <a:pt x="111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3459025" y="1535975"/>
              <a:ext cx="1232100" cy="1834675"/>
            </a:xfrm>
            <a:custGeom>
              <a:avLst/>
              <a:gdLst/>
              <a:ahLst/>
              <a:cxnLst/>
              <a:rect l="l" t="t" r="r" b="b"/>
              <a:pathLst>
                <a:path w="49284" h="73387" extrusionOk="0">
                  <a:moveTo>
                    <a:pt x="36281" y="0"/>
                  </a:moveTo>
                  <a:cubicBezTo>
                    <a:pt x="34285" y="0"/>
                    <a:pt x="33121" y="1038"/>
                    <a:pt x="33121" y="1038"/>
                  </a:cubicBezTo>
                  <a:cubicBezTo>
                    <a:pt x="27257" y="7294"/>
                    <a:pt x="32858" y="40802"/>
                    <a:pt x="32858" y="40802"/>
                  </a:cubicBezTo>
                  <a:cubicBezTo>
                    <a:pt x="29183" y="46588"/>
                    <a:pt x="7566" y="64037"/>
                    <a:pt x="7566" y="64037"/>
                  </a:cubicBezTo>
                  <a:cubicBezTo>
                    <a:pt x="7566" y="64037"/>
                    <a:pt x="5620" y="63694"/>
                    <a:pt x="3771" y="63694"/>
                  </a:cubicBezTo>
                  <a:cubicBezTo>
                    <a:pt x="2241" y="63694"/>
                    <a:pt x="776" y="63929"/>
                    <a:pt x="534" y="64788"/>
                  </a:cubicBezTo>
                  <a:cubicBezTo>
                    <a:pt x="1" y="66684"/>
                    <a:pt x="248" y="71868"/>
                    <a:pt x="2598" y="73212"/>
                  </a:cubicBezTo>
                  <a:cubicBezTo>
                    <a:pt x="2808" y="73332"/>
                    <a:pt x="3058" y="73387"/>
                    <a:pt x="3340" y="73387"/>
                  </a:cubicBezTo>
                  <a:cubicBezTo>
                    <a:pt x="6206" y="73387"/>
                    <a:pt x="12315" y="67717"/>
                    <a:pt x="12315" y="67717"/>
                  </a:cubicBezTo>
                  <a:cubicBezTo>
                    <a:pt x="24724" y="60254"/>
                    <a:pt x="41223" y="46223"/>
                    <a:pt x="41223" y="46223"/>
                  </a:cubicBezTo>
                  <a:cubicBezTo>
                    <a:pt x="41223" y="46223"/>
                    <a:pt x="49283" y="10297"/>
                    <a:pt x="43261" y="3832"/>
                  </a:cubicBezTo>
                  <a:cubicBezTo>
                    <a:pt x="40441" y="805"/>
                    <a:pt x="38039" y="0"/>
                    <a:pt x="36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4291900" y="773050"/>
              <a:ext cx="141575" cy="158425"/>
            </a:xfrm>
            <a:custGeom>
              <a:avLst/>
              <a:gdLst/>
              <a:ahLst/>
              <a:cxnLst/>
              <a:rect l="l" t="t" r="r" b="b"/>
              <a:pathLst>
                <a:path w="5663" h="6337" extrusionOk="0">
                  <a:moveTo>
                    <a:pt x="3453" y="1"/>
                  </a:moveTo>
                  <a:cubicBezTo>
                    <a:pt x="2416" y="1"/>
                    <a:pt x="1284" y="896"/>
                    <a:pt x="704" y="2275"/>
                  </a:cubicBezTo>
                  <a:cubicBezTo>
                    <a:pt x="1" y="3954"/>
                    <a:pt x="381" y="5714"/>
                    <a:pt x="1557" y="6207"/>
                  </a:cubicBezTo>
                  <a:cubicBezTo>
                    <a:pt x="1765" y="6295"/>
                    <a:pt x="1985" y="6337"/>
                    <a:pt x="2208" y="6337"/>
                  </a:cubicBezTo>
                  <a:cubicBezTo>
                    <a:pt x="3246" y="6337"/>
                    <a:pt x="4379" y="5441"/>
                    <a:pt x="4959" y="4062"/>
                  </a:cubicBezTo>
                  <a:cubicBezTo>
                    <a:pt x="5663" y="2383"/>
                    <a:pt x="5282" y="624"/>
                    <a:pt x="4107" y="131"/>
                  </a:cubicBezTo>
                  <a:cubicBezTo>
                    <a:pt x="3898" y="43"/>
                    <a:pt x="3678" y="1"/>
                    <a:pt x="3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3354875" y="2017875"/>
              <a:ext cx="2180675" cy="1678775"/>
            </a:xfrm>
            <a:custGeom>
              <a:avLst/>
              <a:gdLst/>
              <a:ahLst/>
              <a:cxnLst/>
              <a:rect l="l" t="t" r="r" b="b"/>
              <a:pathLst>
                <a:path w="87227" h="67151" extrusionOk="0">
                  <a:moveTo>
                    <a:pt x="83023" y="1"/>
                  </a:moveTo>
                  <a:cubicBezTo>
                    <a:pt x="80648" y="1"/>
                    <a:pt x="77483" y="1525"/>
                    <a:pt x="76097" y="6607"/>
                  </a:cubicBezTo>
                  <a:cubicBezTo>
                    <a:pt x="73218" y="17165"/>
                    <a:pt x="69379" y="55559"/>
                    <a:pt x="56901" y="56518"/>
                  </a:cubicBezTo>
                  <a:cubicBezTo>
                    <a:pt x="44422" y="57477"/>
                    <a:pt x="6030" y="59398"/>
                    <a:pt x="6030" y="59398"/>
                  </a:cubicBezTo>
                  <a:cubicBezTo>
                    <a:pt x="6030" y="59398"/>
                    <a:pt x="0" y="67151"/>
                    <a:pt x="25480" y="67151"/>
                  </a:cubicBezTo>
                  <a:cubicBezTo>
                    <a:pt x="26896" y="67151"/>
                    <a:pt x="28409" y="67127"/>
                    <a:pt x="30025" y="67076"/>
                  </a:cubicBezTo>
                  <a:cubicBezTo>
                    <a:pt x="60739" y="66117"/>
                    <a:pt x="68419" y="66117"/>
                    <a:pt x="71298" y="58438"/>
                  </a:cubicBezTo>
                  <a:cubicBezTo>
                    <a:pt x="74176" y="50758"/>
                    <a:pt x="79937" y="4686"/>
                    <a:pt x="84737" y="2766"/>
                  </a:cubicBezTo>
                  <a:cubicBezTo>
                    <a:pt x="87226" y="1771"/>
                    <a:pt x="85583" y="1"/>
                    <a:pt x="83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83" name="Google Shape;883;p25"/>
          <p:cNvCxnSpPr/>
          <p:nvPr/>
        </p:nvCxnSpPr>
        <p:spPr>
          <a:xfrm rot="10800000" flipH="1">
            <a:off x="4147075" y="1495288"/>
            <a:ext cx="2644200" cy="1498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84" name="Google Shape;884;p25"/>
          <p:cNvCxnSpPr/>
          <p:nvPr/>
        </p:nvCxnSpPr>
        <p:spPr>
          <a:xfrm rot="10800000" flipH="1">
            <a:off x="4147075" y="2505150"/>
            <a:ext cx="2415600" cy="1434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" name="Google Shape;6972;p45">
            <a:extLst>
              <a:ext uri="{FF2B5EF4-FFF2-40B4-BE49-F238E27FC236}">
                <a16:creationId xmlns:a16="http://schemas.microsoft.com/office/drawing/2014/main" id="{6EA5AAE9-893F-5F4B-9D20-A3F34A6D8BAC}"/>
              </a:ext>
            </a:extLst>
          </p:cNvPr>
          <p:cNvSpPr/>
          <p:nvPr/>
        </p:nvSpPr>
        <p:spPr>
          <a:xfrm>
            <a:off x="3512449" y="1837062"/>
            <a:ext cx="414967" cy="378970"/>
          </a:xfrm>
          <a:custGeom>
            <a:avLst/>
            <a:gdLst/>
            <a:ahLst/>
            <a:cxnLst/>
            <a:rect l="l" t="t" r="r" b="b"/>
            <a:pathLst>
              <a:path w="13038" h="11907" extrusionOk="0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273;p43">
            <a:extLst>
              <a:ext uri="{FF2B5EF4-FFF2-40B4-BE49-F238E27FC236}">
                <a16:creationId xmlns:a16="http://schemas.microsoft.com/office/drawing/2014/main" id="{81381B0C-308B-6D47-B01D-8AC438116733}"/>
              </a:ext>
            </a:extLst>
          </p:cNvPr>
          <p:cNvGrpSpPr/>
          <p:nvPr/>
        </p:nvGrpSpPr>
        <p:grpSpPr>
          <a:xfrm>
            <a:off x="3530405" y="3924634"/>
            <a:ext cx="374709" cy="374010"/>
            <a:chOff x="1421638" y="4125629"/>
            <a:chExt cx="374709" cy="374010"/>
          </a:xfrm>
          <a:solidFill>
            <a:schemeClr val="bg1"/>
          </a:solidFill>
        </p:grpSpPr>
        <p:sp>
          <p:nvSpPr>
            <p:cNvPr id="66" name="Google Shape;6274;p43">
              <a:extLst>
                <a:ext uri="{FF2B5EF4-FFF2-40B4-BE49-F238E27FC236}">
                  <a16:creationId xmlns:a16="http://schemas.microsoft.com/office/drawing/2014/main" id="{3DB8B067-D633-504E-BE9A-71ACF7E43718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275;p43">
              <a:extLst>
                <a:ext uri="{FF2B5EF4-FFF2-40B4-BE49-F238E27FC236}">
                  <a16:creationId xmlns:a16="http://schemas.microsoft.com/office/drawing/2014/main" id="{B3BCD820-0741-3A42-8218-07E4CEA88C2D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33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DATA</a:t>
            </a:r>
            <a:endParaRPr dirty="0"/>
          </a:p>
        </p:txBody>
      </p:sp>
      <p:cxnSp>
        <p:nvCxnSpPr>
          <p:cNvPr id="1257" name="Google Shape;1257;p33"/>
          <p:cNvCxnSpPr/>
          <p:nvPr/>
        </p:nvCxnSpPr>
        <p:spPr>
          <a:xfrm>
            <a:off x="3313950" y="5070250"/>
            <a:ext cx="2557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0" name="Google Shape;1260;p33"/>
          <p:cNvCxnSpPr/>
          <p:nvPr/>
        </p:nvCxnSpPr>
        <p:spPr>
          <a:xfrm>
            <a:off x="3313950" y="1353600"/>
            <a:ext cx="2557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33"/>
          <p:cNvCxnSpPr/>
          <p:nvPr/>
        </p:nvCxnSpPr>
        <p:spPr>
          <a:xfrm rot="10800000">
            <a:off x="3283625" y="1334750"/>
            <a:ext cx="0" cy="3759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62" name="Google Shape;1262;p33"/>
          <p:cNvSpPr txBox="1"/>
          <p:nvPr/>
        </p:nvSpPr>
        <p:spPr>
          <a:xfrm>
            <a:off x="997350" y="2823200"/>
            <a:ext cx="1739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" sz="1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$180,921.20 </a:t>
            </a:r>
          </a:p>
          <a:p>
            <a:pPr lvl="0" algn="r"/>
            <a:endParaRPr lang="en" sz="18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63" name="Google Shape;1263;p33"/>
          <p:cNvSpPr txBox="1"/>
          <p:nvPr/>
        </p:nvSpPr>
        <p:spPr>
          <a:xfrm>
            <a:off x="1159338" y="3117175"/>
            <a:ext cx="157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Average Sales Price of house in Ames, Iowa</a:t>
            </a: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264" name="Google Shape;1264;p33"/>
          <p:cNvCxnSpPr>
            <a:cxnSpLocks/>
          </p:cNvCxnSpPr>
          <p:nvPr/>
        </p:nvCxnSpPr>
        <p:spPr>
          <a:xfrm flipV="1">
            <a:off x="5838575" y="1334551"/>
            <a:ext cx="16801" cy="3735699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68" name="Google Shape;1268;p33"/>
          <p:cNvSpPr txBox="1"/>
          <p:nvPr/>
        </p:nvSpPr>
        <p:spPr>
          <a:xfrm>
            <a:off x="6338034" y="2962853"/>
            <a:ext cx="157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1460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69" name="Google Shape;1269;p33"/>
          <p:cNvSpPr txBox="1"/>
          <p:nvPr/>
        </p:nvSpPr>
        <p:spPr>
          <a:xfrm>
            <a:off x="6364763" y="3198942"/>
            <a:ext cx="1577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Total number of houses in data collection</a:t>
            </a: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47" name="Google Shape;1447;p33"/>
          <p:cNvSpPr txBox="1"/>
          <p:nvPr/>
        </p:nvSpPr>
        <p:spPr>
          <a:xfrm>
            <a:off x="6364763" y="2233500"/>
            <a:ext cx="157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2006-2010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48" name="Google Shape;1448;p33"/>
          <p:cNvSpPr txBox="1"/>
          <p:nvPr/>
        </p:nvSpPr>
        <p:spPr>
          <a:xfrm>
            <a:off x="6357548" y="2457982"/>
            <a:ext cx="1828262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Years houses were sold between</a:t>
            </a: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49" name="Google Shape;1449;p33"/>
          <p:cNvSpPr txBox="1"/>
          <p:nvPr/>
        </p:nvSpPr>
        <p:spPr>
          <a:xfrm>
            <a:off x="6298769" y="1535014"/>
            <a:ext cx="157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$755,000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50" name="Google Shape;1450;p33"/>
          <p:cNvSpPr txBox="1"/>
          <p:nvPr/>
        </p:nvSpPr>
        <p:spPr>
          <a:xfrm>
            <a:off x="6357548" y="1777332"/>
            <a:ext cx="1577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Maximum Sales Price</a:t>
            </a: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51" name="Google Shape;1451;p33"/>
          <p:cNvSpPr txBox="1"/>
          <p:nvPr/>
        </p:nvSpPr>
        <p:spPr>
          <a:xfrm>
            <a:off x="6298769" y="3881674"/>
            <a:ext cx="157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$34,900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52" name="Google Shape;1452;p33"/>
          <p:cNvSpPr txBox="1"/>
          <p:nvPr/>
        </p:nvSpPr>
        <p:spPr>
          <a:xfrm>
            <a:off x="6364763" y="4065051"/>
            <a:ext cx="1577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Minimum Sales Price</a:t>
            </a:r>
          </a:p>
        </p:txBody>
      </p:sp>
      <p:grpSp>
        <p:nvGrpSpPr>
          <p:cNvPr id="200" name="Google Shape;2257;p37">
            <a:extLst>
              <a:ext uri="{FF2B5EF4-FFF2-40B4-BE49-F238E27FC236}">
                <a16:creationId xmlns:a16="http://schemas.microsoft.com/office/drawing/2014/main" id="{09FA97AF-8168-F046-8DF3-BED36992C64A}"/>
              </a:ext>
            </a:extLst>
          </p:cNvPr>
          <p:cNvGrpSpPr/>
          <p:nvPr/>
        </p:nvGrpSpPr>
        <p:grpSpPr>
          <a:xfrm>
            <a:off x="3511329" y="1372651"/>
            <a:ext cx="1899515" cy="3677525"/>
            <a:chOff x="426500" y="2770200"/>
            <a:chExt cx="762550" cy="1408725"/>
          </a:xfrm>
        </p:grpSpPr>
        <p:sp>
          <p:nvSpPr>
            <p:cNvPr id="201" name="Google Shape;2258;p37">
              <a:extLst>
                <a:ext uri="{FF2B5EF4-FFF2-40B4-BE49-F238E27FC236}">
                  <a16:creationId xmlns:a16="http://schemas.microsoft.com/office/drawing/2014/main" id="{02A5B4C0-16E3-9C4A-A70A-83BD46FE085F}"/>
                </a:ext>
              </a:extLst>
            </p:cNvPr>
            <p:cNvSpPr/>
            <p:nvPr/>
          </p:nvSpPr>
          <p:spPr>
            <a:xfrm>
              <a:off x="610575" y="2849750"/>
              <a:ext cx="113675" cy="320325"/>
            </a:xfrm>
            <a:custGeom>
              <a:avLst/>
              <a:gdLst/>
              <a:ahLst/>
              <a:cxnLst/>
              <a:rect l="l" t="t" r="r" b="b"/>
              <a:pathLst>
                <a:path w="4547" h="12813" extrusionOk="0">
                  <a:moveTo>
                    <a:pt x="0" y="1"/>
                  </a:moveTo>
                  <a:lnTo>
                    <a:pt x="0" y="12812"/>
                  </a:lnTo>
                  <a:lnTo>
                    <a:pt x="4547" y="12812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59;p37">
              <a:extLst>
                <a:ext uri="{FF2B5EF4-FFF2-40B4-BE49-F238E27FC236}">
                  <a16:creationId xmlns:a16="http://schemas.microsoft.com/office/drawing/2014/main" id="{9C1FF706-6525-3244-B9EE-8B75654BD14D}"/>
                </a:ext>
              </a:extLst>
            </p:cNvPr>
            <p:cNvSpPr/>
            <p:nvPr/>
          </p:nvSpPr>
          <p:spPr>
            <a:xfrm>
              <a:off x="588725" y="2770200"/>
              <a:ext cx="157375" cy="98450"/>
            </a:xfrm>
            <a:custGeom>
              <a:avLst/>
              <a:gdLst/>
              <a:ahLst/>
              <a:cxnLst/>
              <a:rect l="l" t="t" r="r" b="b"/>
              <a:pathLst>
                <a:path w="6295" h="3938" extrusionOk="0">
                  <a:moveTo>
                    <a:pt x="176" y="0"/>
                  </a:moveTo>
                  <a:cubicBezTo>
                    <a:pt x="78" y="0"/>
                    <a:pt x="1" y="79"/>
                    <a:pt x="1" y="175"/>
                  </a:cubicBezTo>
                  <a:lnTo>
                    <a:pt x="1" y="3763"/>
                  </a:lnTo>
                  <a:cubicBezTo>
                    <a:pt x="1" y="3861"/>
                    <a:pt x="78" y="3938"/>
                    <a:pt x="176" y="3938"/>
                  </a:cubicBezTo>
                  <a:lnTo>
                    <a:pt x="6118" y="3938"/>
                  </a:lnTo>
                  <a:cubicBezTo>
                    <a:pt x="6216" y="3938"/>
                    <a:pt x="6294" y="3861"/>
                    <a:pt x="6294" y="3763"/>
                  </a:cubicBezTo>
                  <a:lnTo>
                    <a:pt x="6294" y="175"/>
                  </a:lnTo>
                  <a:cubicBezTo>
                    <a:pt x="6294" y="79"/>
                    <a:pt x="6216" y="0"/>
                    <a:pt x="61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60;p37">
              <a:extLst>
                <a:ext uri="{FF2B5EF4-FFF2-40B4-BE49-F238E27FC236}">
                  <a16:creationId xmlns:a16="http://schemas.microsoft.com/office/drawing/2014/main" id="{BF58378B-5859-5848-AAF5-19C8B3A0DCF9}"/>
                </a:ext>
              </a:extLst>
            </p:cNvPr>
            <p:cNvSpPr/>
            <p:nvPr/>
          </p:nvSpPr>
          <p:spPr>
            <a:xfrm>
              <a:off x="510500" y="2961650"/>
              <a:ext cx="60050" cy="283775"/>
            </a:xfrm>
            <a:custGeom>
              <a:avLst/>
              <a:gdLst/>
              <a:ahLst/>
              <a:cxnLst/>
              <a:rect l="l" t="t" r="r" b="b"/>
              <a:pathLst>
                <a:path w="2402" h="11351" extrusionOk="0">
                  <a:moveTo>
                    <a:pt x="1" y="0"/>
                  </a:moveTo>
                  <a:lnTo>
                    <a:pt x="1" y="11351"/>
                  </a:lnTo>
                  <a:lnTo>
                    <a:pt x="2402" y="1135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61;p37">
              <a:extLst>
                <a:ext uri="{FF2B5EF4-FFF2-40B4-BE49-F238E27FC236}">
                  <a16:creationId xmlns:a16="http://schemas.microsoft.com/office/drawing/2014/main" id="{CBD1404B-5BD1-8B43-95CC-3C5317CE487E}"/>
                </a:ext>
              </a:extLst>
            </p:cNvPr>
            <p:cNvSpPr/>
            <p:nvPr/>
          </p:nvSpPr>
          <p:spPr>
            <a:xfrm>
              <a:off x="498975" y="2919650"/>
              <a:ext cx="83100" cy="52000"/>
            </a:xfrm>
            <a:custGeom>
              <a:avLst/>
              <a:gdLst/>
              <a:ahLst/>
              <a:cxnLst/>
              <a:rect l="l" t="t" r="r" b="b"/>
              <a:pathLst>
                <a:path w="3324" h="2080" extrusionOk="0">
                  <a:moveTo>
                    <a:pt x="119" y="0"/>
                  </a:moveTo>
                  <a:cubicBezTo>
                    <a:pt x="54" y="0"/>
                    <a:pt x="1" y="54"/>
                    <a:pt x="1" y="119"/>
                  </a:cubicBezTo>
                  <a:lnTo>
                    <a:pt x="1" y="1961"/>
                  </a:lnTo>
                  <a:cubicBezTo>
                    <a:pt x="1" y="2026"/>
                    <a:pt x="54" y="2079"/>
                    <a:pt x="119" y="2079"/>
                  </a:cubicBezTo>
                  <a:lnTo>
                    <a:pt x="3205" y="2079"/>
                  </a:lnTo>
                  <a:cubicBezTo>
                    <a:pt x="3270" y="2079"/>
                    <a:pt x="3324" y="2026"/>
                    <a:pt x="3324" y="1961"/>
                  </a:cubicBezTo>
                  <a:lnTo>
                    <a:pt x="3324" y="119"/>
                  </a:lnTo>
                  <a:cubicBezTo>
                    <a:pt x="3324" y="54"/>
                    <a:pt x="3270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62;p37">
              <a:extLst>
                <a:ext uri="{FF2B5EF4-FFF2-40B4-BE49-F238E27FC236}">
                  <a16:creationId xmlns:a16="http://schemas.microsoft.com/office/drawing/2014/main" id="{4ACFCFEF-220F-5D4F-8724-5AC9783D785C}"/>
                </a:ext>
              </a:extLst>
            </p:cNvPr>
            <p:cNvSpPr/>
            <p:nvPr/>
          </p:nvSpPr>
          <p:spPr>
            <a:xfrm>
              <a:off x="507050" y="3013725"/>
              <a:ext cx="600075" cy="1165200"/>
            </a:xfrm>
            <a:custGeom>
              <a:avLst/>
              <a:gdLst/>
              <a:ahLst/>
              <a:cxnLst/>
              <a:rect l="l" t="t" r="r" b="b"/>
              <a:pathLst>
                <a:path w="24003" h="46608" extrusionOk="0">
                  <a:moveTo>
                    <a:pt x="12001" y="1"/>
                  </a:moveTo>
                  <a:lnTo>
                    <a:pt x="1" y="9576"/>
                  </a:lnTo>
                  <a:lnTo>
                    <a:pt x="1" y="46607"/>
                  </a:lnTo>
                  <a:lnTo>
                    <a:pt x="24002" y="46607"/>
                  </a:lnTo>
                  <a:lnTo>
                    <a:pt x="24002" y="9576"/>
                  </a:lnTo>
                  <a:lnTo>
                    <a:pt x="12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263;p37">
              <a:extLst>
                <a:ext uri="{FF2B5EF4-FFF2-40B4-BE49-F238E27FC236}">
                  <a16:creationId xmlns:a16="http://schemas.microsoft.com/office/drawing/2014/main" id="{99618C21-5723-084D-A1DB-268385D5FBA7}"/>
                </a:ext>
              </a:extLst>
            </p:cNvPr>
            <p:cNvSpPr/>
            <p:nvPr/>
          </p:nvSpPr>
          <p:spPr>
            <a:xfrm>
              <a:off x="691575" y="3171400"/>
              <a:ext cx="231000" cy="231000"/>
            </a:xfrm>
            <a:custGeom>
              <a:avLst/>
              <a:gdLst/>
              <a:ahLst/>
              <a:cxnLst/>
              <a:rect l="l" t="t" r="r" b="b"/>
              <a:pathLst>
                <a:path w="9240" h="9240" extrusionOk="0">
                  <a:moveTo>
                    <a:pt x="4620" y="1"/>
                  </a:moveTo>
                  <a:cubicBezTo>
                    <a:pt x="2069" y="1"/>
                    <a:pt x="1" y="2070"/>
                    <a:pt x="1" y="4620"/>
                  </a:cubicBezTo>
                  <a:cubicBezTo>
                    <a:pt x="1" y="7171"/>
                    <a:pt x="2069" y="9240"/>
                    <a:pt x="4620" y="9240"/>
                  </a:cubicBezTo>
                  <a:cubicBezTo>
                    <a:pt x="7172" y="9240"/>
                    <a:pt x="9239" y="7173"/>
                    <a:pt x="9239" y="4622"/>
                  </a:cubicBezTo>
                  <a:cubicBezTo>
                    <a:pt x="9239" y="2070"/>
                    <a:pt x="7172" y="1"/>
                    <a:pt x="46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264;p37">
              <a:extLst>
                <a:ext uri="{FF2B5EF4-FFF2-40B4-BE49-F238E27FC236}">
                  <a16:creationId xmlns:a16="http://schemas.microsoft.com/office/drawing/2014/main" id="{3C6C08F6-BB10-4A4A-8152-8E9B321AB684}"/>
                </a:ext>
              </a:extLst>
            </p:cNvPr>
            <p:cNvSpPr/>
            <p:nvPr/>
          </p:nvSpPr>
          <p:spPr>
            <a:xfrm>
              <a:off x="426500" y="2978550"/>
              <a:ext cx="762550" cy="343600"/>
            </a:xfrm>
            <a:custGeom>
              <a:avLst/>
              <a:gdLst/>
              <a:ahLst/>
              <a:cxnLst/>
              <a:rect l="l" t="t" r="r" b="b"/>
              <a:pathLst>
                <a:path w="30502" h="13744" extrusionOk="0">
                  <a:moveTo>
                    <a:pt x="15224" y="1"/>
                  </a:moveTo>
                  <a:cubicBezTo>
                    <a:pt x="14913" y="1"/>
                    <a:pt x="14602" y="103"/>
                    <a:pt x="14345" y="308"/>
                  </a:cubicBezTo>
                  <a:lnTo>
                    <a:pt x="648" y="11234"/>
                  </a:lnTo>
                  <a:cubicBezTo>
                    <a:pt x="180" y="11608"/>
                    <a:pt x="0" y="12235"/>
                    <a:pt x="198" y="12800"/>
                  </a:cubicBezTo>
                  <a:cubicBezTo>
                    <a:pt x="396" y="13365"/>
                    <a:pt x="929" y="13743"/>
                    <a:pt x="1528" y="13743"/>
                  </a:cubicBezTo>
                  <a:cubicBezTo>
                    <a:pt x="1847" y="13743"/>
                    <a:pt x="2157" y="13635"/>
                    <a:pt x="2406" y="13436"/>
                  </a:cubicBezTo>
                  <a:lnTo>
                    <a:pt x="15223" y="3210"/>
                  </a:lnTo>
                  <a:lnTo>
                    <a:pt x="28042" y="13438"/>
                  </a:lnTo>
                  <a:cubicBezTo>
                    <a:pt x="28300" y="13643"/>
                    <a:pt x="28609" y="13742"/>
                    <a:pt x="28915" y="13742"/>
                  </a:cubicBezTo>
                  <a:cubicBezTo>
                    <a:pt x="29329" y="13742"/>
                    <a:pt x="29740" y="13561"/>
                    <a:pt x="30018" y="13212"/>
                  </a:cubicBezTo>
                  <a:cubicBezTo>
                    <a:pt x="30502" y="12604"/>
                    <a:pt x="30404" y="11720"/>
                    <a:pt x="29797" y="11234"/>
                  </a:cubicBezTo>
                  <a:lnTo>
                    <a:pt x="16102" y="308"/>
                  </a:lnTo>
                  <a:cubicBezTo>
                    <a:pt x="15845" y="103"/>
                    <a:pt x="15534" y="1"/>
                    <a:pt x="15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265;p37">
              <a:extLst>
                <a:ext uri="{FF2B5EF4-FFF2-40B4-BE49-F238E27FC236}">
                  <a16:creationId xmlns:a16="http://schemas.microsoft.com/office/drawing/2014/main" id="{EDACD9DD-DEE5-1F4F-99AC-C7009CE6C10F}"/>
                </a:ext>
              </a:extLst>
            </p:cNvPr>
            <p:cNvSpPr/>
            <p:nvPr/>
          </p:nvSpPr>
          <p:spPr>
            <a:xfrm>
              <a:off x="708400" y="3796000"/>
              <a:ext cx="221550" cy="382925"/>
            </a:xfrm>
            <a:custGeom>
              <a:avLst/>
              <a:gdLst/>
              <a:ahLst/>
              <a:cxnLst/>
              <a:rect l="l" t="t" r="r" b="b"/>
              <a:pathLst>
                <a:path w="8862" h="15317" extrusionOk="0">
                  <a:moveTo>
                    <a:pt x="4432" y="0"/>
                  </a:moveTo>
                  <a:cubicBezTo>
                    <a:pt x="1995" y="0"/>
                    <a:pt x="1" y="1994"/>
                    <a:pt x="1" y="4432"/>
                  </a:cubicBezTo>
                  <a:lnTo>
                    <a:pt x="1" y="15152"/>
                  </a:lnTo>
                  <a:cubicBezTo>
                    <a:pt x="1" y="15207"/>
                    <a:pt x="16" y="15260"/>
                    <a:pt x="17" y="15316"/>
                  </a:cubicBezTo>
                  <a:lnTo>
                    <a:pt x="8845" y="15316"/>
                  </a:lnTo>
                  <a:cubicBezTo>
                    <a:pt x="8847" y="15262"/>
                    <a:pt x="8861" y="15208"/>
                    <a:pt x="8861" y="15152"/>
                  </a:cubicBezTo>
                  <a:lnTo>
                    <a:pt x="8861" y="4430"/>
                  </a:lnTo>
                  <a:cubicBezTo>
                    <a:pt x="8861" y="1994"/>
                    <a:pt x="6868" y="0"/>
                    <a:pt x="4432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266;p37">
              <a:extLst>
                <a:ext uri="{FF2B5EF4-FFF2-40B4-BE49-F238E27FC236}">
                  <a16:creationId xmlns:a16="http://schemas.microsoft.com/office/drawing/2014/main" id="{91BE7099-3D37-8B48-9CBB-7B6B3BDC6D53}"/>
                </a:ext>
              </a:extLst>
            </p:cNvPr>
            <p:cNvSpPr/>
            <p:nvPr/>
          </p:nvSpPr>
          <p:spPr>
            <a:xfrm>
              <a:off x="539250" y="3458525"/>
              <a:ext cx="245525" cy="244300"/>
            </a:xfrm>
            <a:custGeom>
              <a:avLst/>
              <a:gdLst/>
              <a:ahLst/>
              <a:cxnLst/>
              <a:rect l="l" t="t" r="r" b="b"/>
              <a:pathLst>
                <a:path w="9821" h="9772" extrusionOk="0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lnTo>
                    <a:pt x="0" y="9601"/>
                  </a:lnTo>
                  <a:cubicBezTo>
                    <a:pt x="0" y="9696"/>
                    <a:pt x="77" y="9771"/>
                    <a:pt x="172" y="9771"/>
                  </a:cubicBezTo>
                  <a:lnTo>
                    <a:pt x="9648" y="9771"/>
                  </a:lnTo>
                  <a:cubicBezTo>
                    <a:pt x="9743" y="9771"/>
                    <a:pt x="9820" y="9696"/>
                    <a:pt x="9820" y="9601"/>
                  </a:cubicBezTo>
                  <a:lnTo>
                    <a:pt x="9820" y="171"/>
                  </a:lnTo>
                  <a:cubicBezTo>
                    <a:pt x="9820" y="76"/>
                    <a:pt x="9743" y="0"/>
                    <a:pt x="9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267;p37">
              <a:extLst>
                <a:ext uri="{FF2B5EF4-FFF2-40B4-BE49-F238E27FC236}">
                  <a16:creationId xmlns:a16="http://schemas.microsoft.com/office/drawing/2014/main" id="{92DD4116-3E66-3040-AF30-5161586970BA}"/>
                </a:ext>
              </a:extLst>
            </p:cNvPr>
            <p:cNvSpPr/>
            <p:nvPr/>
          </p:nvSpPr>
          <p:spPr>
            <a:xfrm>
              <a:off x="829425" y="3458525"/>
              <a:ext cx="245475" cy="244300"/>
            </a:xfrm>
            <a:custGeom>
              <a:avLst/>
              <a:gdLst/>
              <a:ahLst/>
              <a:cxnLst/>
              <a:rect l="l" t="t" r="r" b="b"/>
              <a:pathLst>
                <a:path w="9819" h="9772" extrusionOk="0">
                  <a:moveTo>
                    <a:pt x="230" y="0"/>
                  </a:moveTo>
                  <a:cubicBezTo>
                    <a:pt x="102" y="0"/>
                    <a:pt x="0" y="102"/>
                    <a:pt x="0" y="230"/>
                  </a:cubicBezTo>
                  <a:lnTo>
                    <a:pt x="0" y="9541"/>
                  </a:lnTo>
                  <a:cubicBezTo>
                    <a:pt x="0" y="9669"/>
                    <a:pt x="102" y="9771"/>
                    <a:pt x="230" y="9771"/>
                  </a:cubicBezTo>
                  <a:lnTo>
                    <a:pt x="9587" y="9771"/>
                  </a:lnTo>
                  <a:cubicBezTo>
                    <a:pt x="9715" y="9771"/>
                    <a:pt x="9819" y="9669"/>
                    <a:pt x="9819" y="9541"/>
                  </a:cubicBezTo>
                  <a:lnTo>
                    <a:pt x="9819" y="230"/>
                  </a:lnTo>
                  <a:cubicBezTo>
                    <a:pt x="9819" y="102"/>
                    <a:pt x="9715" y="0"/>
                    <a:pt x="9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7" name="Google Shape;883;p25">
            <a:extLst>
              <a:ext uri="{FF2B5EF4-FFF2-40B4-BE49-F238E27FC236}">
                <a16:creationId xmlns:a16="http://schemas.microsoft.com/office/drawing/2014/main" id="{8232B5D9-111C-7244-840B-B011C50F53FF}"/>
              </a:ext>
            </a:extLst>
          </p:cNvPr>
          <p:cNvCxnSpPr>
            <a:cxnSpLocks/>
          </p:cNvCxnSpPr>
          <p:nvPr/>
        </p:nvCxnSpPr>
        <p:spPr>
          <a:xfrm>
            <a:off x="4901609" y="1794003"/>
            <a:ext cx="1397160" cy="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20" name="Google Shape;883;p25">
            <a:extLst>
              <a:ext uri="{FF2B5EF4-FFF2-40B4-BE49-F238E27FC236}">
                <a16:creationId xmlns:a16="http://schemas.microsoft.com/office/drawing/2014/main" id="{5A3ECAF5-A9BC-3F44-963B-BE395A19FB3A}"/>
              </a:ext>
            </a:extLst>
          </p:cNvPr>
          <p:cNvCxnSpPr>
            <a:cxnSpLocks/>
          </p:cNvCxnSpPr>
          <p:nvPr/>
        </p:nvCxnSpPr>
        <p:spPr>
          <a:xfrm>
            <a:off x="5410844" y="2571750"/>
            <a:ext cx="887925" cy="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22" name="Google Shape;883;p25">
            <a:extLst>
              <a:ext uri="{FF2B5EF4-FFF2-40B4-BE49-F238E27FC236}">
                <a16:creationId xmlns:a16="http://schemas.microsoft.com/office/drawing/2014/main" id="{A5090BA5-5D1E-9546-A86A-E5FDBE7587D2}"/>
              </a:ext>
            </a:extLst>
          </p:cNvPr>
          <p:cNvCxnSpPr>
            <a:cxnSpLocks/>
          </p:cNvCxnSpPr>
          <p:nvPr/>
        </p:nvCxnSpPr>
        <p:spPr>
          <a:xfrm>
            <a:off x="5317991" y="3439965"/>
            <a:ext cx="1046772" cy="1901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25" name="Google Shape;883;p25">
            <a:extLst>
              <a:ext uri="{FF2B5EF4-FFF2-40B4-BE49-F238E27FC236}">
                <a16:creationId xmlns:a16="http://schemas.microsoft.com/office/drawing/2014/main" id="{0D69B8B0-1C7B-7746-8480-6B83FD10E84A}"/>
              </a:ext>
            </a:extLst>
          </p:cNvPr>
          <p:cNvCxnSpPr>
            <a:cxnSpLocks/>
          </p:cNvCxnSpPr>
          <p:nvPr/>
        </p:nvCxnSpPr>
        <p:spPr>
          <a:xfrm>
            <a:off x="5317991" y="4211138"/>
            <a:ext cx="1046772" cy="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27"/>
          <p:cNvGrpSpPr/>
          <p:nvPr/>
        </p:nvGrpSpPr>
        <p:grpSpPr>
          <a:xfrm flipH="1">
            <a:off x="1153909" y="1030009"/>
            <a:ext cx="7072217" cy="4040530"/>
            <a:chOff x="238325" y="236325"/>
            <a:chExt cx="7138300" cy="5238150"/>
          </a:xfrm>
        </p:grpSpPr>
        <p:sp>
          <p:nvSpPr>
            <p:cNvPr id="1055" name="Google Shape;1055;p27"/>
            <p:cNvSpPr/>
            <p:nvPr/>
          </p:nvSpPr>
          <p:spPr>
            <a:xfrm>
              <a:off x="3577325" y="852800"/>
              <a:ext cx="2123225" cy="816050"/>
            </a:xfrm>
            <a:custGeom>
              <a:avLst/>
              <a:gdLst/>
              <a:ahLst/>
              <a:cxnLst/>
              <a:rect l="l" t="t" r="r" b="b"/>
              <a:pathLst>
                <a:path w="84929" h="32642" extrusionOk="0">
                  <a:moveTo>
                    <a:pt x="1108" y="32637"/>
                  </a:moveTo>
                  <a:lnTo>
                    <a:pt x="8835" y="32637"/>
                  </a:lnTo>
                  <a:lnTo>
                    <a:pt x="42465" y="7260"/>
                  </a:lnTo>
                  <a:lnTo>
                    <a:pt x="76095" y="32641"/>
                  </a:lnTo>
                  <a:lnTo>
                    <a:pt x="83822" y="32641"/>
                  </a:lnTo>
                  <a:cubicBezTo>
                    <a:pt x="84573" y="32641"/>
                    <a:pt x="84928" y="31873"/>
                    <a:pt x="84373" y="31451"/>
                  </a:cubicBezTo>
                  <a:lnTo>
                    <a:pt x="43016" y="239"/>
                  </a:lnTo>
                  <a:cubicBezTo>
                    <a:pt x="42686" y="1"/>
                    <a:pt x="42243" y="1"/>
                    <a:pt x="41918" y="239"/>
                  </a:cubicBezTo>
                  <a:lnTo>
                    <a:pt x="556" y="31451"/>
                  </a:lnTo>
                  <a:cubicBezTo>
                    <a:pt x="1" y="31869"/>
                    <a:pt x="360" y="32637"/>
                    <a:pt x="1108" y="32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3798275" y="1034275"/>
              <a:ext cx="1681425" cy="4440100"/>
            </a:xfrm>
            <a:custGeom>
              <a:avLst/>
              <a:gdLst/>
              <a:ahLst/>
              <a:cxnLst/>
              <a:rect l="l" t="t" r="r" b="b"/>
              <a:pathLst>
                <a:path w="67257" h="177604" extrusionOk="0">
                  <a:moveTo>
                    <a:pt x="67257" y="25378"/>
                  </a:moveTo>
                  <a:lnTo>
                    <a:pt x="67257" y="177604"/>
                  </a:lnTo>
                  <a:lnTo>
                    <a:pt x="1" y="177604"/>
                  </a:lnTo>
                  <a:lnTo>
                    <a:pt x="1" y="25378"/>
                  </a:lnTo>
                  <a:lnTo>
                    <a:pt x="336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3960450" y="1221175"/>
              <a:ext cx="1357100" cy="4128000"/>
            </a:xfrm>
            <a:custGeom>
              <a:avLst/>
              <a:gdLst/>
              <a:ahLst/>
              <a:cxnLst/>
              <a:rect l="l" t="t" r="r" b="b"/>
              <a:pathLst>
                <a:path w="54284" h="165120" extrusionOk="0">
                  <a:moveTo>
                    <a:pt x="54284" y="20487"/>
                  </a:moveTo>
                  <a:lnTo>
                    <a:pt x="54284" y="165120"/>
                  </a:lnTo>
                  <a:lnTo>
                    <a:pt x="0" y="165120"/>
                  </a:lnTo>
                  <a:lnTo>
                    <a:pt x="0" y="20487"/>
                  </a:lnTo>
                  <a:lnTo>
                    <a:pt x="27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5263950" y="236325"/>
              <a:ext cx="2112675" cy="815000"/>
            </a:xfrm>
            <a:custGeom>
              <a:avLst/>
              <a:gdLst/>
              <a:ahLst/>
              <a:cxnLst/>
              <a:rect l="l" t="t" r="r" b="b"/>
              <a:pathLst>
                <a:path w="84507" h="32600" extrusionOk="0">
                  <a:moveTo>
                    <a:pt x="1333" y="32600"/>
                  </a:moveTo>
                  <a:lnTo>
                    <a:pt x="8622" y="32600"/>
                  </a:lnTo>
                  <a:cubicBezTo>
                    <a:pt x="21377" y="22972"/>
                    <a:pt x="29267" y="17021"/>
                    <a:pt x="42252" y="7218"/>
                  </a:cubicBezTo>
                  <a:lnTo>
                    <a:pt x="75882" y="32600"/>
                  </a:lnTo>
                  <a:lnTo>
                    <a:pt x="83170" y="32600"/>
                  </a:lnTo>
                  <a:cubicBezTo>
                    <a:pt x="84076" y="32600"/>
                    <a:pt x="84507" y="31672"/>
                    <a:pt x="83834" y="31163"/>
                  </a:cubicBezTo>
                  <a:lnTo>
                    <a:pt x="42920" y="285"/>
                  </a:lnTo>
                  <a:cubicBezTo>
                    <a:pt x="42519" y="1"/>
                    <a:pt x="41984" y="1"/>
                    <a:pt x="41588" y="285"/>
                  </a:cubicBezTo>
                  <a:lnTo>
                    <a:pt x="669" y="31163"/>
                  </a:lnTo>
                  <a:cubicBezTo>
                    <a:pt x="1" y="31672"/>
                    <a:pt x="431" y="32600"/>
                    <a:pt x="1333" y="32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5479475" y="416775"/>
              <a:ext cx="1681525" cy="5057600"/>
            </a:xfrm>
            <a:custGeom>
              <a:avLst/>
              <a:gdLst/>
              <a:ahLst/>
              <a:cxnLst/>
              <a:rect l="l" t="t" r="r" b="b"/>
              <a:pathLst>
                <a:path w="67261" h="202304" extrusionOk="0">
                  <a:moveTo>
                    <a:pt x="67261" y="25382"/>
                  </a:moveTo>
                  <a:lnTo>
                    <a:pt x="67261" y="202304"/>
                  </a:lnTo>
                  <a:lnTo>
                    <a:pt x="1" y="202304"/>
                  </a:lnTo>
                  <a:lnTo>
                    <a:pt x="1" y="25382"/>
                  </a:lnTo>
                  <a:cubicBezTo>
                    <a:pt x="12752" y="15754"/>
                    <a:pt x="20646" y="9803"/>
                    <a:pt x="33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50817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		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5641725" y="603775"/>
              <a:ext cx="1357025" cy="4745400"/>
            </a:xfrm>
            <a:custGeom>
              <a:avLst/>
              <a:gdLst/>
              <a:ahLst/>
              <a:cxnLst/>
              <a:rect l="l" t="t" r="r" b="b"/>
              <a:pathLst>
                <a:path w="54281" h="189816" extrusionOk="0">
                  <a:moveTo>
                    <a:pt x="54280" y="20483"/>
                  </a:moveTo>
                  <a:lnTo>
                    <a:pt x="54280" y="189816"/>
                  </a:lnTo>
                  <a:lnTo>
                    <a:pt x="1" y="189816"/>
                  </a:lnTo>
                  <a:lnTo>
                    <a:pt x="1" y="20483"/>
                  </a:lnTo>
                  <a:lnTo>
                    <a:pt x="271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1909725" y="1369250"/>
              <a:ext cx="2094600" cy="813425"/>
            </a:xfrm>
            <a:custGeom>
              <a:avLst/>
              <a:gdLst/>
              <a:ahLst/>
              <a:cxnLst/>
              <a:rect l="l" t="t" r="r" b="b"/>
              <a:pathLst>
                <a:path w="83784" h="32537" extrusionOk="0">
                  <a:moveTo>
                    <a:pt x="1725" y="32536"/>
                  </a:moveTo>
                  <a:lnTo>
                    <a:pt x="8262" y="32536"/>
                  </a:lnTo>
                  <a:lnTo>
                    <a:pt x="41892" y="7155"/>
                  </a:lnTo>
                  <a:lnTo>
                    <a:pt x="75522" y="32536"/>
                  </a:lnTo>
                  <a:lnTo>
                    <a:pt x="82058" y="32536"/>
                  </a:lnTo>
                  <a:cubicBezTo>
                    <a:pt x="83228" y="32536"/>
                    <a:pt x="83783" y="31334"/>
                    <a:pt x="82919" y="30682"/>
                  </a:cubicBezTo>
                  <a:lnTo>
                    <a:pt x="42752" y="368"/>
                  </a:lnTo>
                  <a:cubicBezTo>
                    <a:pt x="42263" y="0"/>
                    <a:pt x="41520" y="0"/>
                    <a:pt x="41031" y="368"/>
                  </a:cubicBezTo>
                  <a:lnTo>
                    <a:pt x="865" y="30682"/>
                  </a:lnTo>
                  <a:cubicBezTo>
                    <a:pt x="0" y="31338"/>
                    <a:pt x="556" y="32536"/>
                    <a:pt x="1725" y="325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2116250" y="1548125"/>
              <a:ext cx="1681525" cy="3926250"/>
            </a:xfrm>
            <a:custGeom>
              <a:avLst/>
              <a:gdLst/>
              <a:ahLst/>
              <a:cxnLst/>
              <a:rect l="l" t="t" r="r" b="b"/>
              <a:pathLst>
                <a:path w="67261" h="157050" extrusionOk="0">
                  <a:moveTo>
                    <a:pt x="67261" y="25381"/>
                  </a:moveTo>
                  <a:lnTo>
                    <a:pt x="67261" y="157050"/>
                  </a:lnTo>
                  <a:lnTo>
                    <a:pt x="1" y="157050"/>
                  </a:lnTo>
                  <a:lnTo>
                    <a:pt x="1" y="25381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2278500" y="1735125"/>
              <a:ext cx="1357025" cy="3614050"/>
            </a:xfrm>
            <a:custGeom>
              <a:avLst/>
              <a:gdLst/>
              <a:ahLst/>
              <a:cxnLst/>
              <a:rect l="l" t="t" r="r" b="b"/>
              <a:pathLst>
                <a:path w="54281" h="144562" extrusionOk="0">
                  <a:moveTo>
                    <a:pt x="54280" y="20483"/>
                  </a:moveTo>
                  <a:lnTo>
                    <a:pt x="54280" y="144562"/>
                  </a:lnTo>
                  <a:lnTo>
                    <a:pt x="1" y="144562"/>
                  </a:lnTo>
                  <a:lnTo>
                    <a:pt x="1" y="20483"/>
                  </a:lnTo>
                  <a:lnTo>
                    <a:pt x="27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238325" y="1990100"/>
              <a:ext cx="2085425" cy="812600"/>
            </a:xfrm>
            <a:custGeom>
              <a:avLst/>
              <a:gdLst/>
              <a:ahLst/>
              <a:cxnLst/>
              <a:rect l="l" t="t" r="r" b="b"/>
              <a:pathLst>
                <a:path w="83417" h="32504" extrusionOk="0">
                  <a:moveTo>
                    <a:pt x="1926" y="32503"/>
                  </a:moveTo>
                  <a:lnTo>
                    <a:pt x="8079" y="32503"/>
                  </a:lnTo>
                  <a:lnTo>
                    <a:pt x="41709" y="7126"/>
                  </a:lnTo>
                  <a:lnTo>
                    <a:pt x="75339" y="32503"/>
                  </a:lnTo>
                  <a:lnTo>
                    <a:pt x="81491" y="32503"/>
                  </a:lnTo>
                  <a:cubicBezTo>
                    <a:pt x="82798" y="32503"/>
                    <a:pt x="83416" y="31167"/>
                    <a:pt x="82452" y="30436"/>
                  </a:cubicBezTo>
                  <a:lnTo>
                    <a:pt x="42669" y="410"/>
                  </a:lnTo>
                  <a:cubicBezTo>
                    <a:pt x="42122" y="1"/>
                    <a:pt x="41295" y="1"/>
                    <a:pt x="40752" y="410"/>
                  </a:cubicBezTo>
                  <a:lnTo>
                    <a:pt x="970" y="30436"/>
                  </a:lnTo>
                  <a:cubicBezTo>
                    <a:pt x="1" y="31167"/>
                    <a:pt x="623" y="32503"/>
                    <a:pt x="1926" y="325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440275" y="2168250"/>
              <a:ext cx="1681525" cy="3306225"/>
            </a:xfrm>
            <a:custGeom>
              <a:avLst/>
              <a:gdLst/>
              <a:ahLst/>
              <a:cxnLst/>
              <a:rect l="l" t="t" r="r" b="b"/>
              <a:pathLst>
                <a:path w="67261" h="132249" extrusionOk="0">
                  <a:moveTo>
                    <a:pt x="67261" y="25377"/>
                  </a:moveTo>
                  <a:lnTo>
                    <a:pt x="67261" y="132249"/>
                  </a:lnTo>
                  <a:lnTo>
                    <a:pt x="1" y="132249"/>
                  </a:lnTo>
                  <a:lnTo>
                    <a:pt x="1" y="25377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602550" y="2355150"/>
              <a:ext cx="1357100" cy="2994025"/>
            </a:xfrm>
            <a:custGeom>
              <a:avLst/>
              <a:gdLst/>
              <a:ahLst/>
              <a:cxnLst/>
              <a:rect l="l" t="t" r="r" b="b"/>
              <a:pathLst>
                <a:path w="54284" h="119761" extrusionOk="0">
                  <a:moveTo>
                    <a:pt x="54284" y="20482"/>
                  </a:moveTo>
                  <a:lnTo>
                    <a:pt x="54284" y="119761"/>
                  </a:lnTo>
                  <a:lnTo>
                    <a:pt x="0" y="119761"/>
                  </a:lnTo>
                  <a:lnTo>
                    <a:pt x="0" y="20482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067;p2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FACTORS THAT DRIVE HOME PRICES</a:t>
            </a:r>
            <a:endParaRPr dirty="0"/>
          </a:p>
        </p:txBody>
      </p:sp>
      <p:sp>
        <p:nvSpPr>
          <p:cNvPr id="1068" name="Google Shape;1068;p27"/>
          <p:cNvSpPr txBox="1"/>
          <p:nvPr/>
        </p:nvSpPr>
        <p:spPr>
          <a:xfrm>
            <a:off x="6721075" y="3693536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GARAGE TYPE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69" name="Google Shape;1069;p27"/>
          <p:cNvSpPr txBox="1"/>
          <p:nvPr/>
        </p:nvSpPr>
        <p:spPr>
          <a:xfrm>
            <a:off x="4822021" y="3451052"/>
            <a:ext cx="1421145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NEIGHBORHOOD</a:t>
            </a:r>
            <a:endParaRPr sz="11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0" name="Google Shape;1070;p27"/>
          <p:cNvSpPr txBox="1"/>
          <p:nvPr/>
        </p:nvSpPr>
        <p:spPr>
          <a:xfrm>
            <a:off x="3383176" y="3004400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YEAR REMODEL ADDED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1" name="Google Shape;1071;p27"/>
          <p:cNvSpPr txBox="1"/>
          <p:nvPr/>
        </p:nvSpPr>
        <p:spPr>
          <a:xfrm>
            <a:off x="1744403" y="2769113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OVERALL QUALITY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2" name="Google Shape;1072;p27"/>
          <p:cNvSpPr txBox="1"/>
          <p:nvPr/>
        </p:nvSpPr>
        <p:spPr>
          <a:xfrm>
            <a:off x="1932371" y="1976863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18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3" name="Google Shape;1073;p27"/>
          <p:cNvSpPr txBox="1"/>
          <p:nvPr/>
        </p:nvSpPr>
        <p:spPr>
          <a:xfrm>
            <a:off x="3600116" y="2340150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18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4" name="Google Shape;1074;p27"/>
          <p:cNvSpPr txBox="1"/>
          <p:nvPr/>
        </p:nvSpPr>
        <p:spPr>
          <a:xfrm>
            <a:off x="5217069" y="2726832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18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5" name="Google Shape;1075;p27"/>
          <p:cNvSpPr txBox="1"/>
          <p:nvPr/>
        </p:nvSpPr>
        <p:spPr>
          <a:xfrm>
            <a:off x="6882099" y="3036003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sz="18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76" name="Google Shape;1076;p27"/>
          <p:cNvGrpSpPr/>
          <p:nvPr/>
        </p:nvGrpSpPr>
        <p:grpSpPr>
          <a:xfrm>
            <a:off x="7984076" y="2622527"/>
            <a:ext cx="2183295" cy="2549720"/>
            <a:chOff x="7692585" y="2686952"/>
            <a:chExt cx="2183295" cy="2549720"/>
          </a:xfrm>
        </p:grpSpPr>
        <p:sp>
          <p:nvSpPr>
            <p:cNvPr id="1077" name="Google Shape;1077;p27"/>
            <p:cNvSpPr/>
            <p:nvPr/>
          </p:nvSpPr>
          <p:spPr>
            <a:xfrm>
              <a:off x="7963332" y="2686952"/>
              <a:ext cx="1912547" cy="1966203"/>
            </a:xfrm>
            <a:custGeom>
              <a:avLst/>
              <a:gdLst/>
              <a:ahLst/>
              <a:cxnLst/>
              <a:rect l="l" t="t" r="r" b="b"/>
              <a:pathLst>
                <a:path w="59277" h="60940" extrusionOk="0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8653878" y="3292702"/>
              <a:ext cx="559210" cy="1864247"/>
            </a:xfrm>
            <a:custGeom>
              <a:avLst/>
              <a:gdLst/>
              <a:ahLst/>
              <a:cxnLst/>
              <a:rect l="l" t="t" r="r" b="b"/>
              <a:pathLst>
                <a:path w="17332" h="57780" extrusionOk="0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7692585" y="3377738"/>
              <a:ext cx="1081101" cy="1399756"/>
            </a:xfrm>
            <a:custGeom>
              <a:avLst/>
              <a:gdLst/>
              <a:ahLst/>
              <a:cxnLst/>
              <a:rect l="l" t="t" r="r" b="b"/>
              <a:pathLst>
                <a:path w="50643" h="65570" extrusionOk="0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8020725" y="3916116"/>
              <a:ext cx="433141" cy="1320556"/>
            </a:xfrm>
            <a:custGeom>
              <a:avLst/>
              <a:gdLst/>
              <a:ahLst/>
              <a:cxnLst/>
              <a:rect l="l" t="t" r="r" b="b"/>
              <a:pathLst>
                <a:path w="20290" h="61860" extrusionOk="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27"/>
          <p:cNvSpPr/>
          <p:nvPr/>
        </p:nvSpPr>
        <p:spPr>
          <a:xfrm>
            <a:off x="11079" y="1637394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27"/>
          <p:cNvSpPr/>
          <p:nvPr/>
        </p:nvSpPr>
        <p:spPr>
          <a:xfrm>
            <a:off x="325689" y="1830111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3"/>
          <p:cNvSpPr/>
          <p:nvPr/>
        </p:nvSpPr>
        <p:spPr>
          <a:xfrm>
            <a:off x="1650647" y="1445413"/>
            <a:ext cx="657300" cy="6573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3"/>
          <p:cNvSpPr/>
          <p:nvPr/>
        </p:nvSpPr>
        <p:spPr>
          <a:xfrm>
            <a:off x="1650647" y="2395288"/>
            <a:ext cx="657300" cy="65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3"/>
          <p:cNvSpPr/>
          <p:nvPr/>
        </p:nvSpPr>
        <p:spPr>
          <a:xfrm>
            <a:off x="1650647" y="3540775"/>
            <a:ext cx="657300" cy="657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3"/>
          <p:cNvSpPr txBox="1"/>
          <p:nvPr/>
        </p:nvSpPr>
        <p:spPr>
          <a:xfrm>
            <a:off x="1277435" y="2514025"/>
            <a:ext cx="14037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AVERAGE SALES PRICE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31" name="Google Shape;731;p23"/>
          <p:cNvSpPr txBox="1"/>
          <p:nvPr/>
        </p:nvSpPr>
        <p:spPr>
          <a:xfrm>
            <a:off x="1277435" y="3760856"/>
            <a:ext cx="14037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CONDITION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32" name="Google Shape;732;p23"/>
          <p:cNvSpPr txBox="1"/>
          <p:nvPr/>
        </p:nvSpPr>
        <p:spPr>
          <a:xfrm>
            <a:off x="1277435" y="1671913"/>
            <a:ext cx="14037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QUALITY</a:t>
            </a:r>
          </a:p>
          <a:p>
            <a:pPr lvl="0" algn="ctr"/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3" name="Google Shape;733;p23"/>
          <p:cNvSpPr txBox="1"/>
          <p:nvPr/>
        </p:nvSpPr>
        <p:spPr>
          <a:xfrm>
            <a:off x="3843816" y="4191656"/>
            <a:ext cx="4037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algn="ctr"/>
            <a:r>
              <a:rPr lang="en-US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Although Overall Quality is the top factor for predicting sale price, the same is not true for the Overall Condition of houses.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4" name="Google Shape;734;p23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OVERALL QUALITY VS. OVERALL CONDITION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D0EE11A-9EC1-8341-B642-AA0550F1FA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974730"/>
              </p:ext>
            </p:extLst>
          </p:nvPr>
        </p:nvGraphicFramePr>
        <p:xfrm>
          <a:off x="3294565" y="12412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60CBA7E-8E21-0245-8EA4-32A69B895CDF}"/>
              </a:ext>
            </a:extLst>
          </p:cNvPr>
          <p:cNvSpPr/>
          <p:nvPr/>
        </p:nvSpPr>
        <p:spPr>
          <a:xfrm>
            <a:off x="4171890" y="3902222"/>
            <a:ext cx="33812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Source: AW Housing Price Data (Quality vs. Condition)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56AE3D7-FA00-6B48-BA51-CB33B7E08EC6}"/>
              </a:ext>
            </a:extLst>
          </p:cNvPr>
          <p:cNvSpPr>
            <a:spLocks noGrp="1"/>
          </p:cNvSpPr>
          <p:nvPr>
            <p:ph type="ctrTitle" idx="15"/>
          </p:nvPr>
        </p:nvSpPr>
        <p:spPr/>
        <p:txBody>
          <a:bodyPr/>
          <a:lstStyle/>
          <a:p>
            <a:r>
              <a:rPr lang="en-US" dirty="0"/>
              <a:t>OVERALL QUALITY VS. OVERALL CONDITION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1" name="Chart 20">
                <a:extLst>
                  <a:ext uri="{FF2B5EF4-FFF2-40B4-BE49-F238E27FC236}">
                    <a16:creationId xmlns:a16="http://schemas.microsoft.com/office/drawing/2014/main" id="{31C3406B-0388-E24B-A0AB-23A8B615D7E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25526904"/>
                  </p:ext>
                </p:extLst>
              </p:nvPr>
            </p:nvGraphicFramePr>
            <p:xfrm>
              <a:off x="288175" y="1584251"/>
              <a:ext cx="4283825" cy="308128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1" name="Chart 20">
                <a:extLst>
                  <a:ext uri="{FF2B5EF4-FFF2-40B4-BE49-F238E27FC236}">
                    <a16:creationId xmlns:a16="http://schemas.microsoft.com/office/drawing/2014/main" id="{31C3406B-0388-E24B-A0AB-23A8B615D7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175" y="1584251"/>
                <a:ext cx="4283825" cy="3081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CC2B499B-EDE0-9E44-A1B4-AB044E7B64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7314279"/>
                  </p:ext>
                </p:extLst>
              </p:nvPr>
            </p:nvGraphicFramePr>
            <p:xfrm>
              <a:off x="4497572" y="1701208"/>
              <a:ext cx="4283825" cy="29643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CC2B499B-EDE0-9E44-A1B4-AB044E7B64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7572" y="1701208"/>
                <a:ext cx="4283825" cy="2964325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Google Shape;732;p23">
            <a:extLst>
              <a:ext uri="{FF2B5EF4-FFF2-40B4-BE49-F238E27FC236}">
                <a16:creationId xmlns:a16="http://schemas.microsoft.com/office/drawing/2014/main" id="{2EA8E9F8-D436-574C-B1F4-7725B7F90618}"/>
              </a:ext>
            </a:extLst>
          </p:cNvPr>
          <p:cNvSpPr txBox="1"/>
          <p:nvPr/>
        </p:nvSpPr>
        <p:spPr>
          <a:xfrm>
            <a:off x="1933217" y="1270408"/>
            <a:ext cx="14037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QUALITY</a:t>
            </a:r>
          </a:p>
          <a:p>
            <a:pPr lvl="0" algn="ctr"/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BC49C-EEF2-294B-9903-B5FE41F1ACD2}"/>
              </a:ext>
            </a:extLst>
          </p:cNvPr>
          <p:cNvSpPr/>
          <p:nvPr/>
        </p:nvSpPr>
        <p:spPr>
          <a:xfrm>
            <a:off x="1646967" y="1171310"/>
            <a:ext cx="472856" cy="4129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oogle Shape;731;p23">
            <a:extLst>
              <a:ext uri="{FF2B5EF4-FFF2-40B4-BE49-F238E27FC236}">
                <a16:creationId xmlns:a16="http://schemas.microsoft.com/office/drawing/2014/main" id="{85193C68-154E-A649-B6C2-72A9B1F4A522}"/>
              </a:ext>
            </a:extLst>
          </p:cNvPr>
          <p:cNvSpPr txBox="1"/>
          <p:nvPr/>
        </p:nvSpPr>
        <p:spPr>
          <a:xfrm>
            <a:off x="5937634" y="1270408"/>
            <a:ext cx="14037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CONDITION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4D686C-A067-654B-B2AA-BD1F3AEC5B09}"/>
              </a:ext>
            </a:extLst>
          </p:cNvPr>
          <p:cNvSpPr/>
          <p:nvPr/>
        </p:nvSpPr>
        <p:spPr>
          <a:xfrm>
            <a:off x="5566947" y="1176144"/>
            <a:ext cx="472856" cy="4129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42E78C-EFA2-C345-AF7C-A24B22E6583C}"/>
              </a:ext>
            </a:extLst>
          </p:cNvPr>
          <p:cNvSpPr txBox="1"/>
          <p:nvPr/>
        </p:nvSpPr>
        <p:spPr>
          <a:xfrm>
            <a:off x="8228252" y="4253089"/>
            <a:ext cx="5531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4F58BA-D43B-5141-889C-84CF47986CE9}"/>
              </a:ext>
            </a:extLst>
          </p:cNvPr>
          <p:cNvSpPr/>
          <p:nvPr/>
        </p:nvSpPr>
        <p:spPr>
          <a:xfrm>
            <a:off x="3018874" y="4637810"/>
            <a:ext cx="33812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Source: AW Housing Price Data (Quality vs. Condition)</a:t>
            </a:r>
          </a:p>
        </p:txBody>
      </p:sp>
    </p:spTree>
    <p:extLst>
      <p:ext uri="{BB962C8B-B14F-4D97-AF65-F5344CB8AC3E}">
        <p14:creationId xmlns:p14="http://schemas.microsoft.com/office/powerpoint/2010/main" val="72439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</a:t>
            </a:r>
            <a:endParaRPr dirty="0"/>
          </a:p>
        </p:txBody>
      </p:sp>
      <p:sp>
        <p:nvSpPr>
          <p:cNvPr id="353" name="Google Shape;353;p20"/>
          <p:cNvSpPr txBox="1">
            <a:spLocks noGrp="1"/>
          </p:cNvSpPr>
          <p:nvPr>
            <p:ph type="ctrTitle"/>
          </p:nvPr>
        </p:nvSpPr>
        <p:spPr>
          <a:xfrm>
            <a:off x="694454" y="2852157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OVERALL CONDITION</a:t>
            </a:r>
            <a:br>
              <a:rPr lang="en" sz="1400" dirty="0"/>
            </a:br>
            <a:r>
              <a:rPr lang="en" dirty="0"/>
              <a:t>(1-10)</a:t>
            </a:r>
            <a:endParaRPr sz="1400" dirty="0"/>
          </a:p>
        </p:txBody>
      </p:sp>
      <p:sp>
        <p:nvSpPr>
          <p:cNvPr id="356" name="Google Shape;356;p20"/>
          <p:cNvSpPr txBox="1">
            <a:spLocks noGrp="1"/>
          </p:cNvSpPr>
          <p:nvPr>
            <p:ph type="ctrTitle" idx="4"/>
          </p:nvPr>
        </p:nvSpPr>
        <p:spPr>
          <a:xfrm>
            <a:off x="5803375" y="2863964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TOTAL LOT SIZE </a:t>
            </a:r>
            <a:br>
              <a:rPr lang="en-US" sz="1400" dirty="0"/>
            </a:br>
            <a:r>
              <a:rPr lang="en-US" sz="1400" dirty="0"/>
              <a:t>(BY SQUARE FEET)</a:t>
            </a:r>
            <a:br>
              <a:rPr lang="en-US" sz="1400" dirty="0"/>
            </a:br>
            <a:r>
              <a:rPr lang="en-US" dirty="0"/>
              <a:t>&lt;10,000 vs. &gt;10,000</a:t>
            </a:r>
            <a:endParaRPr sz="1400" dirty="0"/>
          </a:p>
        </p:txBody>
      </p:sp>
      <p:sp>
        <p:nvSpPr>
          <p:cNvPr id="358" name="Google Shape;358;p20"/>
          <p:cNvSpPr txBox="1">
            <a:spLocks noGrp="1"/>
          </p:cNvSpPr>
          <p:nvPr>
            <p:ph type="ctrTitle" idx="6"/>
          </p:nvPr>
        </p:nvSpPr>
        <p:spPr>
          <a:xfrm>
            <a:off x="3171627" y="2130352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YEAR REMODEL ADDED</a:t>
            </a:r>
            <a:br>
              <a:rPr lang="en" sz="1400" dirty="0"/>
            </a:br>
            <a:r>
              <a:rPr lang="en" dirty="0"/>
              <a:t>2001-2010</a:t>
            </a:r>
            <a:endParaRPr sz="1400" dirty="0"/>
          </a:p>
        </p:txBody>
      </p:sp>
      <p:sp>
        <p:nvSpPr>
          <p:cNvPr id="359" name="Google Shape;359;p20"/>
          <p:cNvSpPr/>
          <p:nvPr/>
        </p:nvSpPr>
        <p:spPr>
          <a:xfrm>
            <a:off x="2637549" y="3398959"/>
            <a:ext cx="4010159" cy="1595803"/>
          </a:xfrm>
          <a:custGeom>
            <a:avLst/>
            <a:gdLst/>
            <a:ahLst/>
            <a:cxnLst/>
            <a:rect l="l" t="t" r="r" b="b"/>
            <a:pathLst>
              <a:path w="247007" h="98294" extrusionOk="0">
                <a:moveTo>
                  <a:pt x="168103" y="1"/>
                </a:moveTo>
                <a:cubicBezTo>
                  <a:pt x="166328" y="1"/>
                  <a:pt x="164550" y="734"/>
                  <a:pt x="163185" y="2207"/>
                </a:cubicBezTo>
                <a:lnTo>
                  <a:pt x="141106" y="26046"/>
                </a:lnTo>
                <a:cubicBezTo>
                  <a:pt x="140840" y="26332"/>
                  <a:pt x="140493" y="26477"/>
                  <a:pt x="140144" y="26477"/>
                </a:cubicBezTo>
                <a:cubicBezTo>
                  <a:pt x="139834" y="26477"/>
                  <a:pt x="139522" y="26363"/>
                  <a:pt x="139267" y="26131"/>
                </a:cubicBezTo>
                <a:lnTo>
                  <a:pt x="122255" y="9365"/>
                </a:lnTo>
                <a:cubicBezTo>
                  <a:pt x="121015" y="8143"/>
                  <a:pt x="119386" y="7519"/>
                  <a:pt x="117748" y="7519"/>
                </a:cubicBezTo>
                <a:cubicBezTo>
                  <a:pt x="116411" y="7519"/>
                  <a:pt x="115068" y="7935"/>
                  <a:pt x="113926" y="8782"/>
                </a:cubicBezTo>
                <a:lnTo>
                  <a:pt x="100257" y="18925"/>
                </a:lnTo>
                <a:cubicBezTo>
                  <a:pt x="100061" y="19170"/>
                  <a:pt x="99786" y="19339"/>
                  <a:pt x="99480" y="19403"/>
                </a:cubicBezTo>
                <a:lnTo>
                  <a:pt x="83820" y="2496"/>
                </a:lnTo>
                <a:cubicBezTo>
                  <a:pt x="82457" y="1024"/>
                  <a:pt x="80678" y="290"/>
                  <a:pt x="78903" y="290"/>
                </a:cubicBezTo>
                <a:cubicBezTo>
                  <a:pt x="77078" y="290"/>
                  <a:pt x="75255" y="1065"/>
                  <a:pt x="73888" y="2611"/>
                </a:cubicBezTo>
                <a:lnTo>
                  <a:pt x="62720" y="15241"/>
                </a:lnTo>
                <a:cubicBezTo>
                  <a:pt x="61788" y="16295"/>
                  <a:pt x="60242" y="16628"/>
                  <a:pt x="58659" y="16628"/>
                </a:cubicBezTo>
                <a:cubicBezTo>
                  <a:pt x="58501" y="16628"/>
                  <a:pt x="58343" y="16624"/>
                  <a:pt x="58185" y="16618"/>
                </a:cubicBezTo>
                <a:cubicBezTo>
                  <a:pt x="58041" y="16612"/>
                  <a:pt x="57898" y="16610"/>
                  <a:pt x="57755" y="16610"/>
                </a:cubicBezTo>
                <a:cubicBezTo>
                  <a:pt x="54347" y="16610"/>
                  <a:pt x="51136" y="18214"/>
                  <a:pt x="49238" y="21065"/>
                </a:cubicBezTo>
                <a:cubicBezTo>
                  <a:pt x="37037" y="39400"/>
                  <a:pt x="1" y="97831"/>
                  <a:pt x="977" y="97831"/>
                </a:cubicBezTo>
                <a:lnTo>
                  <a:pt x="8559" y="97846"/>
                </a:lnTo>
                <a:cubicBezTo>
                  <a:pt x="8501" y="97940"/>
                  <a:pt x="8471" y="98005"/>
                  <a:pt x="8499" y="98005"/>
                </a:cubicBezTo>
                <a:lnTo>
                  <a:pt x="49285" y="97926"/>
                </a:lnTo>
                <a:lnTo>
                  <a:pt x="238508" y="98294"/>
                </a:lnTo>
                <a:cubicBezTo>
                  <a:pt x="238577" y="98294"/>
                  <a:pt x="238168" y="98035"/>
                  <a:pt x="237351" y="97558"/>
                </a:cubicBezTo>
                <a:lnTo>
                  <a:pt x="246031" y="97540"/>
                </a:lnTo>
                <a:cubicBezTo>
                  <a:pt x="247006" y="97540"/>
                  <a:pt x="209968" y="39111"/>
                  <a:pt x="197768" y="20776"/>
                </a:cubicBezTo>
                <a:cubicBezTo>
                  <a:pt x="195870" y="17923"/>
                  <a:pt x="192661" y="16321"/>
                  <a:pt x="189251" y="16321"/>
                </a:cubicBezTo>
                <a:cubicBezTo>
                  <a:pt x="189108" y="16321"/>
                  <a:pt x="188965" y="16324"/>
                  <a:pt x="188821" y="16329"/>
                </a:cubicBezTo>
                <a:cubicBezTo>
                  <a:pt x="188663" y="16335"/>
                  <a:pt x="188505" y="16339"/>
                  <a:pt x="188347" y="16339"/>
                </a:cubicBezTo>
                <a:cubicBezTo>
                  <a:pt x="186763" y="16339"/>
                  <a:pt x="185218" y="16006"/>
                  <a:pt x="184287" y="14952"/>
                </a:cubicBezTo>
                <a:lnTo>
                  <a:pt x="173117" y="2322"/>
                </a:lnTo>
                <a:cubicBezTo>
                  <a:pt x="171750" y="776"/>
                  <a:pt x="169928" y="1"/>
                  <a:pt x="1681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5093353" y="3398553"/>
            <a:ext cx="525397" cy="309163"/>
          </a:xfrm>
          <a:custGeom>
            <a:avLst/>
            <a:gdLst/>
            <a:ahLst/>
            <a:cxnLst/>
            <a:rect l="l" t="t" r="r" b="b"/>
            <a:pathLst>
              <a:path w="32362" h="19043" extrusionOk="0">
                <a:moveTo>
                  <a:pt x="17214" y="1"/>
                </a:moveTo>
                <a:cubicBezTo>
                  <a:pt x="15031" y="1"/>
                  <a:pt x="12837" y="1278"/>
                  <a:pt x="10822" y="3581"/>
                </a:cubicBezTo>
                <a:lnTo>
                  <a:pt x="652" y="14237"/>
                </a:lnTo>
                <a:cubicBezTo>
                  <a:pt x="0" y="14981"/>
                  <a:pt x="578" y="16076"/>
                  <a:pt x="1471" y="16076"/>
                </a:cubicBezTo>
                <a:cubicBezTo>
                  <a:pt x="1573" y="16076"/>
                  <a:pt x="1680" y="16061"/>
                  <a:pt x="1790" y="16030"/>
                </a:cubicBezTo>
                <a:lnTo>
                  <a:pt x="9601" y="13799"/>
                </a:lnTo>
                <a:cubicBezTo>
                  <a:pt x="9702" y="13770"/>
                  <a:pt x="9805" y="13756"/>
                  <a:pt x="9906" y="13756"/>
                </a:cubicBezTo>
                <a:cubicBezTo>
                  <a:pt x="10195" y="13756"/>
                  <a:pt x="10477" y="13869"/>
                  <a:pt x="10688" y="14079"/>
                </a:cubicBezTo>
                <a:lnTo>
                  <a:pt x="15326" y="18718"/>
                </a:lnTo>
                <a:cubicBezTo>
                  <a:pt x="15544" y="18936"/>
                  <a:pt x="15827" y="19042"/>
                  <a:pt x="16108" y="19042"/>
                </a:cubicBezTo>
                <a:cubicBezTo>
                  <a:pt x="16450" y="19042"/>
                  <a:pt x="16791" y="18884"/>
                  <a:pt x="17009" y="18579"/>
                </a:cubicBezTo>
                <a:lnTo>
                  <a:pt x="20139" y="14197"/>
                </a:lnTo>
                <a:cubicBezTo>
                  <a:pt x="20349" y="13903"/>
                  <a:pt x="20685" y="13734"/>
                  <a:pt x="21038" y="13734"/>
                </a:cubicBezTo>
                <a:cubicBezTo>
                  <a:pt x="21109" y="13734"/>
                  <a:pt x="21180" y="13741"/>
                  <a:pt x="21251" y="13755"/>
                </a:cubicBezTo>
                <a:lnTo>
                  <a:pt x="30673" y="15577"/>
                </a:lnTo>
                <a:cubicBezTo>
                  <a:pt x="30750" y="15592"/>
                  <a:pt x="30824" y="15599"/>
                  <a:pt x="30897" y="15599"/>
                </a:cubicBezTo>
                <a:cubicBezTo>
                  <a:pt x="31808" y="15599"/>
                  <a:pt x="32362" y="14487"/>
                  <a:pt x="31709" y="13755"/>
                </a:cubicBezTo>
                <a:lnTo>
                  <a:pt x="22503" y="2766"/>
                </a:lnTo>
                <a:cubicBezTo>
                  <a:pt x="20819" y="875"/>
                  <a:pt x="19020" y="1"/>
                  <a:pt x="172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5403382" y="3184684"/>
            <a:ext cx="235059" cy="323285"/>
          </a:xfrm>
          <a:custGeom>
            <a:avLst/>
            <a:gdLst/>
            <a:ahLst/>
            <a:cxnLst/>
            <a:rect l="l" t="t" r="r" b="b"/>
            <a:pathLst>
              <a:path w="7007" h="9637" extrusionOk="0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lnTo>
                  <a:pt x="0" y="8763"/>
                </a:lnTo>
                <a:cubicBezTo>
                  <a:pt x="0" y="9251"/>
                  <a:pt x="395" y="9636"/>
                  <a:pt x="874" y="9636"/>
                </a:cubicBezTo>
                <a:lnTo>
                  <a:pt x="6133" y="9636"/>
                </a:lnTo>
                <a:cubicBezTo>
                  <a:pt x="6622" y="9636"/>
                  <a:pt x="7007" y="9251"/>
                  <a:pt x="7007" y="8763"/>
                </a:cubicBezTo>
                <a:lnTo>
                  <a:pt x="7007" y="874"/>
                </a:lnTo>
                <a:cubicBezTo>
                  <a:pt x="7007" y="395"/>
                  <a:pt x="6622" y="0"/>
                  <a:pt x="61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5373761" y="3478650"/>
            <a:ext cx="294301" cy="470419"/>
          </a:xfrm>
          <a:custGeom>
            <a:avLst/>
            <a:gdLst/>
            <a:ahLst/>
            <a:cxnLst/>
            <a:rect l="l" t="t" r="r" b="b"/>
            <a:pathLst>
              <a:path w="8773" h="14023" extrusionOk="0">
                <a:moveTo>
                  <a:pt x="883" y="0"/>
                </a:moveTo>
                <a:cubicBezTo>
                  <a:pt x="395" y="0"/>
                  <a:pt x="0" y="395"/>
                  <a:pt x="10" y="873"/>
                </a:cubicBezTo>
                <a:lnTo>
                  <a:pt x="10" y="13149"/>
                </a:lnTo>
                <a:cubicBezTo>
                  <a:pt x="10" y="13628"/>
                  <a:pt x="395" y="14022"/>
                  <a:pt x="883" y="14022"/>
                </a:cubicBezTo>
                <a:lnTo>
                  <a:pt x="7890" y="14022"/>
                </a:lnTo>
                <a:cubicBezTo>
                  <a:pt x="8378" y="14022"/>
                  <a:pt x="8773" y="13628"/>
                  <a:pt x="8773" y="13149"/>
                </a:cubicBezTo>
                <a:lnTo>
                  <a:pt x="8773" y="873"/>
                </a:lnTo>
                <a:cubicBezTo>
                  <a:pt x="8773" y="395"/>
                  <a:pt x="8378" y="0"/>
                  <a:pt x="78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5315156" y="3890430"/>
            <a:ext cx="411814" cy="823293"/>
          </a:xfrm>
          <a:custGeom>
            <a:avLst/>
            <a:gdLst/>
            <a:ahLst/>
            <a:cxnLst/>
            <a:rect l="l" t="t" r="r" b="b"/>
            <a:pathLst>
              <a:path w="12276" h="24542" extrusionOk="0">
                <a:moveTo>
                  <a:pt x="874" y="0"/>
                </a:moveTo>
                <a:cubicBezTo>
                  <a:pt x="395" y="0"/>
                  <a:pt x="1" y="385"/>
                  <a:pt x="1" y="874"/>
                </a:cubicBezTo>
                <a:lnTo>
                  <a:pt x="1" y="23658"/>
                </a:lnTo>
                <a:cubicBezTo>
                  <a:pt x="1" y="24147"/>
                  <a:pt x="395" y="24541"/>
                  <a:pt x="874" y="24541"/>
                </a:cubicBezTo>
                <a:lnTo>
                  <a:pt x="12276" y="24541"/>
                </a:lnTo>
                <a:lnTo>
                  <a:pt x="12276" y="874"/>
                </a:lnTo>
                <a:cubicBezTo>
                  <a:pt x="12276" y="385"/>
                  <a:pt x="11881" y="0"/>
                  <a:pt x="11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5386676" y="3054155"/>
            <a:ext cx="269712" cy="159848"/>
          </a:xfrm>
          <a:custGeom>
            <a:avLst/>
            <a:gdLst/>
            <a:ahLst/>
            <a:cxnLst/>
            <a:rect l="l" t="t" r="r" b="b"/>
            <a:pathLst>
              <a:path w="8040" h="4765" extrusionOk="0">
                <a:moveTo>
                  <a:pt x="4125" y="1"/>
                </a:moveTo>
                <a:cubicBezTo>
                  <a:pt x="3882" y="1"/>
                  <a:pt x="3641" y="102"/>
                  <a:pt x="3466" y="304"/>
                </a:cubicBezTo>
                <a:lnTo>
                  <a:pt x="245" y="4042"/>
                </a:lnTo>
                <a:cubicBezTo>
                  <a:pt x="0" y="4323"/>
                  <a:pt x="198" y="4765"/>
                  <a:pt x="573" y="4765"/>
                </a:cubicBezTo>
                <a:lnTo>
                  <a:pt x="7467" y="4765"/>
                </a:lnTo>
                <a:cubicBezTo>
                  <a:pt x="7833" y="4765"/>
                  <a:pt x="8040" y="4342"/>
                  <a:pt x="7815" y="4051"/>
                </a:cubicBezTo>
                <a:lnTo>
                  <a:pt x="4809" y="332"/>
                </a:lnTo>
                <a:cubicBezTo>
                  <a:pt x="4632" y="111"/>
                  <a:pt x="4378" y="1"/>
                  <a:pt x="412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5402745" y="3977382"/>
            <a:ext cx="59880" cy="118821"/>
          </a:xfrm>
          <a:custGeom>
            <a:avLst/>
            <a:gdLst/>
            <a:ahLst/>
            <a:cxnLst/>
            <a:rect l="l" t="t" r="r" b="b"/>
            <a:pathLst>
              <a:path w="1785" h="3542" extrusionOk="0">
                <a:moveTo>
                  <a:pt x="893" y="0"/>
                </a:moveTo>
                <a:cubicBezTo>
                  <a:pt x="395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4" y="3541"/>
                  <a:pt x="893" y="3541"/>
                </a:cubicBezTo>
                <a:cubicBezTo>
                  <a:pt x="1381" y="3541"/>
                  <a:pt x="177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0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5491609" y="3684355"/>
            <a:ext cx="58941" cy="117882"/>
          </a:xfrm>
          <a:custGeom>
            <a:avLst/>
            <a:gdLst/>
            <a:ahLst/>
            <a:cxnLst/>
            <a:rect l="l" t="t" r="r" b="b"/>
            <a:pathLst>
              <a:path w="1757" h="3514" extrusionOk="0">
                <a:moveTo>
                  <a:pt x="873" y="1"/>
                </a:moveTo>
                <a:cubicBezTo>
                  <a:pt x="394" y="1"/>
                  <a:pt x="0" y="395"/>
                  <a:pt x="0" y="884"/>
                </a:cubicBezTo>
                <a:lnTo>
                  <a:pt x="0" y="2631"/>
                </a:lnTo>
                <a:cubicBezTo>
                  <a:pt x="0" y="3119"/>
                  <a:pt x="394" y="3513"/>
                  <a:pt x="873" y="3513"/>
                </a:cubicBezTo>
                <a:cubicBezTo>
                  <a:pt x="1362" y="3513"/>
                  <a:pt x="1756" y="3119"/>
                  <a:pt x="1756" y="2631"/>
                </a:cubicBezTo>
                <a:lnTo>
                  <a:pt x="1756" y="884"/>
                </a:lnTo>
                <a:cubicBezTo>
                  <a:pt x="1747" y="395"/>
                  <a:pt x="1362" y="1"/>
                  <a:pt x="87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5491609" y="3272910"/>
            <a:ext cx="58941" cy="117546"/>
          </a:xfrm>
          <a:custGeom>
            <a:avLst/>
            <a:gdLst/>
            <a:ahLst/>
            <a:cxnLst/>
            <a:rect l="l" t="t" r="r" b="b"/>
            <a:pathLst>
              <a:path w="1757" h="3504" extrusionOk="0">
                <a:moveTo>
                  <a:pt x="873" y="0"/>
                </a:moveTo>
                <a:cubicBezTo>
                  <a:pt x="394" y="0"/>
                  <a:pt x="0" y="395"/>
                  <a:pt x="0" y="874"/>
                </a:cubicBezTo>
                <a:lnTo>
                  <a:pt x="0" y="2630"/>
                </a:lnTo>
                <a:cubicBezTo>
                  <a:pt x="0" y="3109"/>
                  <a:pt x="394" y="3503"/>
                  <a:pt x="873" y="3503"/>
                </a:cubicBezTo>
                <a:cubicBezTo>
                  <a:pt x="1362" y="3503"/>
                  <a:pt x="1747" y="3109"/>
                  <a:pt x="1756" y="2630"/>
                </a:cubicBezTo>
                <a:lnTo>
                  <a:pt x="1756" y="874"/>
                </a:lnTo>
                <a:cubicBezTo>
                  <a:pt x="1756" y="395"/>
                  <a:pt x="1362" y="0"/>
                  <a:pt x="87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5579165" y="3977382"/>
            <a:ext cx="59914" cy="118821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20" y="3147"/>
                  <a:pt x="414" y="3541"/>
                  <a:pt x="893" y="3541"/>
                </a:cubicBezTo>
                <a:cubicBezTo>
                  <a:pt x="1382" y="3541"/>
                  <a:pt x="1767" y="3147"/>
                  <a:pt x="1767" y="2668"/>
                </a:cubicBezTo>
                <a:lnTo>
                  <a:pt x="1767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5403382" y="4156016"/>
            <a:ext cx="58639" cy="116607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4" y="1"/>
                  <a:pt x="19" y="376"/>
                  <a:pt x="0" y="846"/>
                </a:cubicBezTo>
                <a:lnTo>
                  <a:pt x="0" y="2593"/>
                </a:lnTo>
                <a:cubicBezTo>
                  <a:pt x="0" y="3081"/>
                  <a:pt x="395" y="3466"/>
                  <a:pt x="874" y="3476"/>
                </a:cubicBezTo>
                <a:cubicBezTo>
                  <a:pt x="1362" y="3476"/>
                  <a:pt x="1747" y="3081"/>
                  <a:pt x="1747" y="2593"/>
                </a:cubicBezTo>
                <a:lnTo>
                  <a:pt x="1747" y="846"/>
                </a:lnTo>
                <a:cubicBezTo>
                  <a:pt x="1738" y="376"/>
                  <a:pt x="1343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5579802" y="4156016"/>
            <a:ext cx="58639" cy="116607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76"/>
                  <a:pt x="874" y="3476"/>
                </a:cubicBezTo>
                <a:cubicBezTo>
                  <a:pt x="1363" y="3466"/>
                  <a:pt x="1748" y="3081"/>
                  <a:pt x="1748" y="2593"/>
                </a:cubicBezTo>
                <a:lnTo>
                  <a:pt x="1748" y="846"/>
                </a:lnTo>
                <a:cubicBezTo>
                  <a:pt x="1738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5403382" y="4332469"/>
            <a:ext cx="58941" cy="116573"/>
          </a:xfrm>
          <a:custGeom>
            <a:avLst/>
            <a:gdLst/>
            <a:ahLst/>
            <a:cxnLst/>
            <a:rect l="l" t="t" r="r" b="b"/>
            <a:pathLst>
              <a:path w="1757" h="3475" extrusionOk="0">
                <a:moveTo>
                  <a:pt x="874" y="0"/>
                </a:moveTo>
                <a:cubicBezTo>
                  <a:pt x="404" y="0"/>
                  <a:pt x="19" y="366"/>
                  <a:pt x="0" y="845"/>
                </a:cubicBezTo>
                <a:lnTo>
                  <a:pt x="0" y="2592"/>
                </a:lnTo>
                <a:cubicBezTo>
                  <a:pt x="0" y="3081"/>
                  <a:pt x="395" y="3475"/>
                  <a:pt x="874" y="3475"/>
                </a:cubicBezTo>
                <a:cubicBezTo>
                  <a:pt x="1362" y="3475"/>
                  <a:pt x="1757" y="3081"/>
                  <a:pt x="1747" y="2592"/>
                </a:cubicBezTo>
                <a:lnTo>
                  <a:pt x="1747" y="845"/>
                </a:lnTo>
                <a:cubicBezTo>
                  <a:pt x="1738" y="366"/>
                  <a:pt x="1343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5579802" y="4332469"/>
            <a:ext cx="58639" cy="116573"/>
          </a:xfrm>
          <a:custGeom>
            <a:avLst/>
            <a:gdLst/>
            <a:ahLst/>
            <a:cxnLst/>
            <a:rect l="l" t="t" r="r" b="b"/>
            <a:pathLst>
              <a:path w="1748" h="3475" extrusionOk="0">
                <a:moveTo>
                  <a:pt x="87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74" y="3475"/>
                </a:cubicBezTo>
                <a:cubicBezTo>
                  <a:pt x="1363" y="3475"/>
                  <a:pt x="1748" y="3081"/>
                  <a:pt x="1748" y="2592"/>
                </a:cubicBezTo>
                <a:lnTo>
                  <a:pt x="1748" y="845"/>
                </a:lnTo>
                <a:cubicBezTo>
                  <a:pt x="1738" y="366"/>
                  <a:pt x="1344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5462290" y="4537236"/>
            <a:ext cx="117546" cy="176487"/>
          </a:xfrm>
          <a:custGeom>
            <a:avLst/>
            <a:gdLst/>
            <a:ahLst/>
            <a:cxnLst/>
            <a:rect l="l" t="t" r="r" b="b"/>
            <a:pathLst>
              <a:path w="3504" h="5261" extrusionOk="0">
                <a:moveTo>
                  <a:pt x="874" y="1"/>
                </a:moveTo>
                <a:cubicBezTo>
                  <a:pt x="386" y="1"/>
                  <a:pt x="1" y="386"/>
                  <a:pt x="1" y="874"/>
                </a:cubicBezTo>
                <a:lnTo>
                  <a:pt x="1" y="5260"/>
                </a:lnTo>
                <a:lnTo>
                  <a:pt x="3504" y="5260"/>
                </a:lnTo>
                <a:lnTo>
                  <a:pt x="3504" y="874"/>
                </a:lnTo>
                <a:cubicBezTo>
                  <a:pt x="3504" y="386"/>
                  <a:pt x="3109" y="1"/>
                  <a:pt x="263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5481512" y="3566843"/>
            <a:ext cx="69038" cy="58907"/>
          </a:xfrm>
          <a:custGeom>
            <a:avLst/>
            <a:gdLst/>
            <a:ahLst/>
            <a:cxnLst/>
            <a:rect l="l" t="t" r="r" b="b"/>
            <a:pathLst>
              <a:path w="2058" h="1756" extrusionOk="0">
                <a:moveTo>
                  <a:pt x="1174" y="1"/>
                </a:moveTo>
                <a:cubicBezTo>
                  <a:pt x="395" y="1"/>
                  <a:pt x="0" y="949"/>
                  <a:pt x="555" y="1494"/>
                </a:cubicBezTo>
                <a:cubicBezTo>
                  <a:pt x="735" y="1674"/>
                  <a:pt x="957" y="1755"/>
                  <a:pt x="1174" y="1755"/>
                </a:cubicBezTo>
                <a:cubicBezTo>
                  <a:pt x="1625" y="1755"/>
                  <a:pt x="2057" y="1407"/>
                  <a:pt x="2057" y="874"/>
                </a:cubicBezTo>
                <a:cubicBezTo>
                  <a:pt x="2048" y="395"/>
                  <a:pt x="1663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3670160" y="3397562"/>
            <a:ext cx="534570" cy="322086"/>
          </a:xfrm>
          <a:custGeom>
            <a:avLst/>
            <a:gdLst/>
            <a:ahLst/>
            <a:cxnLst/>
            <a:rect l="l" t="t" r="r" b="b"/>
            <a:pathLst>
              <a:path w="32927" h="19839" extrusionOk="0">
                <a:moveTo>
                  <a:pt x="14907" y="1"/>
                </a:moveTo>
                <a:cubicBezTo>
                  <a:pt x="13428" y="1"/>
                  <a:pt x="11934" y="612"/>
                  <a:pt x="10492" y="2013"/>
                </a:cubicBezTo>
                <a:lnTo>
                  <a:pt x="726" y="13444"/>
                </a:lnTo>
                <a:cubicBezTo>
                  <a:pt x="1" y="14149"/>
                  <a:pt x="522" y="15346"/>
                  <a:pt x="1484" y="15346"/>
                </a:cubicBezTo>
                <a:cubicBezTo>
                  <a:pt x="1531" y="15346"/>
                  <a:pt x="1579" y="15343"/>
                  <a:pt x="1628" y="15337"/>
                </a:cubicBezTo>
                <a:lnTo>
                  <a:pt x="11158" y="14192"/>
                </a:lnTo>
                <a:cubicBezTo>
                  <a:pt x="11202" y="14187"/>
                  <a:pt x="11245" y="14185"/>
                  <a:pt x="11289" y="14185"/>
                </a:cubicBezTo>
                <a:cubicBezTo>
                  <a:pt x="11671" y="14185"/>
                  <a:pt x="12032" y="14383"/>
                  <a:pt x="12234" y="14716"/>
                </a:cubicBezTo>
                <a:lnTo>
                  <a:pt x="15042" y="19309"/>
                </a:lnTo>
                <a:cubicBezTo>
                  <a:pt x="15252" y="19654"/>
                  <a:pt x="15617" y="19838"/>
                  <a:pt x="15987" y="19838"/>
                </a:cubicBezTo>
                <a:cubicBezTo>
                  <a:pt x="16242" y="19838"/>
                  <a:pt x="16500" y="19751"/>
                  <a:pt x="16711" y="19568"/>
                </a:cubicBezTo>
                <a:lnTo>
                  <a:pt x="21668" y="15274"/>
                </a:lnTo>
                <a:cubicBezTo>
                  <a:pt x="21872" y="15097"/>
                  <a:pt x="22130" y="15003"/>
                  <a:pt x="22391" y="15003"/>
                </a:cubicBezTo>
                <a:cubicBezTo>
                  <a:pt x="22519" y="15003"/>
                  <a:pt x="22648" y="15026"/>
                  <a:pt x="22772" y="15071"/>
                </a:cubicBezTo>
                <a:lnTo>
                  <a:pt x="30404" y="17856"/>
                </a:lnTo>
                <a:cubicBezTo>
                  <a:pt x="30501" y="17891"/>
                  <a:pt x="30602" y="17908"/>
                  <a:pt x="30706" y="17908"/>
                </a:cubicBezTo>
                <a:cubicBezTo>
                  <a:pt x="31711" y="17908"/>
                  <a:pt x="32927" y="16363"/>
                  <a:pt x="32323" y="15565"/>
                </a:cubicBezTo>
                <a:lnTo>
                  <a:pt x="22286" y="4794"/>
                </a:lnTo>
                <a:cubicBezTo>
                  <a:pt x="20127" y="1937"/>
                  <a:pt x="17541" y="1"/>
                  <a:pt x="149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5031108" y="4820560"/>
            <a:ext cx="217906" cy="138890"/>
          </a:xfrm>
          <a:custGeom>
            <a:avLst/>
            <a:gdLst/>
            <a:ahLst/>
            <a:cxnLst/>
            <a:rect l="l" t="t" r="r" b="b"/>
            <a:pathLst>
              <a:path w="13422" h="8555" extrusionOk="0">
                <a:moveTo>
                  <a:pt x="7831" y="0"/>
                </a:moveTo>
                <a:cubicBezTo>
                  <a:pt x="7128" y="602"/>
                  <a:pt x="6306" y="1543"/>
                  <a:pt x="5948" y="1883"/>
                </a:cubicBezTo>
                <a:cubicBezTo>
                  <a:pt x="5045" y="2744"/>
                  <a:pt x="4148" y="3618"/>
                  <a:pt x="3312" y="4548"/>
                </a:cubicBezTo>
                <a:cubicBezTo>
                  <a:pt x="2144" y="5839"/>
                  <a:pt x="1048" y="7179"/>
                  <a:pt x="0" y="8555"/>
                </a:cubicBezTo>
                <a:lnTo>
                  <a:pt x="13421" y="8555"/>
                </a:lnTo>
                <a:cubicBezTo>
                  <a:pt x="11327" y="5856"/>
                  <a:pt x="9362" y="3073"/>
                  <a:pt x="7831" y="0"/>
                </a:cubicBezTo>
                <a:close/>
              </a:path>
            </a:pathLst>
          </a:custGeom>
          <a:solidFill>
            <a:srgbClr val="90B9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2324733" y="4803968"/>
            <a:ext cx="4356565" cy="351991"/>
          </a:xfrm>
          <a:custGeom>
            <a:avLst/>
            <a:gdLst/>
            <a:ahLst/>
            <a:cxnLst/>
            <a:rect l="l" t="t" r="r" b="b"/>
            <a:pathLst>
              <a:path w="268344" h="21681" extrusionOk="0">
                <a:moveTo>
                  <a:pt x="15343" y="0"/>
                </a:moveTo>
                <a:cubicBezTo>
                  <a:pt x="6870" y="0"/>
                  <a:pt x="1" y="9707"/>
                  <a:pt x="1" y="21680"/>
                </a:cubicBezTo>
                <a:lnTo>
                  <a:pt x="268344" y="21680"/>
                </a:lnTo>
                <a:cubicBezTo>
                  <a:pt x="268344" y="9707"/>
                  <a:pt x="261473" y="0"/>
                  <a:pt x="253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3840124" y="3918511"/>
            <a:ext cx="351488" cy="1045550"/>
          </a:xfrm>
          <a:custGeom>
            <a:avLst/>
            <a:gdLst/>
            <a:ahLst/>
            <a:cxnLst/>
            <a:rect l="l" t="t" r="r" b="b"/>
            <a:pathLst>
              <a:path w="21650" h="64401" extrusionOk="0">
                <a:moveTo>
                  <a:pt x="1145" y="1"/>
                </a:moveTo>
                <a:cubicBezTo>
                  <a:pt x="513" y="1"/>
                  <a:pt x="0" y="513"/>
                  <a:pt x="0" y="1146"/>
                </a:cubicBezTo>
                <a:lnTo>
                  <a:pt x="0" y="64400"/>
                </a:lnTo>
                <a:lnTo>
                  <a:pt x="21648" y="64400"/>
                </a:lnTo>
                <a:lnTo>
                  <a:pt x="21650" y="1146"/>
                </a:lnTo>
                <a:cubicBezTo>
                  <a:pt x="21650" y="513"/>
                  <a:pt x="21137" y="1"/>
                  <a:pt x="205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3878552" y="396578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3171627" y="3714261"/>
            <a:ext cx="55276" cy="220978"/>
          </a:xfrm>
          <a:custGeom>
            <a:avLst/>
            <a:gdLst/>
            <a:ahLst/>
            <a:cxnLst/>
            <a:rect l="l" t="t" r="r" b="b"/>
            <a:pathLst>
              <a:path w="1748" h="6988" extrusionOk="0">
                <a:moveTo>
                  <a:pt x="874" y="0"/>
                </a:moveTo>
                <a:cubicBezTo>
                  <a:pt x="404" y="0"/>
                  <a:pt x="19" y="376"/>
                  <a:pt x="0" y="845"/>
                </a:cubicBezTo>
                <a:lnTo>
                  <a:pt x="0" y="6105"/>
                </a:lnTo>
                <a:cubicBezTo>
                  <a:pt x="0" y="6593"/>
                  <a:pt x="395" y="6988"/>
                  <a:pt x="874" y="6988"/>
                </a:cubicBezTo>
                <a:cubicBezTo>
                  <a:pt x="1362" y="6978"/>
                  <a:pt x="1747" y="6593"/>
                  <a:pt x="1747" y="6105"/>
                </a:cubicBezTo>
                <a:lnTo>
                  <a:pt x="1747" y="845"/>
                </a:lnTo>
                <a:cubicBezTo>
                  <a:pt x="1738" y="376"/>
                  <a:pt x="1343" y="0"/>
                  <a:pt x="8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3059363" y="3906121"/>
            <a:ext cx="279796" cy="139898"/>
          </a:xfrm>
          <a:custGeom>
            <a:avLst/>
            <a:gdLst/>
            <a:ahLst/>
            <a:cxnLst/>
            <a:rect l="l" t="t" r="r" b="b"/>
            <a:pathLst>
              <a:path w="8848" h="4424" extrusionOk="0">
                <a:moveTo>
                  <a:pt x="4424" y="0"/>
                </a:moveTo>
                <a:cubicBezTo>
                  <a:pt x="1982" y="0"/>
                  <a:pt x="0" y="1982"/>
                  <a:pt x="0" y="4424"/>
                </a:cubicBezTo>
                <a:lnTo>
                  <a:pt x="8847" y="4424"/>
                </a:lnTo>
                <a:cubicBezTo>
                  <a:pt x="8847" y="1982"/>
                  <a:pt x="6866" y="0"/>
                  <a:pt x="44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3032926" y="4032331"/>
            <a:ext cx="333238" cy="942414"/>
          </a:xfrm>
          <a:custGeom>
            <a:avLst/>
            <a:gdLst/>
            <a:ahLst/>
            <a:cxnLst/>
            <a:rect l="l" t="t" r="r" b="b"/>
            <a:pathLst>
              <a:path w="10538" h="29802" extrusionOk="0">
                <a:moveTo>
                  <a:pt x="883" y="1"/>
                </a:moveTo>
                <a:cubicBezTo>
                  <a:pt x="395" y="1"/>
                  <a:pt x="0" y="386"/>
                  <a:pt x="0" y="874"/>
                </a:cubicBezTo>
                <a:lnTo>
                  <a:pt x="0" y="29801"/>
                </a:lnTo>
                <a:lnTo>
                  <a:pt x="9712" y="29801"/>
                </a:lnTo>
                <a:cubicBezTo>
                  <a:pt x="10172" y="29773"/>
                  <a:pt x="10538" y="29388"/>
                  <a:pt x="10519" y="28918"/>
                </a:cubicBezTo>
                <a:lnTo>
                  <a:pt x="10519" y="874"/>
                </a:lnTo>
                <a:cubicBezTo>
                  <a:pt x="10519" y="386"/>
                  <a:pt x="10125" y="1"/>
                  <a:pt x="96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3116064" y="4116387"/>
            <a:ext cx="55592" cy="109920"/>
          </a:xfrm>
          <a:custGeom>
            <a:avLst/>
            <a:gdLst/>
            <a:ahLst/>
            <a:cxnLst/>
            <a:rect l="l" t="t" r="r" b="b"/>
            <a:pathLst>
              <a:path w="1758" h="3476" extrusionOk="0">
                <a:moveTo>
                  <a:pt x="884" y="1"/>
                </a:moveTo>
                <a:cubicBezTo>
                  <a:pt x="405" y="1"/>
                  <a:pt x="20" y="367"/>
                  <a:pt x="1" y="846"/>
                </a:cubicBezTo>
                <a:lnTo>
                  <a:pt x="1" y="2602"/>
                </a:lnTo>
                <a:cubicBezTo>
                  <a:pt x="1" y="3081"/>
                  <a:pt x="395" y="3476"/>
                  <a:pt x="884" y="3476"/>
                </a:cubicBezTo>
                <a:cubicBezTo>
                  <a:pt x="1363" y="3476"/>
                  <a:pt x="1757" y="3081"/>
                  <a:pt x="1757" y="2602"/>
                </a:cubicBezTo>
                <a:lnTo>
                  <a:pt x="1757" y="846"/>
                </a:lnTo>
                <a:cubicBezTo>
                  <a:pt x="1738" y="367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5457001" y="4239675"/>
            <a:ext cx="439539" cy="719424"/>
          </a:xfrm>
          <a:custGeom>
            <a:avLst/>
            <a:gdLst/>
            <a:ahLst/>
            <a:cxnLst/>
            <a:rect l="l" t="t" r="r" b="b"/>
            <a:pathLst>
              <a:path w="13150" h="18409" extrusionOk="0">
                <a:moveTo>
                  <a:pt x="1" y="0"/>
                </a:moveTo>
                <a:lnTo>
                  <a:pt x="1" y="18408"/>
                </a:lnTo>
                <a:lnTo>
                  <a:pt x="12266" y="18408"/>
                </a:lnTo>
                <a:cubicBezTo>
                  <a:pt x="12755" y="18408"/>
                  <a:pt x="13149" y="18014"/>
                  <a:pt x="13149" y="17525"/>
                </a:cubicBezTo>
                <a:lnTo>
                  <a:pt x="13149" y="442"/>
                </a:lnTo>
                <a:lnTo>
                  <a:pt x="12745" y="0"/>
                </a:lnTo>
                <a:lnTo>
                  <a:pt x="2161" y="0"/>
                </a:lnTo>
                <a:lnTo>
                  <a:pt x="1757" y="442"/>
                </a:lnTo>
                <a:lnTo>
                  <a:pt x="175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5552576" y="4342425"/>
            <a:ext cx="102819" cy="68351"/>
          </a:xfrm>
          <a:custGeom>
            <a:avLst/>
            <a:gdLst/>
            <a:ahLst/>
            <a:cxnLst/>
            <a:rect l="l" t="t" r="r" b="b"/>
            <a:pathLst>
              <a:path w="2631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38"/>
                  <a:pt x="2631" y="1344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5552576" y="4479323"/>
            <a:ext cx="102819" cy="68703"/>
          </a:xfrm>
          <a:custGeom>
            <a:avLst/>
            <a:gdLst/>
            <a:ahLst/>
            <a:cxnLst/>
            <a:rect l="l" t="t" r="r" b="b"/>
            <a:pathLst>
              <a:path w="2631" h="1758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6" y="1758"/>
                  <a:pt x="879" y="1758"/>
                </a:cubicBezTo>
                <a:cubicBezTo>
                  <a:pt x="890" y="1758"/>
                  <a:pt x="901" y="1758"/>
                  <a:pt x="912" y="1757"/>
                </a:cubicBezTo>
                <a:lnTo>
                  <a:pt x="1785" y="1757"/>
                </a:lnTo>
                <a:cubicBezTo>
                  <a:pt x="2255" y="1738"/>
                  <a:pt x="2631" y="1353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0"/>
          <p:cNvSpPr/>
          <p:nvPr/>
        </p:nvSpPr>
        <p:spPr>
          <a:xfrm>
            <a:off x="5553709" y="4616259"/>
            <a:ext cx="102780" cy="68664"/>
          </a:xfrm>
          <a:custGeom>
            <a:avLst/>
            <a:gdLst/>
            <a:ahLst/>
            <a:cxnLst/>
            <a:rect l="l" t="t" r="r" b="b"/>
            <a:pathLst>
              <a:path w="2630" h="1757" extrusionOk="0">
                <a:moveTo>
                  <a:pt x="883" y="0"/>
                </a:moveTo>
                <a:cubicBezTo>
                  <a:pt x="395" y="0"/>
                  <a:pt x="0" y="395"/>
                  <a:pt x="0" y="883"/>
                </a:cubicBezTo>
                <a:cubicBezTo>
                  <a:pt x="0" y="1362"/>
                  <a:pt x="395" y="1756"/>
                  <a:pt x="883" y="1756"/>
                </a:cubicBezTo>
                <a:lnTo>
                  <a:pt x="1756" y="1756"/>
                </a:lnTo>
                <a:cubicBezTo>
                  <a:pt x="2245" y="1756"/>
                  <a:pt x="2630" y="1362"/>
                  <a:pt x="2630" y="883"/>
                </a:cubicBezTo>
                <a:cubicBezTo>
                  <a:pt x="2630" y="395"/>
                  <a:pt x="2245" y="0"/>
                  <a:pt x="175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5552576" y="4753508"/>
            <a:ext cx="102819" cy="68351"/>
          </a:xfrm>
          <a:custGeom>
            <a:avLst/>
            <a:gdLst/>
            <a:ahLst/>
            <a:cxnLst/>
            <a:rect l="l" t="t" r="r" b="b"/>
            <a:pathLst>
              <a:path w="2631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29"/>
                  <a:pt x="2631" y="1344"/>
                  <a:pt x="2631" y="874"/>
                </a:cubicBezTo>
                <a:cubicBezTo>
                  <a:pt x="2631" y="405"/>
                  <a:pt x="2255" y="1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5725114" y="4342699"/>
            <a:ext cx="70852" cy="68038"/>
          </a:xfrm>
          <a:custGeom>
            <a:avLst/>
            <a:gdLst/>
            <a:ahLst/>
            <a:cxnLst/>
            <a:rect l="l" t="t" r="r" b="b"/>
            <a:pathLst>
              <a:path w="1813" h="1741" extrusionOk="0">
                <a:moveTo>
                  <a:pt x="875" y="1"/>
                </a:moveTo>
                <a:cubicBezTo>
                  <a:pt x="651" y="1"/>
                  <a:pt x="428" y="83"/>
                  <a:pt x="254" y="247"/>
                </a:cubicBezTo>
                <a:cubicBezTo>
                  <a:pt x="169" y="332"/>
                  <a:pt x="113" y="426"/>
                  <a:pt x="66" y="539"/>
                </a:cubicBezTo>
                <a:cubicBezTo>
                  <a:pt x="28" y="642"/>
                  <a:pt x="0" y="755"/>
                  <a:pt x="0" y="867"/>
                </a:cubicBezTo>
                <a:cubicBezTo>
                  <a:pt x="0" y="1102"/>
                  <a:pt x="94" y="1327"/>
                  <a:pt x="254" y="1487"/>
                </a:cubicBezTo>
                <a:cubicBezTo>
                  <a:pt x="338" y="1572"/>
                  <a:pt x="432" y="1628"/>
                  <a:pt x="545" y="1675"/>
                </a:cubicBezTo>
                <a:cubicBezTo>
                  <a:pt x="648" y="1722"/>
                  <a:pt x="761" y="1741"/>
                  <a:pt x="874" y="1741"/>
                </a:cubicBezTo>
                <a:cubicBezTo>
                  <a:pt x="1108" y="1741"/>
                  <a:pt x="1334" y="1647"/>
                  <a:pt x="1503" y="1487"/>
                </a:cubicBezTo>
                <a:cubicBezTo>
                  <a:pt x="1578" y="1403"/>
                  <a:pt x="1634" y="1309"/>
                  <a:pt x="1681" y="1205"/>
                </a:cubicBezTo>
                <a:cubicBezTo>
                  <a:pt x="1813" y="877"/>
                  <a:pt x="1738" y="501"/>
                  <a:pt x="1503" y="247"/>
                </a:cubicBezTo>
                <a:cubicBezTo>
                  <a:pt x="1324" y="83"/>
                  <a:pt x="1099" y="1"/>
                  <a:pt x="87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5725114" y="4479245"/>
            <a:ext cx="68664" cy="68781"/>
          </a:xfrm>
          <a:custGeom>
            <a:avLst/>
            <a:gdLst/>
            <a:ahLst/>
            <a:cxnLst/>
            <a:rect l="l" t="t" r="r" b="b"/>
            <a:pathLst>
              <a:path w="1757" h="1760" extrusionOk="0">
                <a:moveTo>
                  <a:pt x="863" y="1"/>
                </a:moveTo>
                <a:cubicBezTo>
                  <a:pt x="516" y="1"/>
                  <a:pt x="193" y="213"/>
                  <a:pt x="66" y="548"/>
                </a:cubicBezTo>
                <a:cubicBezTo>
                  <a:pt x="28" y="651"/>
                  <a:pt x="0" y="764"/>
                  <a:pt x="0" y="876"/>
                </a:cubicBezTo>
                <a:cubicBezTo>
                  <a:pt x="0" y="942"/>
                  <a:pt x="10" y="999"/>
                  <a:pt x="19" y="1055"/>
                </a:cubicBezTo>
                <a:cubicBezTo>
                  <a:pt x="28" y="1111"/>
                  <a:pt x="47" y="1168"/>
                  <a:pt x="66" y="1215"/>
                </a:cubicBezTo>
                <a:cubicBezTo>
                  <a:pt x="85" y="1271"/>
                  <a:pt x="113" y="1318"/>
                  <a:pt x="150" y="1374"/>
                </a:cubicBezTo>
                <a:lnTo>
                  <a:pt x="254" y="1506"/>
                </a:lnTo>
                <a:cubicBezTo>
                  <a:pt x="423" y="1665"/>
                  <a:pt x="648" y="1750"/>
                  <a:pt x="874" y="1759"/>
                </a:cubicBezTo>
                <a:cubicBezTo>
                  <a:pt x="930" y="1759"/>
                  <a:pt x="996" y="1750"/>
                  <a:pt x="1052" y="1740"/>
                </a:cubicBezTo>
                <a:cubicBezTo>
                  <a:pt x="1108" y="1731"/>
                  <a:pt x="1155" y="1712"/>
                  <a:pt x="1212" y="1684"/>
                </a:cubicBezTo>
                <a:cubicBezTo>
                  <a:pt x="1268" y="1665"/>
                  <a:pt x="1315" y="1637"/>
                  <a:pt x="1371" y="1609"/>
                </a:cubicBezTo>
                <a:lnTo>
                  <a:pt x="1503" y="1506"/>
                </a:lnTo>
                <a:lnTo>
                  <a:pt x="1606" y="1374"/>
                </a:lnTo>
                <a:cubicBezTo>
                  <a:pt x="1634" y="1318"/>
                  <a:pt x="1663" y="1271"/>
                  <a:pt x="1681" y="1215"/>
                </a:cubicBezTo>
                <a:cubicBezTo>
                  <a:pt x="1710" y="1168"/>
                  <a:pt x="1728" y="1111"/>
                  <a:pt x="1738" y="1055"/>
                </a:cubicBezTo>
                <a:cubicBezTo>
                  <a:pt x="1747" y="999"/>
                  <a:pt x="1747" y="942"/>
                  <a:pt x="1756" y="876"/>
                </a:cubicBezTo>
                <a:cubicBezTo>
                  <a:pt x="1747" y="651"/>
                  <a:pt x="1663" y="426"/>
                  <a:pt x="1503" y="257"/>
                </a:cubicBezTo>
                <a:cubicBezTo>
                  <a:pt x="1456" y="219"/>
                  <a:pt x="1409" y="181"/>
                  <a:pt x="1371" y="153"/>
                </a:cubicBezTo>
                <a:cubicBezTo>
                  <a:pt x="1315" y="116"/>
                  <a:pt x="1268" y="97"/>
                  <a:pt x="1212" y="78"/>
                </a:cubicBezTo>
                <a:cubicBezTo>
                  <a:pt x="1155" y="50"/>
                  <a:pt x="1108" y="31"/>
                  <a:pt x="1052" y="22"/>
                </a:cubicBezTo>
                <a:cubicBezTo>
                  <a:pt x="989" y="7"/>
                  <a:pt x="926" y="1"/>
                  <a:pt x="8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5713351" y="4616298"/>
            <a:ext cx="92072" cy="68624"/>
          </a:xfrm>
          <a:custGeom>
            <a:avLst/>
            <a:gdLst/>
            <a:ahLst/>
            <a:cxnLst/>
            <a:rect l="l" t="t" r="r" b="b"/>
            <a:pathLst>
              <a:path w="2356" h="1756" extrusionOk="0">
                <a:moveTo>
                  <a:pt x="1176" y="1"/>
                </a:moveTo>
                <a:cubicBezTo>
                  <a:pt x="944" y="1"/>
                  <a:pt x="720" y="88"/>
                  <a:pt x="555" y="253"/>
                </a:cubicBezTo>
                <a:cubicBezTo>
                  <a:pt x="1" y="807"/>
                  <a:pt x="395" y="1755"/>
                  <a:pt x="1175" y="1755"/>
                </a:cubicBezTo>
                <a:cubicBezTo>
                  <a:pt x="1178" y="1755"/>
                  <a:pt x="1182" y="1756"/>
                  <a:pt x="1186" y="1756"/>
                </a:cubicBezTo>
                <a:cubicBezTo>
                  <a:pt x="1967" y="1756"/>
                  <a:pt x="2355" y="804"/>
                  <a:pt x="1804" y="262"/>
                </a:cubicBezTo>
                <a:cubicBezTo>
                  <a:pt x="1757" y="225"/>
                  <a:pt x="1710" y="187"/>
                  <a:pt x="1672" y="149"/>
                </a:cubicBezTo>
                <a:cubicBezTo>
                  <a:pt x="1616" y="121"/>
                  <a:pt x="1569" y="93"/>
                  <a:pt x="1513" y="74"/>
                </a:cubicBezTo>
                <a:cubicBezTo>
                  <a:pt x="1456" y="46"/>
                  <a:pt x="1409" y="27"/>
                  <a:pt x="1353" y="18"/>
                </a:cubicBezTo>
                <a:cubicBezTo>
                  <a:pt x="1294" y="7"/>
                  <a:pt x="1235" y="1"/>
                  <a:pt x="117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5712609" y="4753742"/>
            <a:ext cx="93831" cy="68077"/>
          </a:xfrm>
          <a:custGeom>
            <a:avLst/>
            <a:gdLst/>
            <a:ahLst/>
            <a:cxnLst/>
            <a:rect l="l" t="t" r="r" b="b"/>
            <a:pathLst>
              <a:path w="2401" h="1742" extrusionOk="0">
                <a:moveTo>
                  <a:pt x="1214" y="1"/>
                </a:moveTo>
                <a:cubicBezTo>
                  <a:pt x="1105" y="1"/>
                  <a:pt x="991" y="22"/>
                  <a:pt x="874" y="70"/>
                </a:cubicBezTo>
                <a:cubicBezTo>
                  <a:pt x="1" y="436"/>
                  <a:pt x="245" y="1732"/>
                  <a:pt x="1194" y="1742"/>
                </a:cubicBezTo>
                <a:cubicBezTo>
                  <a:pt x="1428" y="1742"/>
                  <a:pt x="1654" y="1648"/>
                  <a:pt x="1823" y="1488"/>
                </a:cubicBezTo>
                <a:cubicBezTo>
                  <a:pt x="2401" y="910"/>
                  <a:pt x="1921" y="1"/>
                  <a:pt x="121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5451281" y="4120021"/>
            <a:ext cx="445278" cy="136936"/>
          </a:xfrm>
          <a:custGeom>
            <a:avLst/>
            <a:gdLst/>
            <a:ahLst/>
            <a:cxnLst/>
            <a:rect l="l" t="t" r="r" b="b"/>
            <a:pathLst>
              <a:path w="11394" h="3504" extrusionOk="0">
                <a:moveTo>
                  <a:pt x="3927" y="0"/>
                </a:moveTo>
                <a:cubicBezTo>
                  <a:pt x="3495" y="0"/>
                  <a:pt x="3081" y="179"/>
                  <a:pt x="2781" y="498"/>
                </a:cubicBezTo>
                <a:lnTo>
                  <a:pt x="405" y="3062"/>
                </a:lnTo>
                <a:lnTo>
                  <a:pt x="1" y="3504"/>
                </a:lnTo>
                <a:lnTo>
                  <a:pt x="11393" y="3504"/>
                </a:lnTo>
                <a:lnTo>
                  <a:pt x="10989" y="3062"/>
                </a:lnTo>
                <a:lnTo>
                  <a:pt x="8613" y="517"/>
                </a:lnTo>
                <a:cubicBezTo>
                  <a:pt x="8322" y="188"/>
                  <a:pt x="7899" y="0"/>
                  <a:pt x="745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3226874" y="4116387"/>
            <a:ext cx="55561" cy="109920"/>
          </a:xfrm>
          <a:custGeom>
            <a:avLst/>
            <a:gdLst/>
            <a:ahLst/>
            <a:cxnLst/>
            <a:rect l="l" t="t" r="r" b="b"/>
            <a:pathLst>
              <a:path w="1757" h="3476" extrusionOk="0">
                <a:moveTo>
                  <a:pt x="883" y="1"/>
                </a:moveTo>
                <a:cubicBezTo>
                  <a:pt x="413" y="1"/>
                  <a:pt x="19" y="367"/>
                  <a:pt x="10" y="846"/>
                </a:cubicBezTo>
                <a:lnTo>
                  <a:pt x="10" y="2602"/>
                </a:lnTo>
                <a:cubicBezTo>
                  <a:pt x="0" y="3081"/>
                  <a:pt x="395" y="3476"/>
                  <a:pt x="883" y="3476"/>
                </a:cubicBezTo>
                <a:cubicBezTo>
                  <a:pt x="1362" y="3476"/>
                  <a:pt x="1756" y="3081"/>
                  <a:pt x="1756" y="2602"/>
                </a:cubicBezTo>
                <a:lnTo>
                  <a:pt x="1756" y="846"/>
                </a:lnTo>
                <a:cubicBezTo>
                  <a:pt x="1738" y="367"/>
                  <a:pt x="1353" y="1"/>
                  <a:pt x="88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3115495" y="4280639"/>
            <a:ext cx="56762" cy="112007"/>
          </a:xfrm>
          <a:custGeom>
            <a:avLst/>
            <a:gdLst/>
            <a:ahLst/>
            <a:cxnLst/>
            <a:rect l="l" t="t" r="r" b="b"/>
            <a:pathLst>
              <a:path w="1795" h="3542" extrusionOk="0">
                <a:moveTo>
                  <a:pt x="902" y="0"/>
                </a:moveTo>
                <a:cubicBezTo>
                  <a:pt x="404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68"/>
                </a:cubicBezTo>
                <a:lnTo>
                  <a:pt x="1775" y="911"/>
                </a:lnTo>
                <a:cubicBezTo>
                  <a:pt x="1794" y="414"/>
                  <a:pt x="1390" y="0"/>
                  <a:pt x="90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3226557" y="4280639"/>
            <a:ext cx="56478" cy="112007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3116064" y="4449035"/>
            <a:ext cx="55592" cy="109920"/>
          </a:xfrm>
          <a:custGeom>
            <a:avLst/>
            <a:gdLst/>
            <a:ahLst/>
            <a:cxnLst/>
            <a:rect l="l" t="t" r="r" b="b"/>
            <a:pathLst>
              <a:path w="1758" h="3476" extrusionOk="0">
                <a:moveTo>
                  <a:pt x="88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66"/>
                  <a:pt x="884" y="3476"/>
                </a:cubicBezTo>
                <a:cubicBezTo>
                  <a:pt x="1363" y="3476"/>
                  <a:pt x="1757" y="3081"/>
                  <a:pt x="1757" y="2593"/>
                </a:cubicBezTo>
                <a:lnTo>
                  <a:pt x="1757" y="846"/>
                </a:lnTo>
                <a:cubicBezTo>
                  <a:pt x="1738" y="376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227158" y="4449035"/>
            <a:ext cx="55276" cy="109920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4" y="1"/>
                  <a:pt x="10" y="376"/>
                  <a:pt x="1" y="846"/>
                </a:cubicBezTo>
                <a:lnTo>
                  <a:pt x="1" y="2593"/>
                </a:lnTo>
                <a:cubicBezTo>
                  <a:pt x="1" y="3081"/>
                  <a:pt x="386" y="3476"/>
                  <a:pt x="874" y="3476"/>
                </a:cubicBezTo>
                <a:cubicBezTo>
                  <a:pt x="1353" y="3466"/>
                  <a:pt x="1747" y="3081"/>
                  <a:pt x="1747" y="2593"/>
                </a:cubicBezTo>
                <a:lnTo>
                  <a:pt x="1747" y="846"/>
                </a:lnTo>
                <a:cubicBezTo>
                  <a:pt x="1729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3116064" y="4615375"/>
            <a:ext cx="55592" cy="109888"/>
          </a:xfrm>
          <a:custGeom>
            <a:avLst/>
            <a:gdLst/>
            <a:ahLst/>
            <a:cxnLst/>
            <a:rect l="l" t="t" r="r" b="b"/>
            <a:pathLst>
              <a:path w="1758" h="3475" extrusionOk="0">
                <a:moveTo>
                  <a:pt x="88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84" y="3475"/>
                </a:cubicBezTo>
                <a:cubicBezTo>
                  <a:pt x="1363" y="3475"/>
                  <a:pt x="1757" y="3081"/>
                  <a:pt x="1757" y="2592"/>
                </a:cubicBezTo>
                <a:lnTo>
                  <a:pt x="1757" y="845"/>
                </a:lnTo>
                <a:cubicBezTo>
                  <a:pt x="1738" y="366"/>
                  <a:pt x="1353" y="0"/>
                  <a:pt x="88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3226874" y="4615375"/>
            <a:ext cx="55561" cy="109888"/>
          </a:xfrm>
          <a:custGeom>
            <a:avLst/>
            <a:gdLst/>
            <a:ahLst/>
            <a:cxnLst/>
            <a:rect l="l" t="t" r="r" b="b"/>
            <a:pathLst>
              <a:path w="1757" h="3475" extrusionOk="0">
                <a:moveTo>
                  <a:pt x="883" y="0"/>
                </a:moveTo>
                <a:cubicBezTo>
                  <a:pt x="413" y="0"/>
                  <a:pt x="19" y="366"/>
                  <a:pt x="10" y="845"/>
                </a:cubicBezTo>
                <a:lnTo>
                  <a:pt x="10" y="2592"/>
                </a:lnTo>
                <a:cubicBezTo>
                  <a:pt x="0" y="3081"/>
                  <a:pt x="395" y="3475"/>
                  <a:pt x="883" y="3475"/>
                </a:cubicBezTo>
                <a:cubicBezTo>
                  <a:pt x="1362" y="3475"/>
                  <a:pt x="1756" y="3081"/>
                  <a:pt x="1756" y="2592"/>
                </a:cubicBezTo>
                <a:lnTo>
                  <a:pt x="1756" y="845"/>
                </a:lnTo>
                <a:cubicBezTo>
                  <a:pt x="1738" y="366"/>
                  <a:pt x="1353" y="0"/>
                  <a:pt x="88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3115495" y="4779596"/>
            <a:ext cx="56762" cy="112007"/>
          </a:xfrm>
          <a:custGeom>
            <a:avLst/>
            <a:gdLst/>
            <a:ahLst/>
            <a:cxnLst/>
            <a:rect l="l" t="t" r="r" b="b"/>
            <a:pathLst>
              <a:path w="1795" h="3542" extrusionOk="0">
                <a:moveTo>
                  <a:pt x="902" y="1"/>
                </a:moveTo>
                <a:cubicBezTo>
                  <a:pt x="404" y="1"/>
                  <a:pt x="0" y="414"/>
                  <a:pt x="19" y="912"/>
                </a:cubicBezTo>
                <a:lnTo>
                  <a:pt x="19" y="2659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59"/>
                </a:cubicBezTo>
                <a:lnTo>
                  <a:pt x="1775" y="912"/>
                </a:lnTo>
                <a:cubicBezTo>
                  <a:pt x="1794" y="414"/>
                  <a:pt x="1390" y="1"/>
                  <a:pt x="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3226557" y="4779596"/>
            <a:ext cx="56478" cy="112007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1"/>
                </a:moveTo>
                <a:cubicBezTo>
                  <a:pt x="395" y="1"/>
                  <a:pt x="1" y="414"/>
                  <a:pt x="20" y="912"/>
                </a:cubicBezTo>
                <a:lnTo>
                  <a:pt x="20" y="2659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59"/>
                </a:cubicBezTo>
                <a:lnTo>
                  <a:pt x="1766" y="912"/>
                </a:lnTo>
                <a:cubicBezTo>
                  <a:pt x="1785" y="414"/>
                  <a:pt x="1391" y="1"/>
                  <a:pt x="89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0"/>
          <p:cNvSpPr/>
          <p:nvPr/>
        </p:nvSpPr>
        <p:spPr>
          <a:xfrm>
            <a:off x="3985947" y="396578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3"/>
                  <a:pt x="1843" y="3683"/>
                </a:cubicBez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4093390" y="396578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3878552" y="406405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3985947" y="406405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4093390" y="406405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3878552" y="416231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3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3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3985947" y="416231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3"/>
                  <a:pt x="823" y="3685"/>
                  <a:pt x="1843" y="3685"/>
                </a:cubicBezTo>
                <a:cubicBezTo>
                  <a:pt x="2863" y="3685"/>
                  <a:pt x="3684" y="2863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0"/>
          <p:cNvSpPr/>
          <p:nvPr/>
        </p:nvSpPr>
        <p:spPr>
          <a:xfrm>
            <a:off x="4093390" y="4162312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3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3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0"/>
          <p:cNvSpPr/>
          <p:nvPr/>
        </p:nvSpPr>
        <p:spPr>
          <a:xfrm>
            <a:off x="3878552" y="426058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3985947" y="426058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4093390" y="4260583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3878552" y="4358837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1" y="1"/>
                  <a:pt x="1" y="823"/>
                  <a:pt x="1" y="1843"/>
                </a:cubicBezTo>
                <a:cubicBezTo>
                  <a:pt x="1" y="2865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5"/>
                  <a:pt x="3683" y="1843"/>
                </a:cubicBez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3985947" y="4358837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cubicBezTo>
                  <a:pt x="1" y="2865"/>
                  <a:pt x="823" y="3685"/>
                  <a:pt x="1843" y="3685"/>
                </a:cubicBezTo>
                <a:cubicBezTo>
                  <a:pt x="2863" y="3685"/>
                  <a:pt x="3684" y="2865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4093390" y="4358837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5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5"/>
                  <a:pt x="3683" y="1843"/>
                </a:cubicBezTo>
                <a:cubicBezTo>
                  <a:pt x="3683" y="823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3878552" y="4457123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1" y="0"/>
                  <a:pt x="1" y="821"/>
                  <a:pt x="1" y="1843"/>
                </a:cubicBezTo>
                <a:cubicBezTo>
                  <a:pt x="1" y="2862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2"/>
                  <a:pt x="3683" y="1843"/>
                </a:cubicBez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3985947" y="4457123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cubicBezTo>
                  <a:pt x="1" y="2862"/>
                  <a:pt x="823" y="3685"/>
                  <a:pt x="1843" y="3685"/>
                </a:cubicBezTo>
                <a:cubicBezTo>
                  <a:pt x="2863" y="3685"/>
                  <a:pt x="3684" y="2862"/>
                  <a:pt x="3684" y="1843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4093390" y="4457123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1"/>
                  <a:pt x="0" y="1843"/>
                </a:cubicBezTo>
                <a:cubicBezTo>
                  <a:pt x="0" y="2862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2"/>
                  <a:pt x="3683" y="1843"/>
                </a:cubicBez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3878552" y="455539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3985947" y="455539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4093390" y="4555394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3878552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3985947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4093390" y="4653648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0"/>
          <p:cNvSpPr/>
          <p:nvPr/>
        </p:nvSpPr>
        <p:spPr>
          <a:xfrm>
            <a:off x="3878552" y="475191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1" y="1"/>
                  <a:pt x="1" y="822"/>
                  <a:pt x="1" y="1843"/>
                </a:cubicBezTo>
                <a:cubicBezTo>
                  <a:pt x="1" y="2863"/>
                  <a:pt x="821" y="3686"/>
                  <a:pt x="1841" y="3686"/>
                </a:cubicBezTo>
                <a:lnTo>
                  <a:pt x="1843" y="3686"/>
                </a:lnTo>
                <a:cubicBezTo>
                  <a:pt x="2863" y="3686"/>
                  <a:pt x="3683" y="2863"/>
                  <a:pt x="3683" y="1843"/>
                </a:cubicBez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3985947" y="475191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3" y="1"/>
                  <a:pt x="1" y="822"/>
                  <a:pt x="1" y="1843"/>
                </a:cubicBezTo>
                <a:cubicBezTo>
                  <a:pt x="1" y="2863"/>
                  <a:pt x="823" y="3686"/>
                  <a:pt x="1843" y="3686"/>
                </a:cubicBezTo>
                <a:cubicBezTo>
                  <a:pt x="2863" y="3686"/>
                  <a:pt x="3684" y="2863"/>
                  <a:pt x="3684" y="1843"/>
                </a:cubicBez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0"/>
          <p:cNvSpPr/>
          <p:nvPr/>
        </p:nvSpPr>
        <p:spPr>
          <a:xfrm>
            <a:off x="4093390" y="4751919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2"/>
                  <a:pt x="0" y="1843"/>
                </a:cubicBezTo>
                <a:cubicBezTo>
                  <a:pt x="0" y="2863"/>
                  <a:pt x="821" y="3686"/>
                  <a:pt x="1841" y="3686"/>
                </a:cubicBezTo>
                <a:lnTo>
                  <a:pt x="1842" y="3686"/>
                </a:lnTo>
                <a:cubicBezTo>
                  <a:pt x="2862" y="3686"/>
                  <a:pt x="3683" y="2863"/>
                  <a:pt x="3683" y="1843"/>
                </a:cubicBez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"/>
          <p:cNvSpPr/>
          <p:nvPr/>
        </p:nvSpPr>
        <p:spPr>
          <a:xfrm>
            <a:off x="3878552" y="485020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0"/>
          <p:cNvSpPr/>
          <p:nvPr/>
        </p:nvSpPr>
        <p:spPr>
          <a:xfrm>
            <a:off x="3985947" y="485020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3"/>
                  <a:pt x="1843" y="3683"/>
                </a:cubicBez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4093390" y="4850205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3878552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3985947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4093390" y="464801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3878552" y="3859464"/>
            <a:ext cx="274631" cy="59063"/>
          </a:xfrm>
          <a:custGeom>
            <a:avLst/>
            <a:gdLst/>
            <a:ahLst/>
            <a:cxnLst/>
            <a:rect l="l" t="t" r="r" b="b"/>
            <a:pathLst>
              <a:path w="16916" h="3638" extrusionOk="0">
                <a:moveTo>
                  <a:pt x="3638" y="1"/>
                </a:moveTo>
                <a:cubicBezTo>
                  <a:pt x="1628" y="1"/>
                  <a:pt x="1" y="1628"/>
                  <a:pt x="1" y="3638"/>
                </a:cubicBezTo>
                <a:lnTo>
                  <a:pt x="16916" y="3638"/>
                </a:lnTo>
                <a:cubicBezTo>
                  <a:pt x="16916" y="1628"/>
                  <a:pt x="15288" y="1"/>
                  <a:pt x="132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4604371" y="3801229"/>
            <a:ext cx="351455" cy="1162832"/>
          </a:xfrm>
          <a:custGeom>
            <a:avLst/>
            <a:gdLst/>
            <a:ahLst/>
            <a:cxnLst/>
            <a:rect l="l" t="t" r="r" b="b"/>
            <a:pathLst>
              <a:path w="21648" h="71625" extrusionOk="0">
                <a:moveTo>
                  <a:pt x="2448" y="0"/>
                </a:moveTo>
                <a:cubicBezTo>
                  <a:pt x="1096" y="0"/>
                  <a:pt x="0" y="1097"/>
                  <a:pt x="0" y="2450"/>
                </a:cubicBezTo>
                <a:lnTo>
                  <a:pt x="0" y="71624"/>
                </a:lnTo>
                <a:lnTo>
                  <a:pt x="21648" y="71624"/>
                </a:lnTo>
                <a:lnTo>
                  <a:pt x="21648" y="2450"/>
                </a:lnTo>
                <a:cubicBezTo>
                  <a:pt x="21648" y="1097"/>
                  <a:pt x="20551" y="0"/>
                  <a:pt x="19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4642766" y="384849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1" y="0"/>
                  <a:pt x="0" y="821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4750161" y="384849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4857588" y="384849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2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4642766" y="394130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4750161" y="394130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4857588" y="394130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4642766" y="403408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5"/>
                  <a:pt x="821" y="3685"/>
                  <a:pt x="1843" y="3685"/>
                </a:cubicBezTo>
                <a:cubicBezTo>
                  <a:pt x="2863" y="3685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0"/>
          <p:cNvSpPr/>
          <p:nvPr/>
        </p:nvSpPr>
        <p:spPr>
          <a:xfrm>
            <a:off x="4750161" y="4034088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3" y="3685"/>
                  <a:pt x="1843" y="3685"/>
                </a:cubicBezTo>
                <a:cubicBezTo>
                  <a:pt x="2865" y="3685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0"/>
          <p:cNvSpPr/>
          <p:nvPr/>
        </p:nvSpPr>
        <p:spPr>
          <a:xfrm>
            <a:off x="4857588" y="4034088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2" y="3685"/>
                  <a:pt x="1843" y="3685"/>
                </a:cubicBezTo>
                <a:cubicBezTo>
                  <a:pt x="2863" y="3685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0"/>
          <p:cNvSpPr/>
          <p:nvPr/>
        </p:nvSpPr>
        <p:spPr>
          <a:xfrm>
            <a:off x="4642766" y="412690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4"/>
                  <a:pt x="0" y="1843"/>
                </a:cubicBezTo>
                <a:lnTo>
                  <a:pt x="0" y="1845"/>
                </a:lnTo>
                <a:cubicBezTo>
                  <a:pt x="0" y="2865"/>
                  <a:pt x="821" y="3686"/>
                  <a:pt x="1843" y="3686"/>
                </a:cubicBezTo>
                <a:cubicBezTo>
                  <a:pt x="2863" y="3686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0"/>
          <p:cNvSpPr/>
          <p:nvPr/>
        </p:nvSpPr>
        <p:spPr>
          <a:xfrm>
            <a:off x="4750161" y="412690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3" y="3686"/>
                  <a:pt x="1843" y="3686"/>
                </a:cubicBezTo>
                <a:cubicBezTo>
                  <a:pt x="2865" y="3686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4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0"/>
          <p:cNvSpPr/>
          <p:nvPr/>
        </p:nvSpPr>
        <p:spPr>
          <a:xfrm>
            <a:off x="4857588" y="412690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2" y="3686"/>
                  <a:pt x="1843" y="3686"/>
                </a:cubicBezTo>
                <a:cubicBezTo>
                  <a:pt x="2863" y="3686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0"/>
          <p:cNvSpPr/>
          <p:nvPr/>
        </p:nvSpPr>
        <p:spPr>
          <a:xfrm>
            <a:off x="4642766" y="4219735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0"/>
          <p:cNvSpPr/>
          <p:nvPr/>
        </p:nvSpPr>
        <p:spPr>
          <a:xfrm>
            <a:off x="3944815" y="4041228"/>
            <a:ext cx="212267" cy="182057"/>
          </a:xfrm>
          <a:custGeom>
            <a:avLst/>
            <a:gdLst/>
            <a:ahLst/>
            <a:cxnLst/>
            <a:rect l="l" t="t" r="r" b="b"/>
            <a:pathLst>
              <a:path w="6134" h="5261" extrusionOk="0">
                <a:moveTo>
                  <a:pt x="874" y="1"/>
                </a:moveTo>
                <a:cubicBezTo>
                  <a:pt x="395" y="1"/>
                  <a:pt x="0" y="395"/>
                  <a:pt x="0" y="883"/>
                </a:cubicBezTo>
                <a:lnTo>
                  <a:pt x="0" y="5260"/>
                </a:lnTo>
                <a:lnTo>
                  <a:pt x="6133" y="5260"/>
                </a:lnTo>
                <a:lnTo>
                  <a:pt x="6133" y="883"/>
                </a:lnTo>
                <a:cubicBezTo>
                  <a:pt x="6133" y="395"/>
                  <a:pt x="5739" y="1"/>
                  <a:pt x="52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0"/>
          <p:cNvSpPr/>
          <p:nvPr/>
        </p:nvSpPr>
        <p:spPr>
          <a:xfrm>
            <a:off x="3823252" y="4162790"/>
            <a:ext cx="576589" cy="849276"/>
          </a:xfrm>
          <a:custGeom>
            <a:avLst/>
            <a:gdLst/>
            <a:ahLst/>
            <a:cxnLst/>
            <a:rect l="l" t="t" r="r" b="b"/>
            <a:pathLst>
              <a:path w="16662" h="24542" extrusionOk="0">
                <a:moveTo>
                  <a:pt x="883" y="0"/>
                </a:moveTo>
                <a:cubicBezTo>
                  <a:pt x="395" y="0"/>
                  <a:pt x="10" y="385"/>
                  <a:pt x="10" y="874"/>
                </a:cubicBezTo>
                <a:lnTo>
                  <a:pt x="10" y="23658"/>
                </a:lnTo>
                <a:cubicBezTo>
                  <a:pt x="1" y="24147"/>
                  <a:pt x="395" y="24541"/>
                  <a:pt x="883" y="24541"/>
                </a:cubicBezTo>
                <a:lnTo>
                  <a:pt x="16662" y="24541"/>
                </a:lnTo>
                <a:lnTo>
                  <a:pt x="166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"/>
          <p:cNvSpPr/>
          <p:nvPr/>
        </p:nvSpPr>
        <p:spPr>
          <a:xfrm>
            <a:off x="3916198" y="4496195"/>
            <a:ext cx="148905" cy="60836"/>
          </a:xfrm>
          <a:custGeom>
            <a:avLst/>
            <a:gdLst/>
            <a:ahLst/>
            <a:cxnLst/>
            <a:rect l="l" t="t" r="r" b="b"/>
            <a:pathLst>
              <a:path w="4303" h="1758" extrusionOk="0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0"/>
          <p:cNvSpPr/>
          <p:nvPr/>
        </p:nvSpPr>
        <p:spPr>
          <a:xfrm>
            <a:off x="3917513" y="4375013"/>
            <a:ext cx="148559" cy="60801"/>
          </a:xfrm>
          <a:custGeom>
            <a:avLst/>
            <a:gdLst/>
            <a:ahLst/>
            <a:cxnLst/>
            <a:rect l="l" t="t" r="r" b="b"/>
            <a:pathLst>
              <a:path w="4293" h="1757" extrusionOk="0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cubicBezTo>
                  <a:pt x="0" y="1362"/>
                  <a:pt x="395" y="1747"/>
                  <a:pt x="874" y="1756"/>
                </a:cubicBezTo>
                <a:lnTo>
                  <a:pt x="3419" y="1756"/>
                </a:lnTo>
                <a:cubicBezTo>
                  <a:pt x="3898" y="1747"/>
                  <a:pt x="4292" y="1362"/>
                  <a:pt x="4292" y="874"/>
                </a:cubicBezTo>
                <a:cubicBezTo>
                  <a:pt x="4292" y="395"/>
                  <a:pt x="3898" y="0"/>
                  <a:pt x="341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0"/>
          <p:cNvSpPr/>
          <p:nvPr/>
        </p:nvSpPr>
        <p:spPr>
          <a:xfrm>
            <a:off x="3916198" y="4253763"/>
            <a:ext cx="148905" cy="60524"/>
          </a:xfrm>
          <a:custGeom>
            <a:avLst/>
            <a:gdLst/>
            <a:ahLst/>
            <a:cxnLst/>
            <a:rect l="l" t="t" r="r" b="b"/>
            <a:pathLst>
              <a:path w="4303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0"/>
          <p:cNvSpPr/>
          <p:nvPr/>
        </p:nvSpPr>
        <p:spPr>
          <a:xfrm>
            <a:off x="3916198" y="4617411"/>
            <a:ext cx="148905" cy="60870"/>
          </a:xfrm>
          <a:custGeom>
            <a:avLst/>
            <a:gdLst/>
            <a:ahLst/>
            <a:cxnLst/>
            <a:rect l="l" t="t" r="r" b="b"/>
            <a:pathLst>
              <a:path w="4303" h="1759" extrusionOk="0">
                <a:moveTo>
                  <a:pt x="878" y="1"/>
                </a:moveTo>
                <a:cubicBezTo>
                  <a:pt x="396" y="1"/>
                  <a:pt x="1" y="398"/>
                  <a:pt x="1" y="884"/>
                </a:cubicBezTo>
                <a:cubicBezTo>
                  <a:pt x="1" y="1371"/>
                  <a:pt x="395" y="1758"/>
                  <a:pt x="878" y="1758"/>
                </a:cubicBezTo>
                <a:cubicBezTo>
                  <a:pt x="889" y="1758"/>
                  <a:pt x="900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54"/>
                  <a:pt x="4302" y="884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0"/>
          <p:cNvSpPr/>
          <p:nvPr/>
        </p:nvSpPr>
        <p:spPr>
          <a:xfrm>
            <a:off x="3916198" y="4738973"/>
            <a:ext cx="148905" cy="60524"/>
          </a:xfrm>
          <a:custGeom>
            <a:avLst/>
            <a:gdLst/>
            <a:ahLst/>
            <a:cxnLst/>
            <a:rect l="l" t="t" r="r" b="b"/>
            <a:pathLst>
              <a:path w="4303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9"/>
                  <a:pt x="878" y="1749"/>
                </a:cubicBezTo>
                <a:cubicBezTo>
                  <a:pt x="889" y="1749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3916198" y="4860189"/>
            <a:ext cx="148905" cy="60836"/>
          </a:xfrm>
          <a:custGeom>
            <a:avLst/>
            <a:gdLst/>
            <a:ahLst/>
            <a:cxnLst/>
            <a:rect l="l" t="t" r="r" b="b"/>
            <a:pathLst>
              <a:path w="4303" h="1758" extrusionOk="0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7"/>
                </a:cubicBezTo>
                <a:lnTo>
                  <a:pt x="3457" y="1757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4116415" y="4253763"/>
            <a:ext cx="70871" cy="60697"/>
          </a:xfrm>
          <a:custGeom>
            <a:avLst/>
            <a:gdLst/>
            <a:ahLst/>
            <a:cxnLst/>
            <a:rect l="l" t="t" r="r" b="b"/>
            <a:pathLst>
              <a:path w="2048" h="1754" extrusionOk="0">
                <a:moveTo>
                  <a:pt x="1191" y="1"/>
                </a:moveTo>
                <a:cubicBezTo>
                  <a:pt x="1185" y="1"/>
                  <a:pt x="1180" y="1"/>
                  <a:pt x="1174" y="1"/>
                </a:cubicBez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92"/>
                  <a:pt x="1671" y="1"/>
                  <a:pt x="119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4116415" y="4375013"/>
            <a:ext cx="70871" cy="60663"/>
          </a:xfrm>
          <a:custGeom>
            <a:avLst/>
            <a:gdLst/>
            <a:ahLst/>
            <a:cxnLst/>
            <a:rect l="l" t="t" r="r" b="b"/>
            <a:pathLst>
              <a:path w="2048" h="1753" extrusionOk="0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4116415" y="4496229"/>
            <a:ext cx="70871" cy="60836"/>
          </a:xfrm>
          <a:custGeom>
            <a:avLst/>
            <a:gdLst/>
            <a:ahLst/>
            <a:cxnLst/>
            <a:rect l="l" t="t" r="r" b="b"/>
            <a:pathLst>
              <a:path w="2048" h="1758" extrusionOk="0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79"/>
                  <a:pt x="951" y="1758"/>
                  <a:pt x="1166" y="1758"/>
                </a:cubicBezTo>
                <a:cubicBezTo>
                  <a:pt x="1616" y="1758"/>
                  <a:pt x="2047" y="1408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4116415" y="4617445"/>
            <a:ext cx="70871" cy="61009"/>
          </a:xfrm>
          <a:custGeom>
            <a:avLst/>
            <a:gdLst/>
            <a:ahLst/>
            <a:cxnLst/>
            <a:rect l="l" t="t" r="r" b="b"/>
            <a:pathLst>
              <a:path w="2048" h="1763" extrusionOk="0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82"/>
                  <a:pt x="952" y="1762"/>
                  <a:pt x="1167" y="1762"/>
                </a:cubicBezTo>
                <a:cubicBezTo>
                  <a:pt x="1617" y="1762"/>
                  <a:pt x="2047" y="1411"/>
                  <a:pt x="2047" y="883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4116415" y="4738973"/>
            <a:ext cx="70871" cy="60697"/>
          </a:xfrm>
          <a:custGeom>
            <a:avLst/>
            <a:gdLst/>
            <a:ahLst/>
            <a:cxnLst/>
            <a:rect l="l" t="t" r="r" b="b"/>
            <a:pathLst>
              <a:path w="2048" h="1754" extrusionOk="0">
                <a:moveTo>
                  <a:pt x="1174" y="1"/>
                </a:move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86"/>
                  <a:pt x="1662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4116415" y="4860224"/>
            <a:ext cx="70871" cy="60663"/>
          </a:xfrm>
          <a:custGeom>
            <a:avLst/>
            <a:gdLst/>
            <a:ahLst/>
            <a:cxnLst/>
            <a:rect l="l" t="t" r="r" b="b"/>
            <a:pathLst>
              <a:path w="2048" h="1753" extrusionOk="0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4750161" y="4219735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/>
          <p:nvPr/>
        </p:nvSpPr>
        <p:spPr>
          <a:xfrm>
            <a:off x="4857588" y="4219735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4642766" y="4312551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5"/>
                  <a:pt x="1843" y="3685"/>
                </a:cubicBezTo>
                <a:cubicBezTo>
                  <a:pt x="2863" y="3685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4750161" y="431255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5"/>
                  <a:pt x="1843" y="3685"/>
                </a:cubicBezTo>
                <a:cubicBezTo>
                  <a:pt x="2865" y="3685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4857588" y="431255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5"/>
                  <a:pt x="1843" y="3685"/>
                </a:cubicBezTo>
                <a:cubicBezTo>
                  <a:pt x="2863" y="3685"/>
                  <a:pt x="3686" y="2862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"/>
          <p:cNvSpPr/>
          <p:nvPr/>
        </p:nvSpPr>
        <p:spPr>
          <a:xfrm>
            <a:off x="4642766" y="440533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>
            <a:off x="4750161" y="440533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4857588" y="440533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0"/>
          <p:cNvSpPr/>
          <p:nvPr/>
        </p:nvSpPr>
        <p:spPr>
          <a:xfrm>
            <a:off x="4642766" y="449814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1"/>
                  <a:pt x="0" y="1843"/>
                </a:cubicBez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3"/>
                </a:cubicBez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0"/>
          <p:cNvSpPr/>
          <p:nvPr/>
        </p:nvSpPr>
        <p:spPr>
          <a:xfrm>
            <a:off x="4750161" y="449814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1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3"/>
                </a:cubicBez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0"/>
          <p:cNvSpPr/>
          <p:nvPr/>
        </p:nvSpPr>
        <p:spPr>
          <a:xfrm>
            <a:off x="4857588" y="449814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1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3"/>
                </a:cubicBez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0"/>
          <p:cNvSpPr/>
          <p:nvPr/>
        </p:nvSpPr>
        <p:spPr>
          <a:xfrm>
            <a:off x="4642766" y="459096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0"/>
          <p:cNvSpPr/>
          <p:nvPr/>
        </p:nvSpPr>
        <p:spPr>
          <a:xfrm>
            <a:off x="4750161" y="45909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0"/>
          <p:cNvSpPr/>
          <p:nvPr/>
        </p:nvSpPr>
        <p:spPr>
          <a:xfrm>
            <a:off x="4857588" y="45909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"/>
          <p:cNvSpPr/>
          <p:nvPr/>
        </p:nvSpPr>
        <p:spPr>
          <a:xfrm>
            <a:off x="4642766" y="462819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4750161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0"/>
          <p:cNvSpPr/>
          <p:nvPr/>
        </p:nvSpPr>
        <p:spPr>
          <a:xfrm>
            <a:off x="4857588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0"/>
          <p:cNvSpPr/>
          <p:nvPr/>
        </p:nvSpPr>
        <p:spPr>
          <a:xfrm>
            <a:off x="4642766" y="4725683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0"/>
          <p:cNvSpPr/>
          <p:nvPr/>
        </p:nvSpPr>
        <p:spPr>
          <a:xfrm>
            <a:off x="4750161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0"/>
          <p:cNvSpPr/>
          <p:nvPr/>
        </p:nvSpPr>
        <p:spPr>
          <a:xfrm>
            <a:off x="4857588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0"/>
          <p:cNvSpPr/>
          <p:nvPr/>
        </p:nvSpPr>
        <p:spPr>
          <a:xfrm>
            <a:off x="4642766" y="483181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4750161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0"/>
          <p:cNvSpPr/>
          <p:nvPr/>
        </p:nvSpPr>
        <p:spPr>
          <a:xfrm>
            <a:off x="4857588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0"/>
          <p:cNvSpPr/>
          <p:nvPr/>
        </p:nvSpPr>
        <p:spPr>
          <a:xfrm>
            <a:off x="4223920" y="3783355"/>
            <a:ext cx="351472" cy="1180707"/>
          </a:xfrm>
          <a:custGeom>
            <a:avLst/>
            <a:gdLst/>
            <a:ahLst/>
            <a:cxnLst/>
            <a:rect l="l" t="t" r="r" b="b"/>
            <a:pathLst>
              <a:path w="21649" h="72726" extrusionOk="0">
                <a:moveTo>
                  <a:pt x="20164" y="0"/>
                </a:moveTo>
                <a:cubicBezTo>
                  <a:pt x="20161" y="0"/>
                  <a:pt x="20158" y="0"/>
                  <a:pt x="20155" y="0"/>
                </a:cubicBezTo>
                <a:lnTo>
                  <a:pt x="1517" y="104"/>
                </a:lnTo>
                <a:cubicBezTo>
                  <a:pt x="701" y="108"/>
                  <a:pt x="41" y="772"/>
                  <a:pt x="41" y="1589"/>
                </a:cubicBezTo>
                <a:lnTo>
                  <a:pt x="0" y="72725"/>
                </a:lnTo>
                <a:lnTo>
                  <a:pt x="21648" y="72725"/>
                </a:lnTo>
                <a:lnTo>
                  <a:pt x="21648" y="1485"/>
                </a:lnTo>
                <a:cubicBezTo>
                  <a:pt x="21648" y="666"/>
                  <a:pt x="20984" y="0"/>
                  <a:pt x="20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0"/>
          <p:cNvSpPr/>
          <p:nvPr/>
        </p:nvSpPr>
        <p:spPr>
          <a:xfrm>
            <a:off x="4288632" y="3855779"/>
            <a:ext cx="33087" cy="1046963"/>
          </a:xfrm>
          <a:custGeom>
            <a:avLst/>
            <a:gdLst/>
            <a:ahLst/>
            <a:cxnLst/>
            <a:rect l="l" t="t" r="r" b="b"/>
            <a:pathLst>
              <a:path w="2038" h="64488" extrusionOk="0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3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3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4383136" y="3855779"/>
            <a:ext cx="33071" cy="1046963"/>
          </a:xfrm>
          <a:custGeom>
            <a:avLst/>
            <a:gdLst/>
            <a:ahLst/>
            <a:cxnLst/>
            <a:rect l="l" t="t" r="r" b="b"/>
            <a:pathLst>
              <a:path w="2037" h="64488" extrusionOk="0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2" y="64488"/>
                  <a:pt x="2036" y="64035"/>
                  <a:pt x="2036" y="63470"/>
                </a:cubicBezTo>
                <a:lnTo>
                  <a:pt x="2036" y="1019"/>
                </a:lnTo>
                <a:cubicBezTo>
                  <a:pt x="2036" y="455"/>
                  <a:pt x="1582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4477608" y="3855779"/>
            <a:ext cx="33103" cy="1046963"/>
          </a:xfrm>
          <a:custGeom>
            <a:avLst/>
            <a:gdLst/>
            <a:ahLst/>
            <a:cxnLst/>
            <a:rect l="l" t="t" r="r" b="b"/>
            <a:pathLst>
              <a:path w="2039" h="64488" extrusionOk="0">
                <a:moveTo>
                  <a:pt x="1018" y="1"/>
                </a:moveTo>
                <a:cubicBezTo>
                  <a:pt x="455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5" y="64488"/>
                  <a:pt x="1018" y="64488"/>
                </a:cubicBezTo>
                <a:cubicBezTo>
                  <a:pt x="1584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4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5004401" y="3427776"/>
            <a:ext cx="351472" cy="1536286"/>
          </a:xfrm>
          <a:custGeom>
            <a:avLst/>
            <a:gdLst/>
            <a:ahLst/>
            <a:cxnLst/>
            <a:rect l="l" t="t" r="r" b="b"/>
            <a:pathLst>
              <a:path w="21649" h="94628" extrusionOk="0">
                <a:moveTo>
                  <a:pt x="1508" y="1"/>
                </a:moveTo>
                <a:cubicBezTo>
                  <a:pt x="675" y="1"/>
                  <a:pt x="0" y="675"/>
                  <a:pt x="0" y="1508"/>
                </a:cubicBezTo>
                <a:lnTo>
                  <a:pt x="0" y="94627"/>
                </a:lnTo>
                <a:lnTo>
                  <a:pt x="21648" y="94627"/>
                </a:lnTo>
                <a:lnTo>
                  <a:pt x="21648" y="1508"/>
                </a:lnTo>
                <a:cubicBezTo>
                  <a:pt x="21648" y="675"/>
                  <a:pt x="20974" y="1"/>
                  <a:pt x="201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0"/>
          <p:cNvSpPr/>
          <p:nvPr/>
        </p:nvSpPr>
        <p:spPr>
          <a:xfrm>
            <a:off x="5150224" y="358424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0"/>
          <p:cNvSpPr/>
          <p:nvPr/>
        </p:nvSpPr>
        <p:spPr>
          <a:xfrm>
            <a:off x="5257667" y="3693429"/>
            <a:ext cx="59794" cy="59794"/>
          </a:xfrm>
          <a:custGeom>
            <a:avLst/>
            <a:gdLst/>
            <a:ahLst/>
            <a:cxnLst/>
            <a:rect l="l" t="t" r="r" b="b"/>
            <a:pathLst>
              <a:path w="3683" h="3683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0"/>
          <p:cNvSpPr/>
          <p:nvPr/>
        </p:nvSpPr>
        <p:spPr>
          <a:xfrm>
            <a:off x="5042797" y="3802593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0"/>
          <p:cNvSpPr/>
          <p:nvPr/>
        </p:nvSpPr>
        <p:spPr>
          <a:xfrm>
            <a:off x="5257667" y="3802593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0"/>
          <p:cNvSpPr/>
          <p:nvPr/>
        </p:nvSpPr>
        <p:spPr>
          <a:xfrm>
            <a:off x="5042797" y="3911790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0"/>
          <p:cNvSpPr/>
          <p:nvPr/>
        </p:nvSpPr>
        <p:spPr>
          <a:xfrm>
            <a:off x="5150224" y="3911790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0"/>
          <p:cNvSpPr/>
          <p:nvPr/>
        </p:nvSpPr>
        <p:spPr>
          <a:xfrm>
            <a:off x="5257667" y="3911790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0"/>
          <p:cNvSpPr/>
          <p:nvPr/>
        </p:nvSpPr>
        <p:spPr>
          <a:xfrm>
            <a:off x="5042797" y="402097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0"/>
          <p:cNvSpPr/>
          <p:nvPr/>
        </p:nvSpPr>
        <p:spPr>
          <a:xfrm>
            <a:off x="5150224" y="402097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0"/>
          <p:cNvSpPr/>
          <p:nvPr/>
        </p:nvSpPr>
        <p:spPr>
          <a:xfrm>
            <a:off x="5257667" y="4020970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5042797" y="4130167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0"/>
          <p:cNvSpPr/>
          <p:nvPr/>
        </p:nvSpPr>
        <p:spPr>
          <a:xfrm>
            <a:off x="5150224" y="413016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5257667" y="413016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5042797" y="4239347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0"/>
          <p:cNvSpPr/>
          <p:nvPr/>
        </p:nvSpPr>
        <p:spPr>
          <a:xfrm>
            <a:off x="5150224" y="4239347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0"/>
          <p:cNvSpPr/>
          <p:nvPr/>
        </p:nvSpPr>
        <p:spPr>
          <a:xfrm>
            <a:off x="5257667" y="4239347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0"/>
          <p:cNvSpPr/>
          <p:nvPr/>
        </p:nvSpPr>
        <p:spPr>
          <a:xfrm>
            <a:off x="5042797" y="4348544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0"/>
          <p:cNvSpPr/>
          <p:nvPr/>
        </p:nvSpPr>
        <p:spPr>
          <a:xfrm>
            <a:off x="5150224" y="434854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0"/>
          <p:cNvSpPr/>
          <p:nvPr/>
        </p:nvSpPr>
        <p:spPr>
          <a:xfrm>
            <a:off x="5257667" y="4348544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0"/>
          <p:cNvSpPr/>
          <p:nvPr/>
        </p:nvSpPr>
        <p:spPr>
          <a:xfrm>
            <a:off x="5042797" y="4457724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0"/>
          <p:cNvSpPr/>
          <p:nvPr/>
        </p:nvSpPr>
        <p:spPr>
          <a:xfrm>
            <a:off x="5150224" y="4457724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0"/>
          <p:cNvSpPr/>
          <p:nvPr/>
        </p:nvSpPr>
        <p:spPr>
          <a:xfrm>
            <a:off x="5257667" y="4457724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0"/>
          <p:cNvSpPr/>
          <p:nvPr/>
        </p:nvSpPr>
        <p:spPr>
          <a:xfrm>
            <a:off x="5042797" y="456692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0"/>
          <p:cNvSpPr/>
          <p:nvPr/>
        </p:nvSpPr>
        <p:spPr>
          <a:xfrm>
            <a:off x="5150224" y="456692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0"/>
          <p:cNvSpPr/>
          <p:nvPr/>
        </p:nvSpPr>
        <p:spPr>
          <a:xfrm>
            <a:off x="5257667" y="456692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0"/>
          <p:cNvSpPr/>
          <p:nvPr/>
        </p:nvSpPr>
        <p:spPr>
          <a:xfrm>
            <a:off x="5042797" y="467610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0"/>
          <p:cNvSpPr/>
          <p:nvPr/>
        </p:nvSpPr>
        <p:spPr>
          <a:xfrm>
            <a:off x="5150224" y="4676101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0"/>
          <p:cNvSpPr/>
          <p:nvPr/>
        </p:nvSpPr>
        <p:spPr>
          <a:xfrm>
            <a:off x="5257667" y="4676101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0"/>
          <p:cNvSpPr/>
          <p:nvPr/>
        </p:nvSpPr>
        <p:spPr>
          <a:xfrm>
            <a:off x="5042797" y="4785298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0"/>
          <p:cNvSpPr/>
          <p:nvPr/>
        </p:nvSpPr>
        <p:spPr>
          <a:xfrm>
            <a:off x="5150224" y="478529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5257667" y="478529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3431018" y="2988863"/>
            <a:ext cx="388390" cy="170256"/>
          </a:xfrm>
          <a:custGeom>
            <a:avLst/>
            <a:gdLst/>
            <a:ahLst/>
            <a:cxnLst/>
            <a:rect l="l" t="t" r="r" b="b"/>
            <a:pathLst>
              <a:path w="23923" h="10487" extrusionOk="0">
                <a:moveTo>
                  <a:pt x="1077" y="0"/>
                </a:moveTo>
                <a:cubicBezTo>
                  <a:pt x="480" y="0"/>
                  <a:pt x="1" y="479"/>
                  <a:pt x="1" y="1075"/>
                </a:cubicBezTo>
                <a:lnTo>
                  <a:pt x="1" y="9412"/>
                </a:lnTo>
                <a:cubicBezTo>
                  <a:pt x="1" y="10008"/>
                  <a:pt x="480" y="10487"/>
                  <a:pt x="1077" y="10487"/>
                </a:cubicBezTo>
                <a:lnTo>
                  <a:pt x="22848" y="10487"/>
                </a:lnTo>
                <a:cubicBezTo>
                  <a:pt x="23443" y="10487"/>
                  <a:pt x="23922" y="10008"/>
                  <a:pt x="23922" y="9412"/>
                </a:cubicBezTo>
                <a:lnTo>
                  <a:pt x="23922" y="1075"/>
                </a:lnTo>
                <a:cubicBezTo>
                  <a:pt x="23922" y="479"/>
                  <a:pt x="23443" y="0"/>
                  <a:pt x="22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0"/>
          <p:cNvSpPr/>
          <p:nvPr/>
        </p:nvSpPr>
        <p:spPr>
          <a:xfrm>
            <a:off x="3449494" y="3157512"/>
            <a:ext cx="351472" cy="1806550"/>
          </a:xfrm>
          <a:custGeom>
            <a:avLst/>
            <a:gdLst/>
            <a:ahLst/>
            <a:cxnLst/>
            <a:rect l="l" t="t" r="r" b="b"/>
            <a:pathLst>
              <a:path w="21649" h="111275" extrusionOk="0">
                <a:moveTo>
                  <a:pt x="1" y="0"/>
                </a:moveTo>
                <a:lnTo>
                  <a:pt x="1" y="111274"/>
                </a:lnTo>
                <a:lnTo>
                  <a:pt x="21648" y="111274"/>
                </a:lnTo>
                <a:lnTo>
                  <a:pt x="216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"/>
          <p:cNvSpPr/>
          <p:nvPr/>
        </p:nvSpPr>
        <p:spPr>
          <a:xfrm>
            <a:off x="3491640" y="320469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6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0"/>
          <p:cNvSpPr/>
          <p:nvPr/>
        </p:nvSpPr>
        <p:spPr>
          <a:xfrm>
            <a:off x="3599051" y="3204691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6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0"/>
          <p:cNvSpPr/>
          <p:nvPr/>
        </p:nvSpPr>
        <p:spPr>
          <a:xfrm>
            <a:off x="3706478" y="320469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0"/>
          <p:cNvSpPr/>
          <p:nvPr/>
        </p:nvSpPr>
        <p:spPr>
          <a:xfrm>
            <a:off x="3491640" y="330840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0"/>
                </a:moveTo>
                <a:cubicBezTo>
                  <a:pt x="767" y="0"/>
                  <a:pt x="1" y="768"/>
                  <a:pt x="1" y="1719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0"/>
          <p:cNvSpPr/>
          <p:nvPr/>
        </p:nvSpPr>
        <p:spPr>
          <a:xfrm>
            <a:off x="3599051" y="3308400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0"/>
                </a:moveTo>
                <a:cubicBezTo>
                  <a:pt x="768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19"/>
                </a:lnTo>
                <a:cubicBezTo>
                  <a:pt x="3685" y="768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0"/>
          <p:cNvSpPr/>
          <p:nvPr/>
        </p:nvSpPr>
        <p:spPr>
          <a:xfrm>
            <a:off x="3706478" y="3308400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0"/>
                </a:moveTo>
                <a:cubicBezTo>
                  <a:pt x="766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3491640" y="341214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0"/>
          <p:cNvSpPr/>
          <p:nvPr/>
        </p:nvSpPr>
        <p:spPr>
          <a:xfrm>
            <a:off x="3599051" y="3412141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3706478" y="341214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3491640" y="3515851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8"/>
                  <a:pt x="1" y="1720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0"/>
          <p:cNvSpPr/>
          <p:nvPr/>
        </p:nvSpPr>
        <p:spPr>
          <a:xfrm>
            <a:off x="3599051" y="3515851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0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0"/>
          <p:cNvSpPr/>
          <p:nvPr/>
        </p:nvSpPr>
        <p:spPr>
          <a:xfrm>
            <a:off x="3706478" y="3515851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0"/>
          <p:cNvSpPr/>
          <p:nvPr/>
        </p:nvSpPr>
        <p:spPr>
          <a:xfrm>
            <a:off x="3491640" y="3619592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0"/>
          <p:cNvSpPr/>
          <p:nvPr/>
        </p:nvSpPr>
        <p:spPr>
          <a:xfrm>
            <a:off x="3599051" y="3619592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0"/>
          <p:cNvSpPr/>
          <p:nvPr/>
        </p:nvSpPr>
        <p:spPr>
          <a:xfrm>
            <a:off x="3706478" y="3619592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0"/>
          <p:cNvSpPr/>
          <p:nvPr/>
        </p:nvSpPr>
        <p:spPr>
          <a:xfrm>
            <a:off x="3491640" y="3723301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8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0"/>
          <p:cNvSpPr/>
          <p:nvPr/>
        </p:nvSpPr>
        <p:spPr>
          <a:xfrm>
            <a:off x="3599051" y="3723301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3706478" y="3723301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0"/>
          <p:cNvSpPr/>
          <p:nvPr/>
        </p:nvSpPr>
        <p:spPr>
          <a:xfrm>
            <a:off x="3491640" y="382704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0"/>
          <p:cNvSpPr/>
          <p:nvPr/>
        </p:nvSpPr>
        <p:spPr>
          <a:xfrm>
            <a:off x="3599051" y="3827043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0"/>
          <p:cNvSpPr/>
          <p:nvPr/>
        </p:nvSpPr>
        <p:spPr>
          <a:xfrm>
            <a:off x="3706478" y="3827043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0"/>
          <p:cNvSpPr/>
          <p:nvPr/>
        </p:nvSpPr>
        <p:spPr>
          <a:xfrm>
            <a:off x="3491640" y="393078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0"/>
          <p:cNvSpPr/>
          <p:nvPr/>
        </p:nvSpPr>
        <p:spPr>
          <a:xfrm>
            <a:off x="3599051" y="3930785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0"/>
          <p:cNvSpPr/>
          <p:nvPr/>
        </p:nvSpPr>
        <p:spPr>
          <a:xfrm>
            <a:off x="3706478" y="3930785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>
            <a:off x="3491640" y="403449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"/>
          <p:cNvSpPr/>
          <p:nvPr/>
        </p:nvSpPr>
        <p:spPr>
          <a:xfrm>
            <a:off x="3599051" y="4034494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0"/>
          <p:cNvSpPr/>
          <p:nvPr/>
        </p:nvSpPr>
        <p:spPr>
          <a:xfrm>
            <a:off x="3706478" y="4034494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"/>
          <p:cNvSpPr/>
          <p:nvPr/>
        </p:nvSpPr>
        <p:spPr>
          <a:xfrm>
            <a:off x="3491640" y="4138236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0"/>
          <p:cNvSpPr/>
          <p:nvPr/>
        </p:nvSpPr>
        <p:spPr>
          <a:xfrm>
            <a:off x="3599051" y="4138236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0"/>
          <p:cNvSpPr/>
          <p:nvPr/>
        </p:nvSpPr>
        <p:spPr>
          <a:xfrm>
            <a:off x="3706478" y="4138236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0"/>
          <p:cNvSpPr/>
          <p:nvPr/>
        </p:nvSpPr>
        <p:spPr>
          <a:xfrm>
            <a:off x="3491640" y="424194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9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0"/>
          <p:cNvSpPr/>
          <p:nvPr/>
        </p:nvSpPr>
        <p:spPr>
          <a:xfrm>
            <a:off x="3599051" y="4241945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0"/>
          <p:cNvSpPr/>
          <p:nvPr/>
        </p:nvSpPr>
        <p:spPr>
          <a:xfrm>
            <a:off x="3706478" y="424194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0"/>
          <p:cNvSpPr/>
          <p:nvPr/>
        </p:nvSpPr>
        <p:spPr>
          <a:xfrm>
            <a:off x="3491640" y="4345686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0"/>
          <p:cNvSpPr/>
          <p:nvPr/>
        </p:nvSpPr>
        <p:spPr>
          <a:xfrm>
            <a:off x="3599051" y="4345686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0"/>
          <p:cNvSpPr/>
          <p:nvPr/>
        </p:nvSpPr>
        <p:spPr>
          <a:xfrm>
            <a:off x="3706478" y="4345686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0"/>
          <p:cNvSpPr/>
          <p:nvPr/>
        </p:nvSpPr>
        <p:spPr>
          <a:xfrm>
            <a:off x="3491640" y="4449396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9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0"/>
          <p:cNvSpPr/>
          <p:nvPr/>
        </p:nvSpPr>
        <p:spPr>
          <a:xfrm>
            <a:off x="3599051" y="4449396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0"/>
          <p:cNvSpPr/>
          <p:nvPr/>
        </p:nvSpPr>
        <p:spPr>
          <a:xfrm>
            <a:off x="3706478" y="4449396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0"/>
          <p:cNvSpPr/>
          <p:nvPr/>
        </p:nvSpPr>
        <p:spPr>
          <a:xfrm>
            <a:off x="3491640" y="455313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0"/>
          <p:cNvSpPr/>
          <p:nvPr/>
        </p:nvSpPr>
        <p:spPr>
          <a:xfrm>
            <a:off x="3599051" y="4553137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0"/>
          <p:cNvSpPr/>
          <p:nvPr/>
        </p:nvSpPr>
        <p:spPr>
          <a:xfrm>
            <a:off x="3706478" y="455313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0"/>
          <p:cNvSpPr/>
          <p:nvPr/>
        </p:nvSpPr>
        <p:spPr>
          <a:xfrm>
            <a:off x="3491640" y="465687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0"/>
          <p:cNvSpPr/>
          <p:nvPr/>
        </p:nvSpPr>
        <p:spPr>
          <a:xfrm>
            <a:off x="3599051" y="4656879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0"/>
          <p:cNvSpPr/>
          <p:nvPr/>
        </p:nvSpPr>
        <p:spPr>
          <a:xfrm>
            <a:off x="3706478" y="4656879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0"/>
          <p:cNvSpPr/>
          <p:nvPr/>
        </p:nvSpPr>
        <p:spPr>
          <a:xfrm>
            <a:off x="3491640" y="476058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0"/>
          <p:cNvSpPr/>
          <p:nvPr/>
        </p:nvSpPr>
        <p:spPr>
          <a:xfrm>
            <a:off x="3599051" y="4760588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0"/>
          <p:cNvSpPr/>
          <p:nvPr/>
        </p:nvSpPr>
        <p:spPr>
          <a:xfrm>
            <a:off x="3706478" y="476058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0"/>
          <p:cNvSpPr/>
          <p:nvPr/>
        </p:nvSpPr>
        <p:spPr>
          <a:xfrm>
            <a:off x="3491640" y="4864330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0"/>
          <p:cNvSpPr/>
          <p:nvPr/>
        </p:nvSpPr>
        <p:spPr>
          <a:xfrm>
            <a:off x="3599051" y="4864330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0"/>
          <p:cNvSpPr/>
          <p:nvPr/>
        </p:nvSpPr>
        <p:spPr>
          <a:xfrm>
            <a:off x="3706478" y="4864330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0"/>
          <p:cNvSpPr/>
          <p:nvPr/>
        </p:nvSpPr>
        <p:spPr>
          <a:xfrm>
            <a:off x="3487890" y="3044078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517" y="0"/>
                </a:moveTo>
                <a:cubicBezTo>
                  <a:pt x="677" y="0"/>
                  <a:pt x="1" y="677"/>
                  <a:pt x="1" y="1517"/>
                </a:cubicBezTo>
                <a:lnTo>
                  <a:pt x="1" y="2167"/>
                </a:lnTo>
                <a:cubicBezTo>
                  <a:pt x="1" y="3008"/>
                  <a:pt x="677" y="3685"/>
                  <a:pt x="1517" y="3685"/>
                </a:cubicBezTo>
                <a:lnTo>
                  <a:pt x="2167" y="3685"/>
                </a:lnTo>
                <a:cubicBezTo>
                  <a:pt x="3007" y="3685"/>
                  <a:pt x="3684" y="3008"/>
                  <a:pt x="3684" y="2167"/>
                </a:cubicBezTo>
                <a:lnTo>
                  <a:pt x="3684" y="1517"/>
                </a:lnTo>
                <a:cubicBezTo>
                  <a:pt x="3684" y="677"/>
                  <a:pt x="3007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0"/>
          <p:cNvSpPr/>
          <p:nvPr/>
        </p:nvSpPr>
        <p:spPr>
          <a:xfrm>
            <a:off x="3595333" y="3044078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517" y="0"/>
                </a:moveTo>
                <a:cubicBezTo>
                  <a:pt x="676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6" y="3685"/>
                  <a:pt x="1517" y="3685"/>
                </a:cubicBezTo>
                <a:lnTo>
                  <a:pt x="2166" y="3685"/>
                </a:lnTo>
                <a:cubicBezTo>
                  <a:pt x="3007" y="3685"/>
                  <a:pt x="3683" y="3008"/>
                  <a:pt x="3683" y="2167"/>
                </a:cubicBezTo>
                <a:lnTo>
                  <a:pt x="3683" y="1517"/>
                </a:lnTo>
                <a:cubicBezTo>
                  <a:pt x="3683" y="677"/>
                  <a:pt x="3007" y="0"/>
                  <a:pt x="21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0"/>
          <p:cNvSpPr/>
          <p:nvPr/>
        </p:nvSpPr>
        <p:spPr>
          <a:xfrm>
            <a:off x="3702727" y="3044078"/>
            <a:ext cx="59826" cy="59826"/>
          </a:xfrm>
          <a:custGeom>
            <a:avLst/>
            <a:gdLst/>
            <a:ahLst/>
            <a:cxnLst/>
            <a:rect l="l" t="t" r="r" b="b"/>
            <a:pathLst>
              <a:path w="3685" h="3685" extrusionOk="0">
                <a:moveTo>
                  <a:pt x="1519" y="0"/>
                </a:moveTo>
                <a:cubicBezTo>
                  <a:pt x="679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9" y="3685"/>
                  <a:pt x="1519" y="3685"/>
                </a:cubicBezTo>
                <a:lnTo>
                  <a:pt x="2167" y="3685"/>
                </a:lnTo>
                <a:cubicBezTo>
                  <a:pt x="3009" y="3685"/>
                  <a:pt x="3685" y="3008"/>
                  <a:pt x="3685" y="2167"/>
                </a:cubicBezTo>
                <a:lnTo>
                  <a:pt x="3685" y="1517"/>
                </a:lnTo>
                <a:cubicBezTo>
                  <a:pt x="3685" y="677"/>
                  <a:pt x="3009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0"/>
          <p:cNvSpPr/>
          <p:nvPr/>
        </p:nvSpPr>
        <p:spPr>
          <a:xfrm>
            <a:off x="3928426" y="5052201"/>
            <a:ext cx="549539" cy="24661"/>
          </a:xfrm>
          <a:custGeom>
            <a:avLst/>
            <a:gdLst/>
            <a:ahLst/>
            <a:cxnLst/>
            <a:rect l="l" t="t" r="r" b="b"/>
            <a:pathLst>
              <a:path w="33849" h="1519" extrusionOk="0">
                <a:moveTo>
                  <a:pt x="0" y="0"/>
                </a:moveTo>
                <a:lnTo>
                  <a:pt x="0" y="1518"/>
                </a:lnTo>
                <a:lnTo>
                  <a:pt x="33848" y="1518"/>
                </a:lnTo>
                <a:lnTo>
                  <a:pt x="3384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0"/>
          <p:cNvSpPr/>
          <p:nvPr/>
        </p:nvSpPr>
        <p:spPr>
          <a:xfrm>
            <a:off x="2940251" y="5019423"/>
            <a:ext cx="549555" cy="24661"/>
          </a:xfrm>
          <a:custGeom>
            <a:avLst/>
            <a:gdLst/>
            <a:ahLst/>
            <a:cxnLst/>
            <a:rect l="l" t="t" r="r" b="b"/>
            <a:pathLst>
              <a:path w="33850" h="1519" extrusionOk="0">
                <a:moveTo>
                  <a:pt x="1" y="1"/>
                </a:moveTo>
                <a:lnTo>
                  <a:pt x="1" y="1519"/>
                </a:lnTo>
                <a:lnTo>
                  <a:pt x="33849" y="1519"/>
                </a:lnTo>
                <a:lnTo>
                  <a:pt x="3384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0"/>
          <p:cNvSpPr/>
          <p:nvPr/>
        </p:nvSpPr>
        <p:spPr>
          <a:xfrm>
            <a:off x="4416045" y="4460435"/>
            <a:ext cx="530316" cy="616427"/>
          </a:xfrm>
          <a:custGeom>
            <a:avLst/>
            <a:gdLst/>
            <a:ahLst/>
            <a:cxnLst/>
            <a:rect l="l" t="t" r="r" b="b"/>
            <a:pathLst>
              <a:path w="32665" h="37969" extrusionOk="0">
                <a:moveTo>
                  <a:pt x="16333" y="1"/>
                </a:moveTo>
                <a:lnTo>
                  <a:pt x="0" y="11718"/>
                </a:lnTo>
                <a:lnTo>
                  <a:pt x="0" y="37968"/>
                </a:lnTo>
                <a:lnTo>
                  <a:pt x="32665" y="37968"/>
                </a:lnTo>
                <a:lnTo>
                  <a:pt x="32665" y="11718"/>
                </a:lnTo>
                <a:lnTo>
                  <a:pt x="16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0"/>
          <p:cNvSpPr/>
          <p:nvPr/>
        </p:nvSpPr>
        <p:spPr>
          <a:xfrm>
            <a:off x="4416045" y="5044766"/>
            <a:ext cx="530316" cy="32097"/>
          </a:xfrm>
          <a:custGeom>
            <a:avLst/>
            <a:gdLst/>
            <a:ahLst/>
            <a:cxnLst/>
            <a:rect l="l" t="t" r="r" b="b"/>
            <a:pathLst>
              <a:path w="32665" h="1977" extrusionOk="0">
                <a:moveTo>
                  <a:pt x="0" y="0"/>
                </a:moveTo>
                <a:lnTo>
                  <a:pt x="0" y="1976"/>
                </a:lnTo>
                <a:lnTo>
                  <a:pt x="32665" y="1976"/>
                </a:lnTo>
                <a:lnTo>
                  <a:pt x="3266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0"/>
          <p:cNvSpPr/>
          <p:nvPr/>
        </p:nvSpPr>
        <p:spPr>
          <a:xfrm>
            <a:off x="4603510" y="4812118"/>
            <a:ext cx="155401" cy="264744"/>
          </a:xfrm>
          <a:custGeom>
            <a:avLst/>
            <a:gdLst/>
            <a:ahLst/>
            <a:cxnLst/>
            <a:rect l="l" t="t" r="r" b="b"/>
            <a:pathLst>
              <a:path w="9572" h="16307" extrusionOk="0">
                <a:moveTo>
                  <a:pt x="3082" y="0"/>
                </a:moveTo>
                <a:cubicBezTo>
                  <a:pt x="1381" y="0"/>
                  <a:pt x="0" y="1381"/>
                  <a:pt x="0" y="3083"/>
                </a:cubicBezTo>
                <a:lnTo>
                  <a:pt x="0" y="16306"/>
                </a:lnTo>
                <a:lnTo>
                  <a:pt x="9571" y="16306"/>
                </a:lnTo>
                <a:lnTo>
                  <a:pt x="9569" y="3083"/>
                </a:lnTo>
                <a:cubicBezTo>
                  <a:pt x="9569" y="1381"/>
                  <a:pt x="8188" y="0"/>
                  <a:pt x="648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0"/>
          <p:cNvSpPr/>
          <p:nvPr/>
        </p:nvSpPr>
        <p:spPr>
          <a:xfrm>
            <a:off x="4346835" y="4446636"/>
            <a:ext cx="665180" cy="269501"/>
          </a:xfrm>
          <a:custGeom>
            <a:avLst/>
            <a:gdLst/>
            <a:ahLst/>
            <a:cxnLst/>
            <a:rect l="l" t="t" r="r" b="b"/>
            <a:pathLst>
              <a:path w="40972" h="16600" extrusionOk="0">
                <a:moveTo>
                  <a:pt x="20603" y="1"/>
                </a:moveTo>
                <a:cubicBezTo>
                  <a:pt x="20077" y="1"/>
                  <a:pt x="19551" y="167"/>
                  <a:pt x="19107" y="498"/>
                </a:cubicBezTo>
                <a:lnTo>
                  <a:pt x="570" y="14483"/>
                </a:lnTo>
                <a:cubicBezTo>
                  <a:pt x="165" y="14787"/>
                  <a:pt x="1" y="15316"/>
                  <a:pt x="163" y="15797"/>
                </a:cubicBezTo>
                <a:cubicBezTo>
                  <a:pt x="323" y="16276"/>
                  <a:pt x="772" y="16600"/>
                  <a:pt x="1280" y="16600"/>
                </a:cubicBezTo>
                <a:cubicBezTo>
                  <a:pt x="1535" y="16600"/>
                  <a:pt x="1783" y="16515"/>
                  <a:pt x="1988" y="16362"/>
                </a:cubicBezTo>
                <a:lnTo>
                  <a:pt x="20525" y="2376"/>
                </a:lnTo>
                <a:cubicBezTo>
                  <a:pt x="20548" y="2358"/>
                  <a:pt x="20575" y="2349"/>
                  <a:pt x="20603" y="2349"/>
                </a:cubicBezTo>
                <a:cubicBezTo>
                  <a:pt x="20630" y="2349"/>
                  <a:pt x="20657" y="2358"/>
                  <a:pt x="20680" y="2376"/>
                </a:cubicBezTo>
                <a:lnTo>
                  <a:pt x="38941" y="15841"/>
                </a:lnTo>
                <a:cubicBezTo>
                  <a:pt x="39151" y="15996"/>
                  <a:pt x="39396" y="16071"/>
                  <a:pt x="39639" y="16071"/>
                </a:cubicBezTo>
                <a:cubicBezTo>
                  <a:pt x="40000" y="16071"/>
                  <a:pt x="40356" y="15905"/>
                  <a:pt x="40586" y="15592"/>
                </a:cubicBezTo>
                <a:cubicBezTo>
                  <a:pt x="40972" y="15069"/>
                  <a:pt x="40861" y="14333"/>
                  <a:pt x="40338" y="13947"/>
                </a:cubicBezTo>
                <a:lnTo>
                  <a:pt x="22079" y="482"/>
                </a:lnTo>
                <a:cubicBezTo>
                  <a:pt x="21639" y="161"/>
                  <a:pt x="21121" y="1"/>
                  <a:pt x="206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0"/>
          <p:cNvSpPr/>
          <p:nvPr/>
        </p:nvSpPr>
        <p:spPr>
          <a:xfrm>
            <a:off x="4632668" y="4616535"/>
            <a:ext cx="93530" cy="89974"/>
          </a:xfrm>
          <a:custGeom>
            <a:avLst/>
            <a:gdLst/>
            <a:ahLst/>
            <a:cxnLst/>
            <a:rect l="l" t="t" r="r" b="b"/>
            <a:pathLst>
              <a:path w="5761" h="5542" extrusionOk="0">
                <a:moveTo>
                  <a:pt x="2990" y="0"/>
                </a:moveTo>
                <a:cubicBezTo>
                  <a:pt x="1868" y="0"/>
                  <a:pt x="858" y="675"/>
                  <a:pt x="429" y="1711"/>
                </a:cubicBezTo>
                <a:cubicBezTo>
                  <a:pt x="1" y="2746"/>
                  <a:pt x="237" y="3937"/>
                  <a:pt x="1029" y="4729"/>
                </a:cubicBezTo>
                <a:cubicBezTo>
                  <a:pt x="1559" y="5259"/>
                  <a:pt x="2268" y="5541"/>
                  <a:pt x="2990" y="5541"/>
                </a:cubicBezTo>
                <a:cubicBezTo>
                  <a:pt x="3347" y="5541"/>
                  <a:pt x="3707" y="5472"/>
                  <a:pt x="4050" y="5330"/>
                </a:cubicBezTo>
                <a:cubicBezTo>
                  <a:pt x="5086" y="4902"/>
                  <a:pt x="5760" y="3891"/>
                  <a:pt x="5760" y="2771"/>
                </a:cubicBezTo>
                <a:cubicBezTo>
                  <a:pt x="5760" y="1240"/>
                  <a:pt x="4520" y="0"/>
                  <a:pt x="299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0"/>
          <p:cNvSpPr/>
          <p:nvPr/>
        </p:nvSpPr>
        <p:spPr>
          <a:xfrm>
            <a:off x="4521523" y="4877659"/>
            <a:ext cx="68983" cy="130432"/>
          </a:xfrm>
          <a:custGeom>
            <a:avLst/>
            <a:gdLst/>
            <a:ahLst/>
            <a:cxnLst/>
            <a:rect l="l" t="t" r="r" b="b"/>
            <a:pathLst>
              <a:path w="4249" h="8034" extrusionOk="0">
                <a:moveTo>
                  <a:pt x="2125" y="0"/>
                </a:moveTo>
                <a:cubicBezTo>
                  <a:pt x="980" y="0"/>
                  <a:pt x="52" y="367"/>
                  <a:pt x="6" y="826"/>
                </a:cubicBezTo>
                <a:lnTo>
                  <a:pt x="1" y="826"/>
                </a:lnTo>
                <a:lnTo>
                  <a:pt x="1" y="8033"/>
                </a:lnTo>
                <a:lnTo>
                  <a:pt x="4249" y="8033"/>
                </a:lnTo>
                <a:lnTo>
                  <a:pt x="4249" y="826"/>
                </a:lnTo>
                <a:lnTo>
                  <a:pt x="4244" y="826"/>
                </a:lnTo>
                <a:cubicBezTo>
                  <a:pt x="4198" y="367"/>
                  <a:pt x="3268" y="0"/>
                  <a:pt x="212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0"/>
          <p:cNvSpPr/>
          <p:nvPr/>
        </p:nvSpPr>
        <p:spPr>
          <a:xfrm>
            <a:off x="4551672" y="4827817"/>
            <a:ext cx="8669" cy="205633"/>
          </a:xfrm>
          <a:custGeom>
            <a:avLst/>
            <a:gdLst/>
            <a:ahLst/>
            <a:cxnLst/>
            <a:rect l="l" t="t" r="r" b="b"/>
            <a:pathLst>
              <a:path w="534" h="12666" extrusionOk="0">
                <a:moveTo>
                  <a:pt x="0" y="0"/>
                </a:moveTo>
                <a:lnTo>
                  <a:pt x="0" y="12666"/>
                </a:lnTo>
                <a:lnTo>
                  <a:pt x="534" y="12666"/>
                </a:lnTo>
                <a:lnTo>
                  <a:pt x="5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0"/>
          <p:cNvSpPr/>
          <p:nvPr/>
        </p:nvSpPr>
        <p:spPr>
          <a:xfrm>
            <a:off x="4521523" y="4906248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0"/>
          <p:cNvSpPr/>
          <p:nvPr/>
        </p:nvSpPr>
        <p:spPr>
          <a:xfrm>
            <a:off x="4521523" y="4939644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0"/>
          <p:cNvSpPr/>
          <p:nvPr/>
        </p:nvSpPr>
        <p:spPr>
          <a:xfrm>
            <a:off x="4521523" y="4973023"/>
            <a:ext cx="68983" cy="6494"/>
          </a:xfrm>
          <a:custGeom>
            <a:avLst/>
            <a:gdLst/>
            <a:ahLst/>
            <a:cxnLst/>
            <a:rect l="l" t="t" r="r" b="b"/>
            <a:pathLst>
              <a:path w="4249" h="400" extrusionOk="0">
                <a:moveTo>
                  <a:pt x="1" y="0"/>
                </a:moveTo>
                <a:lnTo>
                  <a:pt x="1" y="400"/>
                </a:lnTo>
                <a:lnTo>
                  <a:pt x="4249" y="400"/>
                </a:lnTo>
                <a:lnTo>
                  <a:pt x="42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0"/>
          <p:cNvSpPr/>
          <p:nvPr/>
        </p:nvSpPr>
        <p:spPr>
          <a:xfrm>
            <a:off x="4521523" y="5006451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0"/>
                </a:moveTo>
                <a:lnTo>
                  <a:pt x="1" y="398"/>
                </a:lnTo>
                <a:lnTo>
                  <a:pt x="4249" y="398"/>
                </a:lnTo>
                <a:lnTo>
                  <a:pt x="42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0"/>
          <p:cNvSpPr/>
          <p:nvPr/>
        </p:nvSpPr>
        <p:spPr>
          <a:xfrm>
            <a:off x="4767500" y="4877659"/>
            <a:ext cx="68983" cy="130432"/>
          </a:xfrm>
          <a:custGeom>
            <a:avLst/>
            <a:gdLst/>
            <a:ahLst/>
            <a:cxnLst/>
            <a:rect l="l" t="t" r="r" b="b"/>
            <a:pathLst>
              <a:path w="4249" h="8034" extrusionOk="0">
                <a:moveTo>
                  <a:pt x="2123" y="0"/>
                </a:moveTo>
                <a:cubicBezTo>
                  <a:pt x="979" y="0"/>
                  <a:pt x="49" y="367"/>
                  <a:pt x="4" y="826"/>
                </a:cubicBezTo>
                <a:lnTo>
                  <a:pt x="0" y="826"/>
                </a:lnTo>
                <a:lnTo>
                  <a:pt x="0" y="8033"/>
                </a:lnTo>
                <a:lnTo>
                  <a:pt x="4248" y="8033"/>
                </a:lnTo>
                <a:lnTo>
                  <a:pt x="4248" y="826"/>
                </a:lnTo>
                <a:lnTo>
                  <a:pt x="4243" y="826"/>
                </a:lnTo>
                <a:cubicBezTo>
                  <a:pt x="4196" y="367"/>
                  <a:pt x="3267" y="0"/>
                  <a:pt x="212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0"/>
          <p:cNvSpPr/>
          <p:nvPr/>
        </p:nvSpPr>
        <p:spPr>
          <a:xfrm>
            <a:off x="4797632" y="4822346"/>
            <a:ext cx="8686" cy="205649"/>
          </a:xfrm>
          <a:custGeom>
            <a:avLst/>
            <a:gdLst/>
            <a:ahLst/>
            <a:cxnLst/>
            <a:rect l="l" t="t" r="r" b="b"/>
            <a:pathLst>
              <a:path w="535" h="12667" extrusionOk="0">
                <a:moveTo>
                  <a:pt x="1" y="1"/>
                </a:moveTo>
                <a:lnTo>
                  <a:pt x="1" y="12666"/>
                </a:lnTo>
                <a:lnTo>
                  <a:pt x="534" y="12666"/>
                </a:lnTo>
                <a:lnTo>
                  <a:pt x="5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0"/>
          <p:cNvSpPr/>
          <p:nvPr/>
        </p:nvSpPr>
        <p:spPr>
          <a:xfrm>
            <a:off x="4767500" y="4906248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0"/>
          <p:cNvSpPr/>
          <p:nvPr/>
        </p:nvSpPr>
        <p:spPr>
          <a:xfrm>
            <a:off x="4767500" y="4939644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0"/>
          <p:cNvSpPr/>
          <p:nvPr/>
        </p:nvSpPr>
        <p:spPr>
          <a:xfrm>
            <a:off x="4767500" y="4973023"/>
            <a:ext cx="68950" cy="6494"/>
          </a:xfrm>
          <a:custGeom>
            <a:avLst/>
            <a:gdLst/>
            <a:ahLst/>
            <a:cxnLst/>
            <a:rect l="l" t="t" r="r" b="b"/>
            <a:pathLst>
              <a:path w="4247" h="400" extrusionOk="0">
                <a:moveTo>
                  <a:pt x="0" y="0"/>
                </a:moveTo>
                <a:lnTo>
                  <a:pt x="0" y="400"/>
                </a:lnTo>
                <a:lnTo>
                  <a:pt x="4247" y="400"/>
                </a:lnTo>
                <a:lnTo>
                  <a:pt x="42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0"/>
          <p:cNvSpPr/>
          <p:nvPr/>
        </p:nvSpPr>
        <p:spPr>
          <a:xfrm>
            <a:off x="4767500" y="5006451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0"/>
                </a:moveTo>
                <a:lnTo>
                  <a:pt x="0" y="398"/>
                </a:lnTo>
                <a:lnTo>
                  <a:pt x="4247" y="398"/>
                </a:lnTo>
                <a:lnTo>
                  <a:pt x="42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0"/>
          <p:cNvSpPr/>
          <p:nvPr/>
        </p:nvSpPr>
        <p:spPr>
          <a:xfrm>
            <a:off x="5292751" y="5037898"/>
            <a:ext cx="919485" cy="39240"/>
          </a:xfrm>
          <a:custGeom>
            <a:avLst/>
            <a:gdLst/>
            <a:ahLst/>
            <a:cxnLst/>
            <a:rect l="l" t="t" r="r" b="b"/>
            <a:pathLst>
              <a:path w="56636" h="2417" extrusionOk="0">
                <a:moveTo>
                  <a:pt x="0" y="0"/>
                </a:moveTo>
                <a:lnTo>
                  <a:pt x="0" y="2417"/>
                </a:lnTo>
                <a:lnTo>
                  <a:pt x="56636" y="2417"/>
                </a:lnTo>
                <a:lnTo>
                  <a:pt x="566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0"/>
          <p:cNvSpPr/>
          <p:nvPr/>
        </p:nvSpPr>
        <p:spPr>
          <a:xfrm>
            <a:off x="5110594" y="4441392"/>
            <a:ext cx="439546" cy="635746"/>
          </a:xfrm>
          <a:custGeom>
            <a:avLst/>
            <a:gdLst/>
            <a:ahLst/>
            <a:cxnLst/>
            <a:rect l="l" t="t" r="r" b="b"/>
            <a:pathLst>
              <a:path w="27074" h="39159" extrusionOk="0">
                <a:moveTo>
                  <a:pt x="13536" y="1"/>
                </a:moveTo>
                <a:lnTo>
                  <a:pt x="1" y="12086"/>
                </a:lnTo>
                <a:lnTo>
                  <a:pt x="1" y="39159"/>
                </a:lnTo>
                <a:lnTo>
                  <a:pt x="27073" y="39159"/>
                </a:lnTo>
                <a:lnTo>
                  <a:pt x="27073" y="12086"/>
                </a:lnTo>
                <a:lnTo>
                  <a:pt x="135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0"/>
          <p:cNvSpPr/>
          <p:nvPr/>
        </p:nvSpPr>
        <p:spPr>
          <a:xfrm>
            <a:off x="5110594" y="5044067"/>
            <a:ext cx="439546" cy="33071"/>
          </a:xfrm>
          <a:custGeom>
            <a:avLst/>
            <a:gdLst/>
            <a:ahLst/>
            <a:cxnLst/>
            <a:rect l="l" t="t" r="r" b="b"/>
            <a:pathLst>
              <a:path w="27074" h="2037" extrusionOk="0">
                <a:moveTo>
                  <a:pt x="1" y="1"/>
                </a:moveTo>
                <a:lnTo>
                  <a:pt x="1" y="2037"/>
                </a:lnTo>
                <a:lnTo>
                  <a:pt x="27073" y="2037"/>
                </a:lnTo>
                <a:lnTo>
                  <a:pt x="27073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0"/>
          <p:cNvSpPr/>
          <p:nvPr/>
        </p:nvSpPr>
        <p:spPr>
          <a:xfrm>
            <a:off x="5250231" y="4804114"/>
            <a:ext cx="160288" cy="273024"/>
          </a:xfrm>
          <a:custGeom>
            <a:avLst/>
            <a:gdLst/>
            <a:ahLst/>
            <a:cxnLst/>
            <a:rect l="l" t="t" r="r" b="b"/>
            <a:pathLst>
              <a:path w="9873" h="16817" extrusionOk="0">
                <a:moveTo>
                  <a:pt x="2239" y="0"/>
                </a:moveTo>
                <a:cubicBezTo>
                  <a:pt x="1002" y="0"/>
                  <a:pt x="0" y="1002"/>
                  <a:pt x="0" y="2239"/>
                </a:cubicBezTo>
                <a:lnTo>
                  <a:pt x="0" y="16817"/>
                </a:lnTo>
                <a:lnTo>
                  <a:pt x="9872" y="16817"/>
                </a:lnTo>
                <a:lnTo>
                  <a:pt x="9872" y="2239"/>
                </a:lnTo>
                <a:cubicBezTo>
                  <a:pt x="9872" y="1002"/>
                  <a:pt x="8870" y="0"/>
                  <a:pt x="763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0"/>
          <p:cNvSpPr/>
          <p:nvPr/>
        </p:nvSpPr>
        <p:spPr>
          <a:xfrm>
            <a:off x="5039939" y="4430255"/>
            <a:ext cx="576602" cy="274274"/>
          </a:xfrm>
          <a:custGeom>
            <a:avLst/>
            <a:gdLst/>
            <a:ahLst/>
            <a:cxnLst/>
            <a:rect l="l" t="t" r="r" b="b"/>
            <a:pathLst>
              <a:path w="35516" h="16894" extrusionOk="0">
                <a:moveTo>
                  <a:pt x="17897" y="0"/>
                </a:moveTo>
                <a:cubicBezTo>
                  <a:pt x="17270" y="0"/>
                  <a:pt x="16644" y="225"/>
                  <a:pt x="16148" y="676"/>
                </a:cubicBezTo>
                <a:lnTo>
                  <a:pt x="483" y="14844"/>
                </a:lnTo>
                <a:cubicBezTo>
                  <a:pt x="122" y="15169"/>
                  <a:pt x="1" y="15686"/>
                  <a:pt x="175" y="16138"/>
                </a:cubicBezTo>
                <a:cubicBezTo>
                  <a:pt x="349" y="16593"/>
                  <a:pt x="786" y="16894"/>
                  <a:pt x="1274" y="16894"/>
                </a:cubicBezTo>
                <a:cubicBezTo>
                  <a:pt x="1565" y="16894"/>
                  <a:pt x="1846" y="16785"/>
                  <a:pt x="2063" y="16587"/>
                </a:cubicBezTo>
                <a:lnTo>
                  <a:pt x="17728" y="2420"/>
                </a:lnTo>
                <a:cubicBezTo>
                  <a:pt x="17776" y="2375"/>
                  <a:pt x="17836" y="2353"/>
                  <a:pt x="17897" y="2353"/>
                </a:cubicBezTo>
                <a:cubicBezTo>
                  <a:pt x="17958" y="2353"/>
                  <a:pt x="18018" y="2375"/>
                  <a:pt x="18066" y="2418"/>
                </a:cubicBezTo>
                <a:lnTo>
                  <a:pt x="33442" y="16052"/>
                </a:lnTo>
                <a:cubicBezTo>
                  <a:pt x="33664" y="16241"/>
                  <a:pt x="33936" y="16334"/>
                  <a:pt x="34207" y="16334"/>
                </a:cubicBezTo>
                <a:cubicBezTo>
                  <a:pt x="34533" y="16334"/>
                  <a:pt x="34856" y="16200"/>
                  <a:pt x="35089" y="15937"/>
                </a:cubicBezTo>
                <a:cubicBezTo>
                  <a:pt x="35515" y="15457"/>
                  <a:pt x="35476" y="14724"/>
                  <a:pt x="35004" y="14291"/>
                </a:cubicBezTo>
                <a:lnTo>
                  <a:pt x="19628" y="658"/>
                </a:lnTo>
                <a:cubicBezTo>
                  <a:pt x="19134" y="219"/>
                  <a:pt x="18515" y="0"/>
                  <a:pt x="17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0"/>
          <p:cNvSpPr/>
          <p:nvPr/>
        </p:nvSpPr>
        <p:spPr>
          <a:xfrm>
            <a:off x="2608618" y="4982456"/>
            <a:ext cx="4285602" cy="279729"/>
          </a:xfrm>
          <a:custGeom>
            <a:avLst/>
            <a:gdLst/>
            <a:ahLst/>
            <a:cxnLst/>
            <a:rect l="l" t="t" r="r" b="b"/>
            <a:pathLst>
              <a:path w="263973" h="17230" extrusionOk="0">
                <a:moveTo>
                  <a:pt x="11995" y="0"/>
                </a:moveTo>
                <a:cubicBezTo>
                  <a:pt x="5371" y="0"/>
                  <a:pt x="1" y="7715"/>
                  <a:pt x="1" y="17229"/>
                </a:cubicBezTo>
                <a:lnTo>
                  <a:pt x="263972" y="17229"/>
                </a:lnTo>
                <a:cubicBezTo>
                  <a:pt x="263972" y="7715"/>
                  <a:pt x="258602" y="0"/>
                  <a:pt x="2519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0"/>
          <p:cNvSpPr/>
          <p:nvPr/>
        </p:nvSpPr>
        <p:spPr>
          <a:xfrm>
            <a:off x="2249581" y="4283555"/>
            <a:ext cx="499113" cy="646234"/>
          </a:xfrm>
          <a:custGeom>
            <a:avLst/>
            <a:gdLst/>
            <a:ahLst/>
            <a:cxnLst/>
            <a:rect l="l" t="t" r="r" b="b"/>
            <a:pathLst>
              <a:path w="30743" h="39805" extrusionOk="0">
                <a:moveTo>
                  <a:pt x="15545" y="0"/>
                </a:moveTo>
                <a:cubicBezTo>
                  <a:pt x="14946" y="0"/>
                  <a:pt x="14339" y="33"/>
                  <a:pt x="13727" y="99"/>
                </a:cubicBezTo>
                <a:cubicBezTo>
                  <a:pt x="6771" y="851"/>
                  <a:pt x="1243" y="6003"/>
                  <a:pt x="461" y="12465"/>
                </a:cubicBezTo>
                <a:cubicBezTo>
                  <a:pt x="1" y="16273"/>
                  <a:pt x="1172" y="19816"/>
                  <a:pt x="3407" y="22571"/>
                </a:cubicBezTo>
                <a:cubicBezTo>
                  <a:pt x="5174" y="24750"/>
                  <a:pt x="6010" y="27434"/>
                  <a:pt x="5838" y="30155"/>
                </a:cubicBezTo>
                <a:cubicBezTo>
                  <a:pt x="5825" y="30349"/>
                  <a:pt x="5820" y="30543"/>
                  <a:pt x="5822" y="30740"/>
                </a:cubicBezTo>
                <a:cubicBezTo>
                  <a:pt x="5847" y="35714"/>
                  <a:pt x="10162" y="39736"/>
                  <a:pt x="15495" y="39803"/>
                </a:cubicBezTo>
                <a:cubicBezTo>
                  <a:pt x="15538" y="39804"/>
                  <a:pt x="15581" y="39804"/>
                  <a:pt x="15624" y="39804"/>
                </a:cubicBezTo>
                <a:cubicBezTo>
                  <a:pt x="20909" y="39804"/>
                  <a:pt x="25308" y="35836"/>
                  <a:pt x="25430" y="30912"/>
                </a:cubicBezTo>
                <a:cubicBezTo>
                  <a:pt x="25443" y="30462"/>
                  <a:pt x="25418" y="30009"/>
                  <a:pt x="25358" y="29562"/>
                </a:cubicBezTo>
                <a:cubicBezTo>
                  <a:pt x="25036" y="27154"/>
                  <a:pt x="25828" y="24748"/>
                  <a:pt x="27450" y="22848"/>
                </a:cubicBezTo>
                <a:cubicBezTo>
                  <a:pt x="29516" y="20428"/>
                  <a:pt x="30742" y="17363"/>
                  <a:pt x="30725" y="14036"/>
                </a:cubicBezTo>
                <a:cubicBezTo>
                  <a:pt x="30685" y="6271"/>
                  <a:pt x="23895" y="0"/>
                  <a:pt x="155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0"/>
          <p:cNvSpPr/>
          <p:nvPr/>
        </p:nvSpPr>
        <p:spPr>
          <a:xfrm>
            <a:off x="2403684" y="4532129"/>
            <a:ext cx="199690" cy="609640"/>
          </a:xfrm>
          <a:custGeom>
            <a:avLst/>
            <a:gdLst/>
            <a:ahLst/>
            <a:cxnLst/>
            <a:rect l="l" t="t" r="r" b="b"/>
            <a:pathLst>
              <a:path w="12300" h="37551" extrusionOk="0">
                <a:moveTo>
                  <a:pt x="5994" y="0"/>
                </a:moveTo>
                <a:cubicBezTo>
                  <a:pt x="5993" y="0"/>
                  <a:pt x="5992" y="0"/>
                  <a:pt x="5991" y="0"/>
                </a:cubicBezTo>
                <a:cubicBezTo>
                  <a:pt x="5541" y="2"/>
                  <a:pt x="5179" y="368"/>
                  <a:pt x="5180" y="817"/>
                </a:cubicBezTo>
                <a:lnTo>
                  <a:pt x="5216" y="8213"/>
                </a:lnTo>
                <a:lnTo>
                  <a:pt x="1579" y="3260"/>
                </a:lnTo>
                <a:cubicBezTo>
                  <a:pt x="1419" y="3044"/>
                  <a:pt x="1173" y="2929"/>
                  <a:pt x="923" y="2929"/>
                </a:cubicBezTo>
                <a:cubicBezTo>
                  <a:pt x="755" y="2929"/>
                  <a:pt x="586" y="2981"/>
                  <a:pt x="441" y="3088"/>
                </a:cubicBezTo>
                <a:cubicBezTo>
                  <a:pt x="80" y="3354"/>
                  <a:pt x="0" y="3863"/>
                  <a:pt x="268" y="4224"/>
                </a:cubicBezTo>
                <a:lnTo>
                  <a:pt x="4946" y="10594"/>
                </a:lnTo>
                <a:cubicBezTo>
                  <a:pt x="5020" y="10695"/>
                  <a:pt x="5117" y="10776"/>
                  <a:pt x="5228" y="10834"/>
                </a:cubicBezTo>
                <a:lnTo>
                  <a:pt x="5349" y="36742"/>
                </a:lnTo>
                <a:cubicBezTo>
                  <a:pt x="5351" y="37189"/>
                  <a:pt x="5714" y="37550"/>
                  <a:pt x="6160" y="37550"/>
                </a:cubicBezTo>
                <a:cubicBezTo>
                  <a:pt x="6162" y="37550"/>
                  <a:pt x="6165" y="37550"/>
                  <a:pt x="6167" y="37550"/>
                </a:cubicBezTo>
                <a:cubicBezTo>
                  <a:pt x="6616" y="37549"/>
                  <a:pt x="6977" y="37182"/>
                  <a:pt x="6975" y="36733"/>
                </a:cubicBezTo>
                <a:lnTo>
                  <a:pt x="6884" y="17086"/>
                </a:lnTo>
                <a:lnTo>
                  <a:pt x="12039" y="10897"/>
                </a:lnTo>
                <a:cubicBezTo>
                  <a:pt x="12299" y="10550"/>
                  <a:pt x="12243" y="10060"/>
                  <a:pt x="11908" y="9782"/>
                </a:cubicBezTo>
                <a:cubicBezTo>
                  <a:pt x="11757" y="9656"/>
                  <a:pt x="11572" y="9593"/>
                  <a:pt x="11388" y="9593"/>
                </a:cubicBezTo>
                <a:cubicBezTo>
                  <a:pt x="11168" y="9593"/>
                  <a:pt x="10949" y="9682"/>
                  <a:pt x="10788" y="9856"/>
                </a:cubicBezTo>
                <a:lnTo>
                  <a:pt x="6871" y="14559"/>
                </a:lnTo>
                <a:lnTo>
                  <a:pt x="6808" y="808"/>
                </a:lnTo>
                <a:cubicBezTo>
                  <a:pt x="6804" y="360"/>
                  <a:pt x="6441" y="0"/>
                  <a:pt x="599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0"/>
          <p:cNvSpPr/>
          <p:nvPr/>
        </p:nvSpPr>
        <p:spPr>
          <a:xfrm>
            <a:off x="2549052" y="3946062"/>
            <a:ext cx="603098" cy="781033"/>
          </a:xfrm>
          <a:custGeom>
            <a:avLst/>
            <a:gdLst/>
            <a:ahLst/>
            <a:cxnLst/>
            <a:rect l="l" t="t" r="r" b="b"/>
            <a:pathLst>
              <a:path w="37148" h="48108" extrusionOk="0">
                <a:moveTo>
                  <a:pt x="18346" y="1"/>
                </a:moveTo>
                <a:cubicBezTo>
                  <a:pt x="8214" y="1"/>
                  <a:pt x="1" y="7630"/>
                  <a:pt x="1" y="17042"/>
                </a:cubicBezTo>
                <a:cubicBezTo>
                  <a:pt x="1" y="21063"/>
                  <a:pt x="1501" y="24760"/>
                  <a:pt x="4011" y="27675"/>
                </a:cubicBezTo>
                <a:cubicBezTo>
                  <a:pt x="5984" y="29965"/>
                  <a:pt x="6958" y="32869"/>
                  <a:pt x="6581" y="35780"/>
                </a:cubicBezTo>
                <a:cubicBezTo>
                  <a:pt x="6512" y="36321"/>
                  <a:pt x="6486" y="36869"/>
                  <a:pt x="6502" y="37415"/>
                </a:cubicBezTo>
                <a:cubicBezTo>
                  <a:pt x="6681" y="43345"/>
                  <a:pt x="11991" y="48107"/>
                  <a:pt x="18356" y="48107"/>
                </a:cubicBezTo>
                <a:cubicBezTo>
                  <a:pt x="18425" y="48107"/>
                  <a:pt x="18495" y="48107"/>
                  <a:pt x="18565" y="48106"/>
                </a:cubicBezTo>
                <a:cubicBezTo>
                  <a:pt x="25011" y="47998"/>
                  <a:pt x="30201" y="43112"/>
                  <a:pt x="30201" y="37099"/>
                </a:cubicBezTo>
                <a:cubicBezTo>
                  <a:pt x="30201" y="36862"/>
                  <a:pt x="30193" y="36627"/>
                  <a:pt x="30177" y="36393"/>
                </a:cubicBezTo>
                <a:cubicBezTo>
                  <a:pt x="29951" y="33105"/>
                  <a:pt x="30948" y="29859"/>
                  <a:pt x="33069" y="27217"/>
                </a:cubicBezTo>
                <a:cubicBezTo>
                  <a:pt x="35753" y="23872"/>
                  <a:pt x="37148" y="19585"/>
                  <a:pt x="36567" y="14985"/>
                </a:cubicBezTo>
                <a:cubicBezTo>
                  <a:pt x="35584" y="7181"/>
                  <a:pt x="28870" y="983"/>
                  <a:pt x="20460" y="111"/>
                </a:cubicBezTo>
                <a:cubicBezTo>
                  <a:pt x="19747" y="37"/>
                  <a:pt x="19042" y="1"/>
                  <a:pt x="183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0"/>
          <p:cNvSpPr/>
          <p:nvPr/>
        </p:nvSpPr>
        <p:spPr>
          <a:xfrm>
            <a:off x="2730770" y="4244835"/>
            <a:ext cx="235667" cy="896935"/>
          </a:xfrm>
          <a:custGeom>
            <a:avLst/>
            <a:gdLst/>
            <a:ahLst/>
            <a:cxnLst/>
            <a:rect l="l" t="t" r="r" b="b"/>
            <a:pathLst>
              <a:path w="14516" h="55247" extrusionOk="0">
                <a:moveTo>
                  <a:pt x="7243" y="0"/>
                </a:moveTo>
                <a:cubicBezTo>
                  <a:pt x="6873" y="0"/>
                  <a:pt x="6572" y="302"/>
                  <a:pt x="6572" y="672"/>
                </a:cubicBezTo>
                <a:lnTo>
                  <a:pt x="6572" y="10540"/>
                </a:lnTo>
                <a:lnTo>
                  <a:pt x="1663" y="3789"/>
                </a:lnTo>
                <a:cubicBezTo>
                  <a:pt x="1532" y="3609"/>
                  <a:pt x="1327" y="3513"/>
                  <a:pt x="1119" y="3513"/>
                </a:cubicBezTo>
                <a:cubicBezTo>
                  <a:pt x="982" y="3513"/>
                  <a:pt x="844" y="3554"/>
                  <a:pt x="725" y="3641"/>
                </a:cubicBezTo>
                <a:cubicBezTo>
                  <a:pt x="425" y="3859"/>
                  <a:pt x="358" y="4279"/>
                  <a:pt x="577" y="4578"/>
                </a:cubicBezTo>
                <a:lnTo>
                  <a:pt x="6195" y="12305"/>
                </a:lnTo>
                <a:cubicBezTo>
                  <a:pt x="6289" y="12430"/>
                  <a:pt x="6421" y="12518"/>
                  <a:pt x="6572" y="12555"/>
                </a:cubicBezTo>
                <a:lnTo>
                  <a:pt x="6572" y="18145"/>
                </a:lnTo>
                <a:lnTo>
                  <a:pt x="1262" y="11829"/>
                </a:lnTo>
                <a:cubicBezTo>
                  <a:pt x="1129" y="11674"/>
                  <a:pt x="941" y="11595"/>
                  <a:pt x="752" y="11595"/>
                </a:cubicBezTo>
                <a:cubicBezTo>
                  <a:pt x="599" y="11595"/>
                  <a:pt x="445" y="11646"/>
                  <a:pt x="320" y="11752"/>
                </a:cubicBezTo>
                <a:cubicBezTo>
                  <a:pt x="40" y="11990"/>
                  <a:pt x="1" y="12409"/>
                  <a:pt x="233" y="12692"/>
                </a:cubicBezTo>
                <a:lnTo>
                  <a:pt x="6572" y="20231"/>
                </a:lnTo>
                <a:lnTo>
                  <a:pt x="6572" y="54575"/>
                </a:lnTo>
                <a:cubicBezTo>
                  <a:pt x="6572" y="54947"/>
                  <a:pt x="6873" y="55246"/>
                  <a:pt x="7245" y="55246"/>
                </a:cubicBezTo>
                <a:lnTo>
                  <a:pt x="7266" y="55246"/>
                </a:lnTo>
                <a:cubicBezTo>
                  <a:pt x="7636" y="55246"/>
                  <a:pt x="7937" y="54947"/>
                  <a:pt x="7937" y="54575"/>
                </a:cubicBezTo>
                <a:lnTo>
                  <a:pt x="7937" y="20231"/>
                </a:lnTo>
                <a:lnTo>
                  <a:pt x="14276" y="12692"/>
                </a:lnTo>
                <a:cubicBezTo>
                  <a:pt x="14515" y="12409"/>
                  <a:pt x="14478" y="11986"/>
                  <a:pt x="14195" y="11746"/>
                </a:cubicBezTo>
                <a:cubicBezTo>
                  <a:pt x="14069" y="11640"/>
                  <a:pt x="13916" y="11588"/>
                  <a:pt x="13763" y="11588"/>
                </a:cubicBezTo>
                <a:cubicBezTo>
                  <a:pt x="13571" y="11588"/>
                  <a:pt x="13381" y="11670"/>
                  <a:pt x="13247" y="11829"/>
                </a:cubicBezTo>
                <a:lnTo>
                  <a:pt x="7937" y="18145"/>
                </a:lnTo>
                <a:lnTo>
                  <a:pt x="7937" y="12555"/>
                </a:lnTo>
                <a:cubicBezTo>
                  <a:pt x="8087" y="12518"/>
                  <a:pt x="8221" y="12430"/>
                  <a:pt x="8312" y="12305"/>
                </a:cubicBezTo>
                <a:lnTo>
                  <a:pt x="13932" y="4578"/>
                </a:lnTo>
                <a:cubicBezTo>
                  <a:pt x="14146" y="4279"/>
                  <a:pt x="14077" y="3863"/>
                  <a:pt x="13779" y="3646"/>
                </a:cubicBezTo>
                <a:cubicBezTo>
                  <a:pt x="13660" y="3560"/>
                  <a:pt x="13522" y="3518"/>
                  <a:pt x="13385" y="3518"/>
                </a:cubicBezTo>
                <a:cubicBezTo>
                  <a:pt x="13180" y="3518"/>
                  <a:pt x="12978" y="3612"/>
                  <a:pt x="12846" y="3789"/>
                </a:cubicBezTo>
                <a:lnTo>
                  <a:pt x="7937" y="10540"/>
                </a:lnTo>
                <a:lnTo>
                  <a:pt x="7937" y="672"/>
                </a:lnTo>
                <a:cubicBezTo>
                  <a:pt x="7937" y="302"/>
                  <a:pt x="7636" y="0"/>
                  <a:pt x="72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0"/>
          <p:cNvSpPr/>
          <p:nvPr/>
        </p:nvSpPr>
        <p:spPr>
          <a:xfrm>
            <a:off x="2723254" y="5155943"/>
            <a:ext cx="3958044" cy="212467"/>
          </a:xfrm>
          <a:custGeom>
            <a:avLst/>
            <a:gdLst/>
            <a:ahLst/>
            <a:cxnLst/>
            <a:rect l="l" t="t" r="r" b="b"/>
            <a:pathLst>
              <a:path w="243797" h="13087" extrusionOk="0">
                <a:moveTo>
                  <a:pt x="8414" y="0"/>
                </a:moveTo>
                <a:cubicBezTo>
                  <a:pt x="3768" y="0"/>
                  <a:pt x="1" y="5860"/>
                  <a:pt x="1" y="13086"/>
                </a:cubicBezTo>
                <a:lnTo>
                  <a:pt x="243797" y="13086"/>
                </a:lnTo>
                <a:cubicBezTo>
                  <a:pt x="243797" y="5860"/>
                  <a:pt x="240029" y="0"/>
                  <a:pt x="2353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0"/>
          <p:cNvSpPr/>
          <p:nvPr/>
        </p:nvSpPr>
        <p:spPr>
          <a:xfrm>
            <a:off x="3252515" y="4475842"/>
            <a:ext cx="393618" cy="509665"/>
          </a:xfrm>
          <a:custGeom>
            <a:avLst/>
            <a:gdLst/>
            <a:ahLst/>
            <a:cxnLst/>
            <a:rect l="l" t="t" r="r" b="b"/>
            <a:pathLst>
              <a:path w="24245" h="31393" extrusionOk="0">
                <a:moveTo>
                  <a:pt x="12260" y="0"/>
                </a:moveTo>
                <a:cubicBezTo>
                  <a:pt x="11787" y="0"/>
                  <a:pt x="11307" y="26"/>
                  <a:pt x="10823" y="78"/>
                </a:cubicBezTo>
                <a:cubicBezTo>
                  <a:pt x="5339" y="672"/>
                  <a:pt x="979" y="4735"/>
                  <a:pt x="363" y="9831"/>
                </a:cubicBezTo>
                <a:cubicBezTo>
                  <a:pt x="0" y="12834"/>
                  <a:pt x="923" y="15629"/>
                  <a:pt x="2686" y="17802"/>
                </a:cubicBezTo>
                <a:cubicBezTo>
                  <a:pt x="4079" y="19519"/>
                  <a:pt x="4738" y="21636"/>
                  <a:pt x="4602" y="23783"/>
                </a:cubicBezTo>
                <a:cubicBezTo>
                  <a:pt x="4593" y="23935"/>
                  <a:pt x="4588" y="24088"/>
                  <a:pt x="4590" y="24243"/>
                </a:cubicBezTo>
                <a:cubicBezTo>
                  <a:pt x="4609" y="28167"/>
                  <a:pt x="8012" y="31341"/>
                  <a:pt x="12218" y="31392"/>
                </a:cubicBezTo>
                <a:cubicBezTo>
                  <a:pt x="12252" y="31392"/>
                  <a:pt x="12285" y="31393"/>
                  <a:pt x="12319" y="31393"/>
                </a:cubicBezTo>
                <a:cubicBezTo>
                  <a:pt x="16489" y="31393"/>
                  <a:pt x="19958" y="28263"/>
                  <a:pt x="20056" y="24380"/>
                </a:cubicBezTo>
                <a:cubicBezTo>
                  <a:pt x="20065" y="24025"/>
                  <a:pt x="20045" y="23669"/>
                  <a:pt x="19998" y="23315"/>
                </a:cubicBezTo>
                <a:cubicBezTo>
                  <a:pt x="19742" y="21416"/>
                  <a:pt x="20369" y="19519"/>
                  <a:pt x="21648" y="18019"/>
                </a:cubicBezTo>
                <a:cubicBezTo>
                  <a:pt x="23275" y="16109"/>
                  <a:pt x="24244" y="13693"/>
                  <a:pt x="24230" y="11069"/>
                </a:cubicBezTo>
                <a:cubicBezTo>
                  <a:pt x="24199" y="4944"/>
                  <a:pt x="18846" y="0"/>
                  <a:pt x="12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0"/>
          <p:cNvSpPr/>
          <p:nvPr/>
        </p:nvSpPr>
        <p:spPr>
          <a:xfrm>
            <a:off x="3374001" y="4672059"/>
            <a:ext cx="157885" cy="480832"/>
          </a:xfrm>
          <a:custGeom>
            <a:avLst/>
            <a:gdLst/>
            <a:ahLst/>
            <a:cxnLst/>
            <a:rect l="l" t="t" r="r" b="b"/>
            <a:pathLst>
              <a:path w="9725" h="29617" extrusionOk="0">
                <a:moveTo>
                  <a:pt x="4728" y="1"/>
                </a:moveTo>
                <a:cubicBezTo>
                  <a:pt x="4727" y="1"/>
                  <a:pt x="4726" y="1"/>
                  <a:pt x="4724" y="1"/>
                </a:cubicBezTo>
                <a:cubicBezTo>
                  <a:pt x="4374" y="2"/>
                  <a:pt x="4090" y="284"/>
                  <a:pt x="4087" y="635"/>
                </a:cubicBezTo>
                <a:lnTo>
                  <a:pt x="4115" y="6466"/>
                </a:lnTo>
                <a:lnTo>
                  <a:pt x="1246" y="2562"/>
                </a:lnTo>
                <a:cubicBezTo>
                  <a:pt x="1120" y="2391"/>
                  <a:pt x="926" y="2300"/>
                  <a:pt x="728" y="2300"/>
                </a:cubicBezTo>
                <a:cubicBezTo>
                  <a:pt x="597" y="2300"/>
                  <a:pt x="464" y="2340"/>
                  <a:pt x="349" y="2424"/>
                </a:cubicBezTo>
                <a:cubicBezTo>
                  <a:pt x="64" y="2634"/>
                  <a:pt x="1" y="3035"/>
                  <a:pt x="212" y="3321"/>
                </a:cubicBezTo>
                <a:lnTo>
                  <a:pt x="3902" y="8344"/>
                </a:lnTo>
                <a:cubicBezTo>
                  <a:pt x="3960" y="8423"/>
                  <a:pt x="4036" y="8488"/>
                  <a:pt x="4124" y="8532"/>
                </a:cubicBezTo>
                <a:lnTo>
                  <a:pt x="4219" y="28967"/>
                </a:lnTo>
                <a:cubicBezTo>
                  <a:pt x="4214" y="29323"/>
                  <a:pt x="4503" y="29617"/>
                  <a:pt x="4860" y="29617"/>
                </a:cubicBezTo>
                <a:cubicBezTo>
                  <a:pt x="4861" y="29617"/>
                  <a:pt x="4863" y="29617"/>
                  <a:pt x="4864" y="29617"/>
                </a:cubicBezTo>
                <a:cubicBezTo>
                  <a:pt x="5223" y="29615"/>
                  <a:pt x="5510" y="29319"/>
                  <a:pt x="5501" y="28960"/>
                </a:cubicBezTo>
                <a:lnTo>
                  <a:pt x="5429" y="13466"/>
                </a:lnTo>
                <a:lnTo>
                  <a:pt x="9498" y="8583"/>
                </a:lnTo>
                <a:cubicBezTo>
                  <a:pt x="9725" y="8310"/>
                  <a:pt x="9688" y="7907"/>
                  <a:pt x="9415" y="7680"/>
                </a:cubicBezTo>
                <a:cubicBezTo>
                  <a:pt x="9295" y="7580"/>
                  <a:pt x="9149" y="7531"/>
                  <a:pt x="9004" y="7531"/>
                </a:cubicBezTo>
                <a:cubicBezTo>
                  <a:pt x="8821" y="7531"/>
                  <a:pt x="8638" y="7610"/>
                  <a:pt x="8511" y="7763"/>
                </a:cubicBezTo>
                <a:lnTo>
                  <a:pt x="5420" y="11472"/>
                </a:lnTo>
                <a:lnTo>
                  <a:pt x="5369" y="628"/>
                </a:lnTo>
                <a:cubicBezTo>
                  <a:pt x="5360" y="278"/>
                  <a:pt x="5077" y="1"/>
                  <a:pt x="472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0"/>
          <p:cNvSpPr/>
          <p:nvPr/>
        </p:nvSpPr>
        <p:spPr>
          <a:xfrm>
            <a:off x="4918015" y="4500341"/>
            <a:ext cx="376084" cy="486969"/>
          </a:xfrm>
          <a:custGeom>
            <a:avLst/>
            <a:gdLst/>
            <a:ahLst/>
            <a:cxnLst/>
            <a:rect l="l" t="t" r="r" b="b"/>
            <a:pathLst>
              <a:path w="23165" h="29995" extrusionOk="0">
                <a:moveTo>
                  <a:pt x="11452" y="1"/>
                </a:moveTo>
                <a:cubicBezTo>
                  <a:pt x="5159" y="1"/>
                  <a:pt x="44" y="4724"/>
                  <a:pt x="15" y="10576"/>
                </a:cubicBezTo>
                <a:cubicBezTo>
                  <a:pt x="1" y="13084"/>
                  <a:pt x="925" y="15393"/>
                  <a:pt x="2480" y="17216"/>
                </a:cubicBezTo>
                <a:cubicBezTo>
                  <a:pt x="3703" y="18650"/>
                  <a:pt x="4302" y="20462"/>
                  <a:pt x="4059" y="22276"/>
                </a:cubicBezTo>
                <a:cubicBezTo>
                  <a:pt x="4013" y="22614"/>
                  <a:pt x="3993" y="22954"/>
                  <a:pt x="4002" y="23296"/>
                </a:cubicBezTo>
                <a:cubicBezTo>
                  <a:pt x="4097" y="27003"/>
                  <a:pt x="7411" y="29995"/>
                  <a:pt x="11392" y="29995"/>
                </a:cubicBezTo>
                <a:cubicBezTo>
                  <a:pt x="11424" y="29995"/>
                  <a:pt x="11457" y="29994"/>
                  <a:pt x="11489" y="29994"/>
                </a:cubicBezTo>
                <a:cubicBezTo>
                  <a:pt x="15509" y="29945"/>
                  <a:pt x="18760" y="26912"/>
                  <a:pt x="18779" y="23164"/>
                </a:cubicBezTo>
                <a:cubicBezTo>
                  <a:pt x="18779" y="23016"/>
                  <a:pt x="18776" y="22870"/>
                  <a:pt x="18767" y="22723"/>
                </a:cubicBezTo>
                <a:cubicBezTo>
                  <a:pt x="18637" y="20672"/>
                  <a:pt x="19267" y="18650"/>
                  <a:pt x="20599" y="17008"/>
                </a:cubicBezTo>
                <a:cubicBezTo>
                  <a:pt x="22283" y="14932"/>
                  <a:pt x="23165" y="12262"/>
                  <a:pt x="22820" y="9392"/>
                </a:cubicBezTo>
                <a:cubicBezTo>
                  <a:pt x="22230" y="4524"/>
                  <a:pt x="18064" y="641"/>
                  <a:pt x="12824" y="75"/>
                </a:cubicBezTo>
                <a:cubicBezTo>
                  <a:pt x="12362" y="25"/>
                  <a:pt x="11904" y="1"/>
                  <a:pt x="11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0"/>
          <p:cNvSpPr/>
          <p:nvPr/>
        </p:nvSpPr>
        <p:spPr>
          <a:xfrm>
            <a:off x="5027097" y="4687482"/>
            <a:ext cx="150888" cy="459743"/>
          </a:xfrm>
          <a:custGeom>
            <a:avLst/>
            <a:gdLst/>
            <a:ahLst/>
            <a:cxnLst/>
            <a:rect l="l" t="t" r="r" b="b"/>
            <a:pathLst>
              <a:path w="9294" h="28318" extrusionOk="0">
                <a:moveTo>
                  <a:pt x="4778" y="0"/>
                </a:moveTo>
                <a:cubicBezTo>
                  <a:pt x="4436" y="0"/>
                  <a:pt x="4159" y="279"/>
                  <a:pt x="4165" y="622"/>
                </a:cubicBezTo>
                <a:lnTo>
                  <a:pt x="4115" y="10982"/>
                </a:lnTo>
                <a:lnTo>
                  <a:pt x="1163" y="7438"/>
                </a:lnTo>
                <a:cubicBezTo>
                  <a:pt x="1042" y="7288"/>
                  <a:pt x="866" y="7211"/>
                  <a:pt x="688" y="7211"/>
                </a:cubicBezTo>
                <a:cubicBezTo>
                  <a:pt x="549" y="7211"/>
                  <a:pt x="410" y="7258"/>
                  <a:pt x="295" y="7353"/>
                </a:cubicBezTo>
                <a:cubicBezTo>
                  <a:pt x="33" y="7572"/>
                  <a:pt x="1" y="7963"/>
                  <a:pt x="221" y="8222"/>
                </a:cubicBezTo>
                <a:lnTo>
                  <a:pt x="4106" y="12886"/>
                </a:lnTo>
                <a:lnTo>
                  <a:pt x="4038" y="27691"/>
                </a:lnTo>
                <a:cubicBezTo>
                  <a:pt x="4029" y="28034"/>
                  <a:pt x="4304" y="28316"/>
                  <a:pt x="4647" y="28318"/>
                </a:cubicBezTo>
                <a:cubicBezTo>
                  <a:pt x="4648" y="28318"/>
                  <a:pt x="4649" y="28318"/>
                  <a:pt x="4650" y="28318"/>
                </a:cubicBezTo>
                <a:cubicBezTo>
                  <a:pt x="4992" y="28318"/>
                  <a:pt x="5267" y="28038"/>
                  <a:pt x="5264" y="27698"/>
                </a:cubicBezTo>
                <a:lnTo>
                  <a:pt x="5355" y="8174"/>
                </a:lnTo>
                <a:cubicBezTo>
                  <a:pt x="5438" y="8132"/>
                  <a:pt x="5510" y="8070"/>
                  <a:pt x="5566" y="7994"/>
                </a:cubicBezTo>
                <a:lnTo>
                  <a:pt x="9093" y="3195"/>
                </a:lnTo>
                <a:cubicBezTo>
                  <a:pt x="9293" y="2922"/>
                  <a:pt x="9235" y="2538"/>
                  <a:pt x="8962" y="2337"/>
                </a:cubicBezTo>
                <a:cubicBezTo>
                  <a:pt x="8853" y="2257"/>
                  <a:pt x="8726" y="2218"/>
                  <a:pt x="8601" y="2218"/>
                </a:cubicBezTo>
                <a:cubicBezTo>
                  <a:pt x="8412" y="2218"/>
                  <a:pt x="8226" y="2305"/>
                  <a:pt x="8106" y="2469"/>
                </a:cubicBezTo>
                <a:lnTo>
                  <a:pt x="5364" y="6202"/>
                </a:lnTo>
                <a:lnTo>
                  <a:pt x="5364" y="6202"/>
                </a:lnTo>
                <a:lnTo>
                  <a:pt x="5390" y="627"/>
                </a:lnTo>
                <a:cubicBezTo>
                  <a:pt x="5397" y="284"/>
                  <a:pt x="5123" y="2"/>
                  <a:pt x="4781" y="0"/>
                </a:cubicBezTo>
                <a:cubicBezTo>
                  <a:pt x="4780" y="0"/>
                  <a:pt x="4779" y="0"/>
                  <a:pt x="47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4684653" y="4697905"/>
            <a:ext cx="261237" cy="338208"/>
          </a:xfrm>
          <a:custGeom>
            <a:avLst/>
            <a:gdLst/>
            <a:ahLst/>
            <a:cxnLst/>
            <a:rect l="l" t="t" r="r" b="b"/>
            <a:pathLst>
              <a:path w="16091" h="20832" extrusionOk="0">
                <a:moveTo>
                  <a:pt x="8136" y="0"/>
                </a:moveTo>
                <a:cubicBezTo>
                  <a:pt x="7823" y="0"/>
                  <a:pt x="7506" y="17"/>
                  <a:pt x="7185" y="52"/>
                </a:cubicBezTo>
                <a:cubicBezTo>
                  <a:pt x="3546" y="447"/>
                  <a:pt x="652" y="3143"/>
                  <a:pt x="244" y="6525"/>
                </a:cubicBezTo>
                <a:cubicBezTo>
                  <a:pt x="1" y="8517"/>
                  <a:pt x="615" y="10371"/>
                  <a:pt x="1785" y="11814"/>
                </a:cubicBezTo>
                <a:cubicBezTo>
                  <a:pt x="2696" y="12929"/>
                  <a:pt x="3150" y="14347"/>
                  <a:pt x="3057" y="15782"/>
                </a:cubicBezTo>
                <a:cubicBezTo>
                  <a:pt x="3051" y="15882"/>
                  <a:pt x="3048" y="15984"/>
                  <a:pt x="3048" y="16087"/>
                </a:cubicBezTo>
                <a:cubicBezTo>
                  <a:pt x="3062" y="18692"/>
                  <a:pt x="5320" y="20796"/>
                  <a:pt x="8110" y="20832"/>
                </a:cubicBezTo>
                <a:cubicBezTo>
                  <a:pt x="8132" y="20832"/>
                  <a:pt x="8154" y="20832"/>
                  <a:pt x="8176" y="20832"/>
                </a:cubicBezTo>
                <a:cubicBezTo>
                  <a:pt x="10943" y="20832"/>
                  <a:pt x="13244" y="18754"/>
                  <a:pt x="13311" y="16178"/>
                </a:cubicBezTo>
                <a:cubicBezTo>
                  <a:pt x="13316" y="15942"/>
                  <a:pt x="13304" y="15706"/>
                  <a:pt x="13272" y="15472"/>
                </a:cubicBezTo>
                <a:cubicBezTo>
                  <a:pt x="13103" y="14211"/>
                  <a:pt x="13519" y="12953"/>
                  <a:pt x="14368" y="11956"/>
                </a:cubicBezTo>
                <a:cubicBezTo>
                  <a:pt x="15449" y="10690"/>
                  <a:pt x="16090" y="9087"/>
                  <a:pt x="16081" y="7345"/>
                </a:cubicBezTo>
                <a:cubicBezTo>
                  <a:pt x="16062" y="3281"/>
                  <a:pt x="12507" y="0"/>
                  <a:pt x="8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0"/>
          <p:cNvSpPr/>
          <p:nvPr/>
        </p:nvSpPr>
        <p:spPr>
          <a:xfrm>
            <a:off x="4765324" y="4827980"/>
            <a:ext cx="104732" cy="319050"/>
          </a:xfrm>
          <a:custGeom>
            <a:avLst/>
            <a:gdLst/>
            <a:ahLst/>
            <a:cxnLst/>
            <a:rect l="l" t="t" r="r" b="b"/>
            <a:pathLst>
              <a:path w="6451" h="19652" extrusionOk="0">
                <a:moveTo>
                  <a:pt x="3134" y="1"/>
                </a:moveTo>
                <a:cubicBezTo>
                  <a:pt x="2899" y="3"/>
                  <a:pt x="2709" y="195"/>
                  <a:pt x="2711" y="429"/>
                </a:cubicBezTo>
                <a:lnTo>
                  <a:pt x="2729" y="4300"/>
                </a:lnTo>
                <a:lnTo>
                  <a:pt x="825" y="1708"/>
                </a:lnTo>
                <a:cubicBezTo>
                  <a:pt x="741" y="1595"/>
                  <a:pt x="613" y="1535"/>
                  <a:pt x="482" y="1535"/>
                </a:cubicBezTo>
                <a:cubicBezTo>
                  <a:pt x="395" y="1535"/>
                  <a:pt x="307" y="1562"/>
                  <a:pt x="231" y="1618"/>
                </a:cubicBezTo>
                <a:cubicBezTo>
                  <a:pt x="41" y="1755"/>
                  <a:pt x="0" y="2023"/>
                  <a:pt x="139" y="2211"/>
                </a:cubicBezTo>
                <a:lnTo>
                  <a:pt x="2588" y="5545"/>
                </a:lnTo>
                <a:cubicBezTo>
                  <a:pt x="2626" y="5597"/>
                  <a:pt x="2677" y="5641"/>
                  <a:pt x="2736" y="5671"/>
                </a:cubicBezTo>
                <a:lnTo>
                  <a:pt x="2799" y="19229"/>
                </a:lnTo>
                <a:cubicBezTo>
                  <a:pt x="2801" y="19462"/>
                  <a:pt x="2989" y="19652"/>
                  <a:pt x="3224" y="19652"/>
                </a:cubicBezTo>
                <a:cubicBezTo>
                  <a:pt x="3225" y="19652"/>
                  <a:pt x="3226" y="19652"/>
                  <a:pt x="3227" y="19652"/>
                </a:cubicBezTo>
                <a:cubicBezTo>
                  <a:pt x="3461" y="19652"/>
                  <a:pt x="3651" y="19460"/>
                  <a:pt x="3650" y="19225"/>
                </a:cubicBezTo>
                <a:lnTo>
                  <a:pt x="3602" y="8943"/>
                </a:lnTo>
                <a:lnTo>
                  <a:pt x="6300" y="5704"/>
                </a:lnTo>
                <a:cubicBezTo>
                  <a:pt x="6450" y="5523"/>
                  <a:pt x="6425" y="5255"/>
                  <a:pt x="6246" y="5105"/>
                </a:cubicBezTo>
                <a:cubicBezTo>
                  <a:pt x="6166" y="5038"/>
                  <a:pt x="6069" y="5006"/>
                  <a:pt x="5973" y="5006"/>
                </a:cubicBezTo>
                <a:cubicBezTo>
                  <a:pt x="5851" y="5006"/>
                  <a:pt x="5730" y="5058"/>
                  <a:pt x="5645" y="5160"/>
                </a:cubicBezTo>
                <a:lnTo>
                  <a:pt x="3595" y="7620"/>
                </a:lnTo>
                <a:lnTo>
                  <a:pt x="3562" y="425"/>
                </a:lnTo>
                <a:cubicBezTo>
                  <a:pt x="3560" y="189"/>
                  <a:pt x="3370" y="1"/>
                  <a:pt x="313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3468960" y="4579730"/>
            <a:ext cx="333240" cy="431429"/>
          </a:xfrm>
          <a:custGeom>
            <a:avLst/>
            <a:gdLst/>
            <a:ahLst/>
            <a:cxnLst/>
            <a:rect l="l" t="t" r="r" b="b"/>
            <a:pathLst>
              <a:path w="20526" h="26574" extrusionOk="0">
                <a:moveTo>
                  <a:pt x="10378" y="0"/>
                </a:moveTo>
                <a:cubicBezTo>
                  <a:pt x="9979" y="0"/>
                  <a:pt x="9574" y="22"/>
                  <a:pt x="9165" y="66"/>
                </a:cubicBezTo>
                <a:cubicBezTo>
                  <a:pt x="4522" y="568"/>
                  <a:pt x="831" y="4007"/>
                  <a:pt x="309" y="8321"/>
                </a:cubicBezTo>
                <a:cubicBezTo>
                  <a:pt x="1" y="10864"/>
                  <a:pt x="783" y="13228"/>
                  <a:pt x="2275" y="15068"/>
                </a:cubicBezTo>
                <a:cubicBezTo>
                  <a:pt x="3455" y="16523"/>
                  <a:pt x="4013" y="18316"/>
                  <a:pt x="3899" y="20132"/>
                </a:cubicBezTo>
                <a:cubicBezTo>
                  <a:pt x="3892" y="20262"/>
                  <a:pt x="3886" y="20391"/>
                  <a:pt x="3886" y="20523"/>
                </a:cubicBezTo>
                <a:cubicBezTo>
                  <a:pt x="3904" y="23843"/>
                  <a:pt x="6784" y="26529"/>
                  <a:pt x="10345" y="26573"/>
                </a:cubicBezTo>
                <a:cubicBezTo>
                  <a:pt x="10374" y="26573"/>
                  <a:pt x="10403" y="26573"/>
                  <a:pt x="10432" y="26573"/>
                </a:cubicBezTo>
                <a:cubicBezTo>
                  <a:pt x="13960" y="26573"/>
                  <a:pt x="16896" y="23923"/>
                  <a:pt x="16980" y="20639"/>
                </a:cubicBezTo>
                <a:cubicBezTo>
                  <a:pt x="16987" y="20336"/>
                  <a:pt x="16971" y="20035"/>
                  <a:pt x="16930" y="19736"/>
                </a:cubicBezTo>
                <a:cubicBezTo>
                  <a:pt x="16715" y="18129"/>
                  <a:pt x="17244" y="16523"/>
                  <a:pt x="18327" y="15251"/>
                </a:cubicBezTo>
                <a:cubicBezTo>
                  <a:pt x="19706" y="13636"/>
                  <a:pt x="20525" y="11590"/>
                  <a:pt x="20513" y="9369"/>
                </a:cubicBezTo>
                <a:cubicBezTo>
                  <a:pt x="20487" y="4185"/>
                  <a:pt x="15953" y="0"/>
                  <a:pt x="1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3571857" y="4745701"/>
            <a:ext cx="133598" cy="406995"/>
          </a:xfrm>
          <a:custGeom>
            <a:avLst/>
            <a:gdLst/>
            <a:ahLst/>
            <a:cxnLst/>
            <a:rect l="l" t="t" r="r" b="b"/>
            <a:pathLst>
              <a:path w="8229" h="25069" extrusionOk="0">
                <a:moveTo>
                  <a:pt x="4001" y="0"/>
                </a:moveTo>
                <a:cubicBezTo>
                  <a:pt x="4000" y="0"/>
                  <a:pt x="3999" y="0"/>
                  <a:pt x="3998" y="0"/>
                </a:cubicBezTo>
                <a:cubicBezTo>
                  <a:pt x="3699" y="2"/>
                  <a:pt x="3456" y="245"/>
                  <a:pt x="3457" y="546"/>
                </a:cubicBezTo>
                <a:lnTo>
                  <a:pt x="3482" y="5483"/>
                </a:lnTo>
                <a:lnTo>
                  <a:pt x="1053" y="2177"/>
                </a:lnTo>
                <a:cubicBezTo>
                  <a:pt x="947" y="2031"/>
                  <a:pt x="782" y="1955"/>
                  <a:pt x="616" y="1955"/>
                </a:cubicBezTo>
                <a:cubicBezTo>
                  <a:pt x="504" y="1955"/>
                  <a:pt x="391" y="1989"/>
                  <a:pt x="294" y="2061"/>
                </a:cubicBezTo>
                <a:cubicBezTo>
                  <a:pt x="53" y="2237"/>
                  <a:pt x="0" y="2577"/>
                  <a:pt x="178" y="2820"/>
                </a:cubicBezTo>
                <a:lnTo>
                  <a:pt x="3302" y="7072"/>
                </a:lnTo>
                <a:cubicBezTo>
                  <a:pt x="3352" y="7138"/>
                  <a:pt x="3415" y="7193"/>
                  <a:pt x="3489" y="7230"/>
                </a:cubicBezTo>
                <a:lnTo>
                  <a:pt x="3570" y="24528"/>
                </a:lnTo>
                <a:cubicBezTo>
                  <a:pt x="3572" y="24827"/>
                  <a:pt x="3817" y="25068"/>
                  <a:pt x="4116" y="25068"/>
                </a:cubicBezTo>
                <a:cubicBezTo>
                  <a:pt x="4416" y="25066"/>
                  <a:pt x="4659" y="24822"/>
                  <a:pt x="4657" y="24522"/>
                </a:cubicBezTo>
                <a:lnTo>
                  <a:pt x="4595" y="11406"/>
                </a:lnTo>
                <a:lnTo>
                  <a:pt x="8037" y="7272"/>
                </a:lnTo>
                <a:cubicBezTo>
                  <a:pt x="8229" y="7042"/>
                  <a:pt x="8199" y="6700"/>
                  <a:pt x="7968" y="6508"/>
                </a:cubicBezTo>
                <a:cubicBezTo>
                  <a:pt x="7867" y="6423"/>
                  <a:pt x="7743" y="6382"/>
                  <a:pt x="7621" y="6382"/>
                </a:cubicBezTo>
                <a:cubicBezTo>
                  <a:pt x="7465" y="6382"/>
                  <a:pt x="7309" y="6449"/>
                  <a:pt x="7202" y="6578"/>
                </a:cubicBezTo>
                <a:lnTo>
                  <a:pt x="4588" y="9719"/>
                </a:lnTo>
                <a:lnTo>
                  <a:pt x="4544" y="541"/>
                </a:lnTo>
                <a:cubicBezTo>
                  <a:pt x="4542" y="241"/>
                  <a:pt x="4299" y="0"/>
                  <a:pt x="400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5753298" y="4441268"/>
            <a:ext cx="394397" cy="510639"/>
          </a:xfrm>
          <a:custGeom>
            <a:avLst/>
            <a:gdLst/>
            <a:ahLst/>
            <a:cxnLst/>
            <a:rect l="l" t="t" r="r" b="b"/>
            <a:pathLst>
              <a:path w="24293" h="31453" extrusionOk="0">
                <a:moveTo>
                  <a:pt x="12008" y="1"/>
                </a:moveTo>
                <a:cubicBezTo>
                  <a:pt x="5409" y="1"/>
                  <a:pt x="46" y="4954"/>
                  <a:pt x="15" y="11088"/>
                </a:cubicBezTo>
                <a:cubicBezTo>
                  <a:pt x="1" y="13718"/>
                  <a:pt x="971" y="16140"/>
                  <a:pt x="2602" y="18053"/>
                </a:cubicBezTo>
                <a:cubicBezTo>
                  <a:pt x="3884" y="19557"/>
                  <a:pt x="4511" y="21459"/>
                  <a:pt x="4256" y="23361"/>
                </a:cubicBezTo>
                <a:cubicBezTo>
                  <a:pt x="4208" y="23715"/>
                  <a:pt x="4189" y="24071"/>
                  <a:pt x="4198" y="24428"/>
                </a:cubicBezTo>
                <a:cubicBezTo>
                  <a:pt x="4296" y="28318"/>
                  <a:pt x="7772" y="31453"/>
                  <a:pt x="11949" y="31453"/>
                </a:cubicBezTo>
                <a:cubicBezTo>
                  <a:pt x="11982" y="31453"/>
                  <a:pt x="12016" y="31453"/>
                  <a:pt x="12050" y="31452"/>
                </a:cubicBezTo>
                <a:cubicBezTo>
                  <a:pt x="16264" y="31400"/>
                  <a:pt x="19673" y="28220"/>
                  <a:pt x="19694" y="24289"/>
                </a:cubicBezTo>
                <a:cubicBezTo>
                  <a:pt x="19694" y="24134"/>
                  <a:pt x="19690" y="23981"/>
                  <a:pt x="19680" y="23828"/>
                </a:cubicBezTo>
                <a:cubicBezTo>
                  <a:pt x="19544" y="21677"/>
                  <a:pt x="20204" y="19557"/>
                  <a:pt x="21601" y="17836"/>
                </a:cubicBezTo>
                <a:cubicBezTo>
                  <a:pt x="23366" y="15657"/>
                  <a:pt x="24292" y="12857"/>
                  <a:pt x="23930" y="9849"/>
                </a:cubicBezTo>
                <a:cubicBezTo>
                  <a:pt x="23313" y="4743"/>
                  <a:pt x="18942" y="672"/>
                  <a:pt x="13448" y="79"/>
                </a:cubicBezTo>
                <a:cubicBezTo>
                  <a:pt x="12963" y="26"/>
                  <a:pt x="12482" y="1"/>
                  <a:pt x="120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5867113" y="4667545"/>
            <a:ext cx="158129" cy="481741"/>
          </a:xfrm>
          <a:custGeom>
            <a:avLst/>
            <a:gdLst/>
            <a:ahLst/>
            <a:cxnLst/>
            <a:rect l="l" t="t" r="r" b="b"/>
            <a:pathLst>
              <a:path w="9740" h="29673" extrusionOk="0">
                <a:moveTo>
                  <a:pt x="5005" y="0"/>
                </a:moveTo>
                <a:cubicBezTo>
                  <a:pt x="4651" y="0"/>
                  <a:pt x="4364" y="287"/>
                  <a:pt x="4362" y="640"/>
                </a:cubicBezTo>
                <a:lnTo>
                  <a:pt x="4311" y="11503"/>
                </a:lnTo>
                <a:lnTo>
                  <a:pt x="1216" y="7787"/>
                </a:lnTo>
                <a:cubicBezTo>
                  <a:pt x="1089" y="7635"/>
                  <a:pt x="906" y="7557"/>
                  <a:pt x="722" y="7557"/>
                </a:cubicBezTo>
                <a:cubicBezTo>
                  <a:pt x="577" y="7557"/>
                  <a:pt x="431" y="7606"/>
                  <a:pt x="311" y="7706"/>
                </a:cubicBezTo>
                <a:cubicBezTo>
                  <a:pt x="38" y="7933"/>
                  <a:pt x="1" y="8338"/>
                  <a:pt x="228" y="8611"/>
                </a:cubicBezTo>
                <a:lnTo>
                  <a:pt x="4300" y="13502"/>
                </a:lnTo>
                <a:lnTo>
                  <a:pt x="4228" y="29026"/>
                </a:lnTo>
                <a:cubicBezTo>
                  <a:pt x="4226" y="29382"/>
                  <a:pt x="4513" y="29671"/>
                  <a:pt x="4867" y="29673"/>
                </a:cubicBezTo>
                <a:cubicBezTo>
                  <a:pt x="4868" y="29673"/>
                  <a:pt x="4870" y="29673"/>
                  <a:pt x="4871" y="29673"/>
                </a:cubicBezTo>
                <a:cubicBezTo>
                  <a:pt x="5225" y="29673"/>
                  <a:pt x="5512" y="29386"/>
                  <a:pt x="5514" y="29033"/>
                </a:cubicBezTo>
                <a:lnTo>
                  <a:pt x="5609" y="8560"/>
                </a:lnTo>
                <a:cubicBezTo>
                  <a:pt x="5697" y="8516"/>
                  <a:pt x="5773" y="8451"/>
                  <a:pt x="5831" y="8372"/>
                </a:cubicBezTo>
                <a:lnTo>
                  <a:pt x="9529" y="3338"/>
                </a:lnTo>
                <a:cubicBezTo>
                  <a:pt x="9739" y="3053"/>
                  <a:pt x="9677" y="2651"/>
                  <a:pt x="9392" y="2440"/>
                </a:cubicBezTo>
                <a:cubicBezTo>
                  <a:pt x="9278" y="2356"/>
                  <a:pt x="9145" y="2315"/>
                  <a:pt x="9013" y="2315"/>
                </a:cubicBezTo>
                <a:cubicBezTo>
                  <a:pt x="8815" y="2315"/>
                  <a:pt x="8620" y="2406"/>
                  <a:pt x="8494" y="2577"/>
                </a:cubicBezTo>
                <a:lnTo>
                  <a:pt x="5619" y="6491"/>
                </a:lnTo>
                <a:lnTo>
                  <a:pt x="5648" y="647"/>
                </a:lnTo>
                <a:cubicBezTo>
                  <a:pt x="5649" y="291"/>
                  <a:pt x="5362" y="2"/>
                  <a:pt x="5008" y="0"/>
                </a:cubicBezTo>
                <a:cubicBezTo>
                  <a:pt x="5007" y="0"/>
                  <a:pt x="5006" y="0"/>
                  <a:pt x="500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6030372" y="4204458"/>
            <a:ext cx="476530" cy="617157"/>
          </a:xfrm>
          <a:custGeom>
            <a:avLst/>
            <a:gdLst/>
            <a:ahLst/>
            <a:cxnLst/>
            <a:rect l="l" t="t" r="r" b="b"/>
            <a:pathLst>
              <a:path w="29352" h="38014" extrusionOk="0">
                <a:moveTo>
                  <a:pt x="14499" y="0"/>
                </a:moveTo>
                <a:cubicBezTo>
                  <a:pt x="6491" y="0"/>
                  <a:pt x="0" y="6029"/>
                  <a:pt x="0" y="13466"/>
                </a:cubicBezTo>
                <a:cubicBezTo>
                  <a:pt x="0" y="16645"/>
                  <a:pt x="1185" y="19565"/>
                  <a:pt x="3169" y="21867"/>
                </a:cubicBezTo>
                <a:cubicBezTo>
                  <a:pt x="4727" y="23677"/>
                  <a:pt x="5499" y="25972"/>
                  <a:pt x="5199" y="28273"/>
                </a:cubicBezTo>
                <a:cubicBezTo>
                  <a:pt x="5145" y="28701"/>
                  <a:pt x="5124" y="29132"/>
                  <a:pt x="5138" y="29564"/>
                </a:cubicBezTo>
                <a:cubicBezTo>
                  <a:pt x="5279" y="34250"/>
                  <a:pt x="9474" y="38014"/>
                  <a:pt x="14501" y="38014"/>
                </a:cubicBezTo>
                <a:cubicBezTo>
                  <a:pt x="14557" y="38014"/>
                  <a:pt x="14612" y="38013"/>
                  <a:pt x="14668" y="38012"/>
                </a:cubicBezTo>
                <a:cubicBezTo>
                  <a:pt x="19762" y="37926"/>
                  <a:pt x="23864" y="34065"/>
                  <a:pt x="23864" y="29315"/>
                </a:cubicBezTo>
                <a:cubicBezTo>
                  <a:pt x="23864" y="29129"/>
                  <a:pt x="23857" y="28942"/>
                  <a:pt x="23844" y="28759"/>
                </a:cubicBezTo>
                <a:cubicBezTo>
                  <a:pt x="23666" y="26161"/>
                  <a:pt x="24452" y="23593"/>
                  <a:pt x="26129" y="21506"/>
                </a:cubicBezTo>
                <a:cubicBezTo>
                  <a:pt x="28249" y="18864"/>
                  <a:pt x="29352" y="15475"/>
                  <a:pt x="28894" y="11842"/>
                </a:cubicBezTo>
                <a:cubicBezTo>
                  <a:pt x="28117" y="5674"/>
                  <a:pt x="22810" y="776"/>
                  <a:pt x="16167" y="87"/>
                </a:cubicBezTo>
                <a:cubicBezTo>
                  <a:pt x="15605" y="29"/>
                  <a:pt x="15048" y="0"/>
                  <a:pt x="144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0"/>
          <p:cNvSpPr/>
          <p:nvPr/>
        </p:nvSpPr>
        <p:spPr>
          <a:xfrm>
            <a:off x="6174019" y="4440564"/>
            <a:ext cx="186134" cy="708723"/>
          </a:xfrm>
          <a:custGeom>
            <a:avLst/>
            <a:gdLst/>
            <a:ahLst/>
            <a:cxnLst/>
            <a:rect l="l" t="t" r="r" b="b"/>
            <a:pathLst>
              <a:path w="11465" h="43654" extrusionOk="0">
                <a:moveTo>
                  <a:pt x="5720" y="0"/>
                </a:moveTo>
                <a:cubicBezTo>
                  <a:pt x="5426" y="0"/>
                  <a:pt x="5188" y="236"/>
                  <a:pt x="5188" y="531"/>
                </a:cubicBezTo>
                <a:lnTo>
                  <a:pt x="5188" y="8326"/>
                </a:lnTo>
                <a:lnTo>
                  <a:pt x="1309" y="2993"/>
                </a:lnTo>
                <a:cubicBezTo>
                  <a:pt x="1205" y="2850"/>
                  <a:pt x="1043" y="2774"/>
                  <a:pt x="879" y="2774"/>
                </a:cubicBezTo>
                <a:cubicBezTo>
                  <a:pt x="771" y="2774"/>
                  <a:pt x="662" y="2807"/>
                  <a:pt x="568" y="2875"/>
                </a:cubicBezTo>
                <a:cubicBezTo>
                  <a:pt x="330" y="3047"/>
                  <a:pt x="277" y="3380"/>
                  <a:pt x="450" y="3616"/>
                </a:cubicBezTo>
                <a:lnTo>
                  <a:pt x="4890" y="9721"/>
                </a:lnTo>
                <a:cubicBezTo>
                  <a:pt x="4962" y="9820"/>
                  <a:pt x="5068" y="9890"/>
                  <a:pt x="5188" y="9920"/>
                </a:cubicBezTo>
                <a:lnTo>
                  <a:pt x="5188" y="14337"/>
                </a:lnTo>
                <a:lnTo>
                  <a:pt x="992" y="9346"/>
                </a:lnTo>
                <a:cubicBezTo>
                  <a:pt x="888" y="9227"/>
                  <a:pt x="741" y="9165"/>
                  <a:pt x="594" y="9165"/>
                </a:cubicBezTo>
                <a:cubicBezTo>
                  <a:pt x="474" y="9165"/>
                  <a:pt x="352" y="9206"/>
                  <a:pt x="253" y="9289"/>
                </a:cubicBezTo>
                <a:cubicBezTo>
                  <a:pt x="32" y="9474"/>
                  <a:pt x="1" y="9802"/>
                  <a:pt x="180" y="10027"/>
                </a:cubicBezTo>
                <a:lnTo>
                  <a:pt x="5189" y="15984"/>
                </a:lnTo>
                <a:lnTo>
                  <a:pt x="5189" y="43124"/>
                </a:lnTo>
                <a:cubicBezTo>
                  <a:pt x="5189" y="43416"/>
                  <a:pt x="5427" y="43654"/>
                  <a:pt x="5720" y="43654"/>
                </a:cubicBezTo>
                <a:lnTo>
                  <a:pt x="5737" y="43654"/>
                </a:lnTo>
                <a:cubicBezTo>
                  <a:pt x="6030" y="43654"/>
                  <a:pt x="6267" y="43416"/>
                  <a:pt x="6267" y="43124"/>
                </a:cubicBezTo>
                <a:lnTo>
                  <a:pt x="6267" y="15986"/>
                </a:lnTo>
                <a:lnTo>
                  <a:pt x="11276" y="10027"/>
                </a:lnTo>
                <a:cubicBezTo>
                  <a:pt x="11465" y="9804"/>
                  <a:pt x="11435" y="9469"/>
                  <a:pt x="11211" y="9281"/>
                </a:cubicBezTo>
                <a:cubicBezTo>
                  <a:pt x="11112" y="9197"/>
                  <a:pt x="10991" y="9156"/>
                  <a:pt x="10870" y="9156"/>
                </a:cubicBezTo>
                <a:cubicBezTo>
                  <a:pt x="10718" y="9156"/>
                  <a:pt x="10568" y="9220"/>
                  <a:pt x="10463" y="9346"/>
                </a:cubicBezTo>
                <a:lnTo>
                  <a:pt x="6266" y="14337"/>
                </a:lnTo>
                <a:lnTo>
                  <a:pt x="6266" y="9920"/>
                </a:lnTo>
                <a:cubicBezTo>
                  <a:pt x="6385" y="9890"/>
                  <a:pt x="6491" y="9820"/>
                  <a:pt x="6563" y="9721"/>
                </a:cubicBezTo>
                <a:lnTo>
                  <a:pt x="11005" y="3616"/>
                </a:lnTo>
                <a:cubicBezTo>
                  <a:pt x="11176" y="3380"/>
                  <a:pt x="11123" y="3047"/>
                  <a:pt x="10887" y="2875"/>
                </a:cubicBezTo>
                <a:cubicBezTo>
                  <a:pt x="10793" y="2807"/>
                  <a:pt x="10683" y="2774"/>
                  <a:pt x="10575" y="2774"/>
                </a:cubicBezTo>
                <a:cubicBezTo>
                  <a:pt x="10411" y="2774"/>
                  <a:pt x="10250" y="2850"/>
                  <a:pt x="10146" y="2993"/>
                </a:cubicBezTo>
                <a:lnTo>
                  <a:pt x="6266" y="8326"/>
                </a:lnTo>
                <a:lnTo>
                  <a:pt x="6266" y="531"/>
                </a:lnTo>
                <a:cubicBezTo>
                  <a:pt x="6266" y="236"/>
                  <a:pt x="6030" y="0"/>
                  <a:pt x="573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0"/>
          <p:cNvSpPr/>
          <p:nvPr/>
        </p:nvSpPr>
        <p:spPr>
          <a:xfrm>
            <a:off x="5257667" y="3584249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0"/>
          <p:cNvSpPr/>
          <p:nvPr/>
        </p:nvSpPr>
        <p:spPr>
          <a:xfrm>
            <a:off x="5150224" y="3475052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2"/>
                  <a:pt x="3684" y="1842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0"/>
          <p:cNvSpPr/>
          <p:nvPr/>
        </p:nvSpPr>
        <p:spPr>
          <a:xfrm>
            <a:off x="5257667" y="3475052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1"/>
                  <a:pt x="0" y="1842"/>
                </a:cubicBezTo>
                <a:cubicBezTo>
                  <a:pt x="0" y="2862"/>
                  <a:pt x="821" y="3685"/>
                  <a:pt x="1841" y="3685"/>
                </a:cubicBezTo>
                <a:cubicBezTo>
                  <a:pt x="2860" y="3685"/>
                  <a:pt x="3683" y="2862"/>
                  <a:pt x="3683" y="1842"/>
                </a:cubicBez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0"/>
          <p:cNvSpPr/>
          <p:nvPr/>
        </p:nvSpPr>
        <p:spPr>
          <a:xfrm>
            <a:off x="5042797" y="3475052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2"/>
                  <a:pt x="3685" y="1842"/>
                </a:cubicBez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0"/>
          <p:cNvSpPr/>
          <p:nvPr/>
        </p:nvSpPr>
        <p:spPr>
          <a:xfrm>
            <a:off x="5042797" y="3584249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0"/>
          <p:cNvSpPr/>
          <p:nvPr/>
        </p:nvSpPr>
        <p:spPr>
          <a:xfrm>
            <a:off x="5042797" y="3693429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0"/>
          <p:cNvSpPr/>
          <p:nvPr/>
        </p:nvSpPr>
        <p:spPr>
          <a:xfrm>
            <a:off x="5150224" y="3693429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0"/>
          <p:cNvSpPr/>
          <p:nvPr/>
        </p:nvSpPr>
        <p:spPr>
          <a:xfrm>
            <a:off x="5150224" y="380259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29"/>
          <p:cNvSpPr txBox="1"/>
          <p:nvPr/>
        </p:nvSpPr>
        <p:spPr>
          <a:xfrm>
            <a:off x="1777949" y="4155843"/>
            <a:ext cx="5507728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Outcome: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Though houses with a 6-10 rating in Overall Condition are in better state, the higher rating does not drive home prices as they have an 18.73% (-$36,468) less average sales price than houses with a 1-5 rating in overall condition.</a:t>
            </a:r>
            <a:endParaRPr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8" name="Google Shape;1118;p29"/>
          <p:cNvSpPr txBox="1"/>
          <p:nvPr/>
        </p:nvSpPr>
        <p:spPr>
          <a:xfrm>
            <a:off x="497597" y="1417684"/>
            <a:ext cx="1716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1-5 Rating in Overall Condition</a:t>
            </a:r>
            <a:endParaRPr dirty="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19" name="Google Shape;1119;p2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OVERALL CONDITION</a:t>
            </a:r>
            <a:endParaRPr dirty="0"/>
          </a:p>
        </p:txBody>
      </p:sp>
      <p:sp>
        <p:nvSpPr>
          <p:cNvPr id="1134" name="Google Shape;1134;p29"/>
          <p:cNvSpPr txBox="1"/>
          <p:nvPr/>
        </p:nvSpPr>
        <p:spPr>
          <a:xfrm>
            <a:off x="7012683" y="1427299"/>
            <a:ext cx="1716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6-10 Rating in Overall Condition</a:t>
            </a:r>
            <a:endParaRPr dirty="0"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5B1A8-19AC-1F4A-A049-E4B492FC99A7}"/>
              </a:ext>
            </a:extLst>
          </p:cNvPr>
          <p:cNvSpPr/>
          <p:nvPr/>
        </p:nvSpPr>
        <p:spPr>
          <a:xfrm>
            <a:off x="4977507" y="2132090"/>
            <a:ext cx="8258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$158,216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1CADD-61AD-A343-937D-23A877215F76}"/>
              </a:ext>
            </a:extLst>
          </p:cNvPr>
          <p:cNvSpPr/>
          <p:nvPr/>
        </p:nvSpPr>
        <p:spPr>
          <a:xfrm>
            <a:off x="3167814" y="1758007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$194,684</a:t>
            </a:r>
          </a:p>
        </p:txBody>
      </p:sp>
      <p:cxnSp>
        <p:nvCxnSpPr>
          <p:cNvPr id="16" name="Google Shape;1137;p29">
            <a:extLst>
              <a:ext uri="{FF2B5EF4-FFF2-40B4-BE49-F238E27FC236}">
                <a16:creationId xmlns:a16="http://schemas.microsoft.com/office/drawing/2014/main" id="{66ADB84F-F87C-224D-BB80-B66F36490E8B}"/>
              </a:ext>
            </a:extLst>
          </p:cNvPr>
          <p:cNvCxnSpPr>
            <a:cxnSpLocks/>
          </p:cNvCxnSpPr>
          <p:nvPr/>
        </p:nvCxnSpPr>
        <p:spPr>
          <a:xfrm>
            <a:off x="4131911" y="2041371"/>
            <a:ext cx="635327" cy="290296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F73412E-FB8E-854D-AE58-88A83A93BB9D}"/>
              </a:ext>
            </a:extLst>
          </p:cNvPr>
          <p:cNvSpPr/>
          <p:nvPr/>
        </p:nvSpPr>
        <p:spPr>
          <a:xfrm>
            <a:off x="3167814" y="3861894"/>
            <a:ext cx="25635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100" i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Source: AW Housing Price Data (Condition)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8CC298F-194D-A140-AB16-D9A14F56C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398409"/>
              </p:ext>
            </p:extLst>
          </p:nvPr>
        </p:nvGraphicFramePr>
        <p:xfrm>
          <a:off x="2572696" y="1282205"/>
          <a:ext cx="3797300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C336F2A8-9970-1142-AA8D-28368C30FB42}"/>
              </a:ext>
            </a:extLst>
          </p:cNvPr>
          <p:cNvSpPr/>
          <p:nvPr/>
        </p:nvSpPr>
        <p:spPr>
          <a:xfrm rot="1734494">
            <a:off x="4184602" y="1987119"/>
            <a:ext cx="6944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05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-18.73%</a:t>
            </a:r>
          </a:p>
        </p:txBody>
      </p:sp>
    </p:spTree>
    <p:extLst>
      <p:ext uri="{BB962C8B-B14F-4D97-AF65-F5344CB8AC3E}">
        <p14:creationId xmlns:p14="http://schemas.microsoft.com/office/powerpoint/2010/main" val="4015522203"/>
      </p:ext>
    </p:extLst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7D9EA2"/>
      </a:dk2>
      <a:lt2>
        <a:srgbClr val="97D3DA"/>
      </a:lt2>
      <a:accent1>
        <a:srgbClr val="90B2B6"/>
      </a:accent1>
      <a:accent2>
        <a:srgbClr val="A2C4C8"/>
      </a:accent2>
      <a:accent3>
        <a:srgbClr val="BAD6D9"/>
      </a:accent3>
      <a:accent4>
        <a:srgbClr val="F26835"/>
      </a:accent4>
      <a:accent5>
        <a:srgbClr val="D99B77"/>
      </a:accent5>
      <a:accent6>
        <a:srgbClr val="67898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</TotalTime>
  <Words>802</Words>
  <Application>Microsoft Macintosh PowerPoint</Application>
  <PresentationFormat>On-screen Show (16:9)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EB Garamond</vt:lpstr>
      <vt:lpstr>Montserrat Light</vt:lpstr>
      <vt:lpstr>Squada One</vt:lpstr>
      <vt:lpstr>Montserrat ExtraBold</vt:lpstr>
      <vt:lpstr>Fira Sans Extra Condensed Medium</vt:lpstr>
      <vt:lpstr>Calibri</vt:lpstr>
      <vt:lpstr>Arial</vt:lpstr>
      <vt:lpstr>Barlow Light</vt:lpstr>
      <vt:lpstr>Montserrat Medium</vt:lpstr>
      <vt:lpstr>Real Estate Marketing Plan </vt:lpstr>
      <vt:lpstr>House Prices DRIVING FACTORS</vt:lpstr>
      <vt:lpstr>INTRODUCTION</vt:lpstr>
      <vt:lpstr>OVERVIEW</vt:lpstr>
      <vt:lpstr>ABOUT THE DATA</vt:lpstr>
      <vt:lpstr>TOP FACTORS THAT DRIVE HOME PRICES</vt:lpstr>
      <vt:lpstr>OVERALL QUALITY VS. OVERALL CONDITION</vt:lpstr>
      <vt:lpstr>OVERALL QUALITY VS. OVERALL CONDITION</vt:lpstr>
      <vt:lpstr>FOCUS</vt:lpstr>
      <vt:lpstr>OVERALL CONDITION</vt:lpstr>
      <vt:lpstr>YEAR REMODEL ADDED</vt:lpstr>
      <vt:lpstr>TOTAL LOT SIZE (IN SQFT)</vt:lpstr>
      <vt:lpstr>CONCULSION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DRIVING FACTORS</dc:title>
  <cp:lastModifiedBy>Alexandra Wells</cp:lastModifiedBy>
  <cp:revision>8</cp:revision>
  <dcterms:modified xsi:type="dcterms:W3CDTF">2020-12-11T02:24:17Z</dcterms:modified>
</cp:coreProperties>
</file>