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73" r:id="rId8"/>
    <p:sldId id="274" r:id="rId9"/>
    <p:sldId id="262" r:id="rId10"/>
    <p:sldId id="272" r:id="rId11"/>
    <p:sldId id="263" r:id="rId12"/>
    <p:sldId id="264" r:id="rId13"/>
    <p:sldId id="266" r:id="rId14"/>
    <p:sldId id="271" r:id="rId15"/>
    <p:sldId id="270" r:id="rId16"/>
    <p:sldId id="265" r:id="rId17"/>
    <p:sldId id="26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5E5428-2365-164C-8F50-C902B37A403E}" v="3" dt="2023-03-16T19:27:34.749"/>
    <p1510:client id="{E24FC421-FE34-4E1E-B9EF-A94563EDA60F}" v="6" dt="2023-03-15T22:30:02.8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94676"/>
  </p:normalViewPr>
  <p:slideViewPr>
    <p:cSldViewPr snapToGrid="0">
      <p:cViewPr varScale="1">
        <p:scale>
          <a:sx n="114" d="100"/>
          <a:sy n="114" d="100"/>
        </p:scale>
        <p:origin x="4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go Perdomo" userId="0589d851aa69abb1" providerId="LiveId" clId="{175E5428-2365-164C-8F50-C902B37A403E}"/>
    <pc:docChg chg="undo custSel addSld modSld">
      <pc:chgData name="Hugo Perdomo" userId="0589d851aa69abb1" providerId="LiveId" clId="{175E5428-2365-164C-8F50-C902B37A403E}" dt="2023-03-16T19:28:55.693" v="118" actId="478"/>
      <pc:docMkLst>
        <pc:docMk/>
      </pc:docMkLst>
      <pc:sldChg chg="addSp delSp modSp mod">
        <pc:chgData name="Hugo Perdomo" userId="0589d851aa69abb1" providerId="LiveId" clId="{175E5428-2365-164C-8F50-C902B37A403E}" dt="2023-03-16T19:26:44.958" v="50" actId="1076"/>
        <pc:sldMkLst>
          <pc:docMk/>
          <pc:sldMk cId="2623830410" sldId="261"/>
        </pc:sldMkLst>
        <pc:picChg chg="add mod">
          <ac:chgData name="Hugo Perdomo" userId="0589d851aa69abb1" providerId="LiveId" clId="{175E5428-2365-164C-8F50-C902B37A403E}" dt="2023-03-16T19:26:44.958" v="50" actId="1076"/>
          <ac:picMkLst>
            <pc:docMk/>
            <pc:sldMk cId="2623830410" sldId="261"/>
            <ac:picMk id="3" creationId="{CF2FFBC7-3508-EE0B-182B-18EFFBB97C9E}"/>
          </ac:picMkLst>
        </pc:picChg>
        <pc:picChg chg="del">
          <ac:chgData name="Hugo Perdomo" userId="0589d851aa69abb1" providerId="LiveId" clId="{175E5428-2365-164C-8F50-C902B37A403E}" dt="2023-03-16T19:26:39.747" v="48" actId="478"/>
          <ac:picMkLst>
            <pc:docMk/>
            <pc:sldMk cId="2623830410" sldId="261"/>
            <ac:picMk id="4" creationId="{436B777E-1CA0-7C38-2CC9-0B19791E69E0}"/>
          </ac:picMkLst>
        </pc:picChg>
      </pc:sldChg>
      <pc:sldChg chg="add">
        <pc:chgData name="Hugo Perdomo" userId="0589d851aa69abb1" providerId="LiveId" clId="{175E5428-2365-164C-8F50-C902B37A403E}" dt="2023-03-16T19:19:17.307" v="0" actId="2890"/>
        <pc:sldMkLst>
          <pc:docMk/>
          <pc:sldMk cId="1311636491" sldId="272"/>
        </pc:sldMkLst>
      </pc:sldChg>
      <pc:sldChg chg="addSp delSp modSp add mod">
        <pc:chgData name="Hugo Perdomo" userId="0589d851aa69abb1" providerId="LiveId" clId="{175E5428-2365-164C-8F50-C902B37A403E}" dt="2023-03-16T19:28:05.733" v="116" actId="14100"/>
        <pc:sldMkLst>
          <pc:docMk/>
          <pc:sldMk cId="1373917085" sldId="273"/>
        </pc:sldMkLst>
        <pc:spChg chg="mod">
          <ac:chgData name="Hugo Perdomo" userId="0589d851aa69abb1" providerId="LiveId" clId="{175E5428-2365-164C-8F50-C902B37A403E}" dt="2023-03-16T19:28:05.733" v="116" actId="14100"/>
          <ac:spMkLst>
            <pc:docMk/>
            <pc:sldMk cId="1373917085" sldId="273"/>
            <ac:spMk id="2" creationId="{F4FD9284-8164-01B3-337F-0F1B1F0FD56D}"/>
          </ac:spMkLst>
        </pc:spChg>
        <pc:picChg chg="add del mod">
          <ac:chgData name="Hugo Perdomo" userId="0589d851aa69abb1" providerId="LiveId" clId="{175E5428-2365-164C-8F50-C902B37A403E}" dt="2023-03-16T19:27:33.566" v="52" actId="478"/>
          <ac:picMkLst>
            <pc:docMk/>
            <pc:sldMk cId="1373917085" sldId="273"/>
            <ac:picMk id="3" creationId="{FEFA253A-AC96-4EB6-FBC8-F5B6E4583571}"/>
          </ac:picMkLst>
        </pc:picChg>
        <pc:picChg chg="del">
          <ac:chgData name="Hugo Perdomo" userId="0589d851aa69abb1" providerId="LiveId" clId="{175E5428-2365-164C-8F50-C902B37A403E}" dt="2023-03-16T19:20:14.735" v="2" actId="478"/>
          <ac:picMkLst>
            <pc:docMk/>
            <pc:sldMk cId="1373917085" sldId="273"/>
            <ac:picMk id="4" creationId="{436B777E-1CA0-7C38-2CC9-0B19791E69E0}"/>
          </ac:picMkLst>
        </pc:picChg>
        <pc:picChg chg="add mod">
          <ac:chgData name="Hugo Perdomo" userId="0589d851aa69abb1" providerId="LiveId" clId="{175E5428-2365-164C-8F50-C902B37A403E}" dt="2023-03-16T19:27:38.342" v="54" actId="1076"/>
          <ac:picMkLst>
            <pc:docMk/>
            <pc:sldMk cId="1373917085" sldId="273"/>
            <ac:picMk id="5" creationId="{50AD5B65-B857-BD03-0D9D-F75A4399703F}"/>
          </ac:picMkLst>
        </pc:picChg>
      </pc:sldChg>
      <pc:sldChg chg="addSp delSp add mod">
        <pc:chgData name="Hugo Perdomo" userId="0589d851aa69abb1" providerId="LiveId" clId="{175E5428-2365-164C-8F50-C902B37A403E}" dt="2023-03-16T19:28:55.693" v="118" actId="478"/>
        <pc:sldMkLst>
          <pc:docMk/>
          <pc:sldMk cId="4114031612" sldId="274"/>
        </pc:sldMkLst>
        <pc:picChg chg="add del">
          <ac:chgData name="Hugo Perdomo" userId="0589d851aa69abb1" providerId="LiveId" clId="{175E5428-2365-164C-8F50-C902B37A403E}" dt="2023-03-16T19:28:55.693" v="118" actId="478"/>
          <ac:picMkLst>
            <pc:docMk/>
            <pc:sldMk cId="4114031612" sldId="274"/>
            <ac:picMk id="3" creationId="{FEFA253A-AC96-4EB6-FBC8-F5B6E4583571}"/>
          </ac:picMkLst>
        </pc:picChg>
      </pc:sldChg>
    </pc:docChg>
  </pc:docChgLst>
  <pc:docChgLst>
    <pc:chgData name="Andrew Weng" userId="cc22d1d08b249384" providerId="LiveId" clId="{E24FC421-FE34-4E1E-B9EF-A94563EDA60F}"/>
    <pc:docChg chg="custSel addSld delSld modSld sldOrd">
      <pc:chgData name="Andrew Weng" userId="cc22d1d08b249384" providerId="LiveId" clId="{E24FC421-FE34-4E1E-B9EF-A94563EDA60F}" dt="2023-03-15T22:30:45.169" v="142" actId="14100"/>
      <pc:docMkLst>
        <pc:docMk/>
      </pc:docMkLst>
      <pc:sldChg chg="addSp delSp modSp mod">
        <pc:chgData name="Andrew Weng" userId="cc22d1d08b249384" providerId="LiveId" clId="{E24FC421-FE34-4E1E-B9EF-A94563EDA60F}" dt="2023-03-15T22:17:56.849" v="31" actId="1076"/>
        <pc:sldMkLst>
          <pc:docMk/>
          <pc:sldMk cId="1612782339" sldId="265"/>
        </pc:sldMkLst>
        <pc:spChg chg="mod">
          <ac:chgData name="Andrew Weng" userId="cc22d1d08b249384" providerId="LiveId" clId="{E24FC421-FE34-4E1E-B9EF-A94563EDA60F}" dt="2023-03-15T16:48:58.424" v="23" actId="20577"/>
          <ac:spMkLst>
            <pc:docMk/>
            <pc:sldMk cId="1612782339" sldId="265"/>
            <ac:spMk id="2" creationId="{F4FD9284-8164-01B3-337F-0F1B1F0FD56D}"/>
          </ac:spMkLst>
        </pc:spChg>
        <pc:picChg chg="add del mod">
          <ac:chgData name="Andrew Weng" userId="cc22d1d08b249384" providerId="LiveId" clId="{E24FC421-FE34-4E1E-B9EF-A94563EDA60F}" dt="2023-03-15T22:17:30.916" v="26" actId="478"/>
          <ac:picMkLst>
            <pc:docMk/>
            <pc:sldMk cId="1612782339" sldId="265"/>
            <ac:picMk id="4" creationId="{623E4C82-34B8-4338-1245-B4D2EAD925BC}"/>
          </ac:picMkLst>
        </pc:picChg>
        <pc:picChg chg="add mod">
          <ac:chgData name="Andrew Weng" userId="cc22d1d08b249384" providerId="LiveId" clId="{E24FC421-FE34-4E1E-B9EF-A94563EDA60F}" dt="2023-03-15T22:17:56.849" v="31" actId="1076"/>
          <ac:picMkLst>
            <pc:docMk/>
            <pc:sldMk cId="1612782339" sldId="265"/>
            <ac:picMk id="5" creationId="{B5C78F9B-A473-F971-18A3-5E51B2AB23B3}"/>
          </ac:picMkLst>
        </pc:picChg>
      </pc:sldChg>
      <pc:sldChg chg="addSp modSp mod ord">
        <pc:chgData name="Andrew Weng" userId="cc22d1d08b249384" providerId="LiveId" clId="{E24FC421-FE34-4E1E-B9EF-A94563EDA60F}" dt="2023-03-15T22:25:15.556" v="52" actId="20577"/>
        <pc:sldMkLst>
          <pc:docMk/>
          <pc:sldMk cId="3364680243" sldId="266"/>
        </pc:sldMkLst>
        <pc:spChg chg="mod">
          <ac:chgData name="Andrew Weng" userId="cc22d1d08b249384" providerId="LiveId" clId="{E24FC421-FE34-4E1E-B9EF-A94563EDA60F}" dt="2023-03-15T22:25:15.556" v="52" actId="20577"/>
          <ac:spMkLst>
            <pc:docMk/>
            <pc:sldMk cId="3364680243" sldId="266"/>
            <ac:spMk id="2" creationId="{F4FD9284-8164-01B3-337F-0F1B1F0FD56D}"/>
          </ac:spMkLst>
        </pc:spChg>
        <pc:picChg chg="add mod">
          <ac:chgData name="Andrew Weng" userId="cc22d1d08b249384" providerId="LiveId" clId="{E24FC421-FE34-4E1E-B9EF-A94563EDA60F}" dt="2023-03-15T22:25:00.417" v="37" actId="1076"/>
          <ac:picMkLst>
            <pc:docMk/>
            <pc:sldMk cId="3364680243" sldId="266"/>
            <ac:picMk id="4" creationId="{59F073D2-4DBF-324E-8FCB-01E697821FC3}"/>
          </ac:picMkLst>
        </pc:picChg>
      </pc:sldChg>
      <pc:sldChg chg="addSp delSp modSp new del mod">
        <pc:chgData name="Andrew Weng" userId="cc22d1d08b249384" providerId="LiveId" clId="{E24FC421-FE34-4E1E-B9EF-A94563EDA60F}" dt="2023-03-15T22:29:48.449" v="131" actId="47"/>
        <pc:sldMkLst>
          <pc:docMk/>
          <pc:sldMk cId="732344941" sldId="268"/>
        </pc:sldMkLst>
        <pc:spChg chg="mod">
          <ac:chgData name="Andrew Weng" userId="cc22d1d08b249384" providerId="LiveId" clId="{E24FC421-FE34-4E1E-B9EF-A94563EDA60F}" dt="2023-03-15T22:26:51.338" v="104" actId="20577"/>
          <ac:spMkLst>
            <pc:docMk/>
            <pc:sldMk cId="732344941" sldId="268"/>
            <ac:spMk id="2" creationId="{E60221F3-5849-996E-05AB-52DBC748E68F}"/>
          </ac:spMkLst>
        </pc:spChg>
        <pc:spChg chg="del">
          <ac:chgData name="Andrew Weng" userId="cc22d1d08b249384" providerId="LiveId" clId="{E24FC421-FE34-4E1E-B9EF-A94563EDA60F}" dt="2023-03-15T22:25:31.477" v="54" actId="931"/>
          <ac:spMkLst>
            <pc:docMk/>
            <pc:sldMk cId="732344941" sldId="268"/>
            <ac:spMk id="3" creationId="{19982435-4EBB-4F2A-82FD-CB8CB3B4BEEA}"/>
          </ac:spMkLst>
        </pc:spChg>
        <pc:picChg chg="add mod ord">
          <ac:chgData name="Andrew Weng" userId="cc22d1d08b249384" providerId="LiveId" clId="{E24FC421-FE34-4E1E-B9EF-A94563EDA60F}" dt="2023-03-15T22:28:03.229" v="114" actId="1036"/>
          <ac:picMkLst>
            <pc:docMk/>
            <pc:sldMk cId="732344941" sldId="268"/>
            <ac:picMk id="5" creationId="{6DE5E344-0A6E-0D02-BCE3-8E6011BAA9EA}"/>
          </ac:picMkLst>
        </pc:picChg>
      </pc:sldChg>
      <pc:sldChg chg="new del">
        <pc:chgData name="Andrew Weng" userId="cc22d1d08b249384" providerId="LiveId" clId="{E24FC421-FE34-4E1E-B9EF-A94563EDA60F}" dt="2023-03-15T22:28:12.996" v="117" actId="47"/>
        <pc:sldMkLst>
          <pc:docMk/>
          <pc:sldMk cId="2579607427" sldId="269"/>
        </pc:sldMkLst>
      </pc:sldChg>
      <pc:sldChg chg="addSp delSp modSp add mod">
        <pc:chgData name="Andrew Weng" userId="cc22d1d08b249384" providerId="LiveId" clId="{E24FC421-FE34-4E1E-B9EF-A94563EDA60F}" dt="2023-03-15T22:29:01.987" v="130" actId="1076"/>
        <pc:sldMkLst>
          <pc:docMk/>
          <pc:sldMk cId="2976345322" sldId="270"/>
        </pc:sldMkLst>
        <pc:spChg chg="mod">
          <ac:chgData name="Andrew Weng" userId="cc22d1d08b249384" providerId="LiveId" clId="{E24FC421-FE34-4E1E-B9EF-A94563EDA60F}" dt="2023-03-15T22:29:00.051" v="129" actId="1076"/>
          <ac:spMkLst>
            <pc:docMk/>
            <pc:sldMk cId="2976345322" sldId="270"/>
            <ac:spMk id="2" creationId="{E60221F3-5849-996E-05AB-52DBC748E68F}"/>
          </ac:spMkLst>
        </pc:spChg>
        <pc:spChg chg="add del mod">
          <ac:chgData name="Andrew Weng" userId="cc22d1d08b249384" providerId="LiveId" clId="{E24FC421-FE34-4E1E-B9EF-A94563EDA60F}" dt="2023-03-15T22:28:39.209" v="119" actId="931"/>
          <ac:spMkLst>
            <pc:docMk/>
            <pc:sldMk cId="2976345322" sldId="270"/>
            <ac:spMk id="4" creationId="{47C0B4F0-B06D-EF2C-9250-521CFF4209A8}"/>
          </ac:spMkLst>
        </pc:spChg>
        <pc:picChg chg="del">
          <ac:chgData name="Andrew Weng" userId="cc22d1d08b249384" providerId="LiveId" clId="{E24FC421-FE34-4E1E-B9EF-A94563EDA60F}" dt="2023-03-15T22:28:35.185" v="118" actId="478"/>
          <ac:picMkLst>
            <pc:docMk/>
            <pc:sldMk cId="2976345322" sldId="270"/>
            <ac:picMk id="5" creationId="{6DE5E344-0A6E-0D02-BCE3-8E6011BAA9EA}"/>
          </ac:picMkLst>
        </pc:picChg>
        <pc:picChg chg="add mod ord">
          <ac:chgData name="Andrew Weng" userId="cc22d1d08b249384" providerId="LiveId" clId="{E24FC421-FE34-4E1E-B9EF-A94563EDA60F}" dt="2023-03-15T22:29:01.987" v="130" actId="1076"/>
          <ac:picMkLst>
            <pc:docMk/>
            <pc:sldMk cId="2976345322" sldId="270"/>
            <ac:picMk id="7" creationId="{F1BC7CDC-CF81-2DAD-B95B-D62C656E0B72}"/>
          </ac:picMkLst>
        </pc:picChg>
      </pc:sldChg>
      <pc:sldChg chg="addSp delSp modSp add mod ord">
        <pc:chgData name="Andrew Weng" userId="cc22d1d08b249384" providerId="LiveId" clId="{E24FC421-FE34-4E1E-B9EF-A94563EDA60F}" dt="2023-03-15T22:30:45.169" v="142" actId="14100"/>
        <pc:sldMkLst>
          <pc:docMk/>
          <pc:sldMk cId="2145846699" sldId="271"/>
        </pc:sldMkLst>
        <pc:spChg chg="add del mod">
          <ac:chgData name="Andrew Weng" userId="cc22d1d08b249384" providerId="LiveId" clId="{E24FC421-FE34-4E1E-B9EF-A94563EDA60F}" dt="2023-03-15T22:30:02.831" v="136" actId="931"/>
          <ac:spMkLst>
            <pc:docMk/>
            <pc:sldMk cId="2145846699" sldId="271"/>
            <ac:spMk id="4" creationId="{3A7109A8-9C52-3E8C-5B49-840A5DF9730C}"/>
          </ac:spMkLst>
        </pc:spChg>
        <pc:picChg chg="add mod ord">
          <ac:chgData name="Andrew Weng" userId="cc22d1d08b249384" providerId="LiveId" clId="{E24FC421-FE34-4E1E-B9EF-A94563EDA60F}" dt="2023-03-15T22:30:45.169" v="142" actId="14100"/>
          <ac:picMkLst>
            <pc:docMk/>
            <pc:sldMk cId="2145846699" sldId="271"/>
            <ac:picMk id="6" creationId="{57084EFF-499F-7827-43DF-CB51F8ADDA23}"/>
          </ac:picMkLst>
        </pc:picChg>
        <pc:picChg chg="del">
          <ac:chgData name="Andrew Weng" userId="cc22d1d08b249384" providerId="LiveId" clId="{E24FC421-FE34-4E1E-B9EF-A94563EDA60F}" dt="2023-03-15T22:29:59.096" v="135" actId="478"/>
          <ac:picMkLst>
            <pc:docMk/>
            <pc:sldMk cId="2145846699" sldId="271"/>
            <ac:picMk id="7" creationId="{F1BC7CDC-CF81-2DAD-B95B-D62C656E0B72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ED9FBF-88A5-40DB-9A00-23C00E3A0B5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3EB6510-A6D6-4528-ACAE-DDC37D658A5C}">
      <dgm:prSet/>
      <dgm:spPr/>
      <dgm:t>
        <a:bodyPr/>
        <a:lstStyle/>
        <a:p>
          <a:pPr>
            <a:defRPr cap="all"/>
          </a:pPr>
          <a:r>
            <a:rPr lang="en-US" dirty="0"/>
            <a:t>Data Exploration</a:t>
          </a:r>
        </a:p>
      </dgm:t>
    </dgm:pt>
    <dgm:pt modelId="{AF955E17-8DF0-41EE-8235-B5A54722EEAA}" type="parTrans" cxnId="{38250759-8838-4974-AC19-EAE497500A57}">
      <dgm:prSet/>
      <dgm:spPr/>
      <dgm:t>
        <a:bodyPr/>
        <a:lstStyle/>
        <a:p>
          <a:endParaRPr lang="en-US"/>
        </a:p>
      </dgm:t>
    </dgm:pt>
    <dgm:pt modelId="{DD46D67B-C25E-4562-BAB2-37CE4EA81E40}" type="sibTrans" cxnId="{38250759-8838-4974-AC19-EAE497500A57}">
      <dgm:prSet/>
      <dgm:spPr/>
      <dgm:t>
        <a:bodyPr/>
        <a:lstStyle/>
        <a:p>
          <a:endParaRPr lang="en-US"/>
        </a:p>
      </dgm:t>
    </dgm:pt>
    <dgm:pt modelId="{B1E87E49-B60F-41B4-A9B1-6398789F5007}">
      <dgm:prSet/>
      <dgm:spPr/>
      <dgm:t>
        <a:bodyPr/>
        <a:lstStyle/>
        <a:p>
          <a:pPr>
            <a:defRPr cap="all"/>
          </a:pPr>
          <a:r>
            <a:rPr lang="en-US" dirty="0"/>
            <a:t>Data Preparation</a:t>
          </a:r>
        </a:p>
      </dgm:t>
    </dgm:pt>
    <dgm:pt modelId="{DE62A314-7B9C-4FB1-B746-06FEA08B1C8B}" type="parTrans" cxnId="{A82BE69A-7ED0-4A07-A43F-77E5B659ACCE}">
      <dgm:prSet/>
      <dgm:spPr/>
      <dgm:t>
        <a:bodyPr/>
        <a:lstStyle/>
        <a:p>
          <a:endParaRPr lang="en-US"/>
        </a:p>
      </dgm:t>
    </dgm:pt>
    <dgm:pt modelId="{E39C2BD8-D561-4CE9-86DD-587EED99187B}" type="sibTrans" cxnId="{A82BE69A-7ED0-4A07-A43F-77E5B659ACCE}">
      <dgm:prSet/>
      <dgm:spPr/>
      <dgm:t>
        <a:bodyPr/>
        <a:lstStyle/>
        <a:p>
          <a:endParaRPr lang="en-US"/>
        </a:p>
      </dgm:t>
    </dgm:pt>
    <dgm:pt modelId="{10CE940B-F089-429C-8CAB-5AA574D34114}">
      <dgm:prSet/>
      <dgm:spPr/>
      <dgm:t>
        <a:bodyPr/>
        <a:lstStyle/>
        <a:p>
          <a:pPr>
            <a:defRPr cap="all"/>
          </a:pPr>
          <a:r>
            <a:rPr lang="en-US" dirty="0"/>
            <a:t>Create clusters</a:t>
          </a:r>
        </a:p>
      </dgm:t>
    </dgm:pt>
    <dgm:pt modelId="{C9D48C46-5947-4AC4-8E0D-D9B725B4BB3A}" type="parTrans" cxnId="{357D0268-AC3E-4484-9BC5-F81D15EBD903}">
      <dgm:prSet/>
      <dgm:spPr/>
      <dgm:t>
        <a:bodyPr/>
        <a:lstStyle/>
        <a:p>
          <a:endParaRPr lang="en-US"/>
        </a:p>
      </dgm:t>
    </dgm:pt>
    <dgm:pt modelId="{D8CEA719-0F89-4B3A-8076-C5F6BF650F65}" type="sibTrans" cxnId="{357D0268-AC3E-4484-9BC5-F81D15EBD903}">
      <dgm:prSet/>
      <dgm:spPr/>
      <dgm:t>
        <a:bodyPr/>
        <a:lstStyle/>
        <a:p>
          <a:endParaRPr lang="en-US"/>
        </a:p>
      </dgm:t>
    </dgm:pt>
    <dgm:pt modelId="{7F6D318D-5A6A-4AFF-AAF2-E2250C1B198F}">
      <dgm:prSet/>
      <dgm:spPr/>
      <dgm:t>
        <a:bodyPr/>
        <a:lstStyle/>
        <a:p>
          <a:pPr>
            <a:defRPr cap="all"/>
          </a:pPr>
          <a:r>
            <a:rPr lang="en-US" dirty="0"/>
            <a:t>Plotting data and analyze results</a:t>
          </a:r>
        </a:p>
      </dgm:t>
    </dgm:pt>
    <dgm:pt modelId="{75A02386-2F7E-48AC-A8F6-2CFBB8A21409}" type="parTrans" cxnId="{C816CE9E-48F5-4230-A1BD-93ED6C08F3B9}">
      <dgm:prSet/>
      <dgm:spPr/>
      <dgm:t>
        <a:bodyPr/>
        <a:lstStyle/>
        <a:p>
          <a:endParaRPr lang="en-US"/>
        </a:p>
      </dgm:t>
    </dgm:pt>
    <dgm:pt modelId="{44A9F1B6-AF0B-4DCC-8339-D6512C8BD77B}" type="sibTrans" cxnId="{C816CE9E-48F5-4230-A1BD-93ED6C08F3B9}">
      <dgm:prSet/>
      <dgm:spPr/>
      <dgm:t>
        <a:bodyPr/>
        <a:lstStyle/>
        <a:p>
          <a:endParaRPr lang="en-US"/>
        </a:p>
      </dgm:t>
    </dgm:pt>
    <dgm:pt modelId="{15EEDF8A-0369-4565-904B-F5CFAC6A589E}" type="pres">
      <dgm:prSet presAssocID="{61ED9FBF-88A5-40DB-9A00-23C00E3A0B59}" presName="root" presStyleCnt="0">
        <dgm:presLayoutVars>
          <dgm:dir/>
          <dgm:resizeHandles val="exact"/>
        </dgm:presLayoutVars>
      </dgm:prSet>
      <dgm:spPr/>
    </dgm:pt>
    <dgm:pt modelId="{5925486E-A479-45DB-8710-DC71579BC311}" type="pres">
      <dgm:prSet presAssocID="{43EB6510-A6D6-4528-ACAE-DDC37D658A5C}" presName="compNode" presStyleCnt="0"/>
      <dgm:spPr/>
    </dgm:pt>
    <dgm:pt modelId="{2222436B-88C3-432D-A205-660817F87496}" type="pres">
      <dgm:prSet presAssocID="{43EB6510-A6D6-4528-ACAE-DDC37D658A5C}" presName="iconBgRect" presStyleLbl="bgShp" presStyleIdx="0" presStyleCnt="4"/>
      <dgm:spPr/>
    </dgm:pt>
    <dgm:pt modelId="{DE93BF54-7219-4FDF-B3BA-F7D69D17F304}" type="pres">
      <dgm:prSet presAssocID="{43EB6510-A6D6-4528-ACAE-DDC37D658A5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lot"/>
        </a:ext>
      </dgm:extLst>
    </dgm:pt>
    <dgm:pt modelId="{F87D707E-E060-41FD-8E0D-B7F449947B0E}" type="pres">
      <dgm:prSet presAssocID="{43EB6510-A6D6-4528-ACAE-DDC37D658A5C}" presName="spaceRect" presStyleCnt="0"/>
      <dgm:spPr/>
    </dgm:pt>
    <dgm:pt modelId="{C8E07947-FD1A-42E9-B507-C870B77594CC}" type="pres">
      <dgm:prSet presAssocID="{43EB6510-A6D6-4528-ACAE-DDC37D658A5C}" presName="textRect" presStyleLbl="revTx" presStyleIdx="0" presStyleCnt="4">
        <dgm:presLayoutVars>
          <dgm:chMax val="1"/>
          <dgm:chPref val="1"/>
        </dgm:presLayoutVars>
      </dgm:prSet>
      <dgm:spPr/>
    </dgm:pt>
    <dgm:pt modelId="{402F2EFE-0F71-483E-BD11-8B18DF39CF25}" type="pres">
      <dgm:prSet presAssocID="{DD46D67B-C25E-4562-BAB2-37CE4EA81E40}" presName="sibTrans" presStyleCnt="0"/>
      <dgm:spPr/>
    </dgm:pt>
    <dgm:pt modelId="{F7E48146-49BB-4C36-BCA4-AD3C9BF5B4D0}" type="pres">
      <dgm:prSet presAssocID="{B1E87E49-B60F-41B4-A9B1-6398789F5007}" presName="compNode" presStyleCnt="0"/>
      <dgm:spPr/>
    </dgm:pt>
    <dgm:pt modelId="{F51A7782-DD86-4615-92D4-0115B7D31B28}" type="pres">
      <dgm:prSet presAssocID="{B1E87E49-B60F-41B4-A9B1-6398789F5007}" presName="iconBgRect" presStyleLbl="bgShp" presStyleIdx="1" presStyleCnt="4"/>
      <dgm:spPr/>
    </dgm:pt>
    <dgm:pt modelId="{17518E46-839E-4B27-9AA9-7F22C96E2BAD}" type="pres">
      <dgm:prSet presAssocID="{B1E87E49-B60F-41B4-A9B1-6398789F500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0DE548AB-F0D6-49DD-ACE3-3162F77CF254}" type="pres">
      <dgm:prSet presAssocID="{B1E87E49-B60F-41B4-A9B1-6398789F5007}" presName="spaceRect" presStyleCnt="0"/>
      <dgm:spPr/>
    </dgm:pt>
    <dgm:pt modelId="{70C6C3A4-1C2E-4DB2-BBA1-3D4C96BDDDAA}" type="pres">
      <dgm:prSet presAssocID="{B1E87E49-B60F-41B4-A9B1-6398789F5007}" presName="textRect" presStyleLbl="revTx" presStyleIdx="1" presStyleCnt="4">
        <dgm:presLayoutVars>
          <dgm:chMax val="1"/>
          <dgm:chPref val="1"/>
        </dgm:presLayoutVars>
      </dgm:prSet>
      <dgm:spPr/>
    </dgm:pt>
    <dgm:pt modelId="{B7E53EB5-3930-406D-87FC-C89E35683EA5}" type="pres">
      <dgm:prSet presAssocID="{E39C2BD8-D561-4CE9-86DD-587EED99187B}" presName="sibTrans" presStyleCnt="0"/>
      <dgm:spPr/>
    </dgm:pt>
    <dgm:pt modelId="{8EF52C12-6E51-4EFB-95B0-990170D3E8D3}" type="pres">
      <dgm:prSet presAssocID="{10CE940B-F089-429C-8CAB-5AA574D34114}" presName="compNode" presStyleCnt="0"/>
      <dgm:spPr/>
    </dgm:pt>
    <dgm:pt modelId="{6F3F814C-319E-459A-9550-16B6DE1E3339}" type="pres">
      <dgm:prSet presAssocID="{10CE940B-F089-429C-8CAB-5AA574D34114}" presName="iconBgRect" presStyleLbl="bgShp" presStyleIdx="2" presStyleCnt="4"/>
      <dgm:spPr/>
    </dgm:pt>
    <dgm:pt modelId="{EB9CD399-7128-43FD-B798-6B729019A081}" type="pres">
      <dgm:prSet presAssocID="{10CE940B-F089-429C-8CAB-5AA574D3411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CEFAA754-A1F5-418F-95C5-7C96BB7BE37C}" type="pres">
      <dgm:prSet presAssocID="{10CE940B-F089-429C-8CAB-5AA574D34114}" presName="spaceRect" presStyleCnt="0"/>
      <dgm:spPr/>
    </dgm:pt>
    <dgm:pt modelId="{50BB6F3C-C72A-422C-9131-8222B9015EBA}" type="pres">
      <dgm:prSet presAssocID="{10CE940B-F089-429C-8CAB-5AA574D34114}" presName="textRect" presStyleLbl="revTx" presStyleIdx="2" presStyleCnt="4">
        <dgm:presLayoutVars>
          <dgm:chMax val="1"/>
          <dgm:chPref val="1"/>
        </dgm:presLayoutVars>
      </dgm:prSet>
      <dgm:spPr/>
    </dgm:pt>
    <dgm:pt modelId="{70B542DC-DA39-4A91-BF9D-9F2B5EFDA7A5}" type="pres">
      <dgm:prSet presAssocID="{D8CEA719-0F89-4B3A-8076-C5F6BF650F65}" presName="sibTrans" presStyleCnt="0"/>
      <dgm:spPr/>
    </dgm:pt>
    <dgm:pt modelId="{F677C38B-9783-4F41-AB83-EBF151137922}" type="pres">
      <dgm:prSet presAssocID="{7F6D318D-5A6A-4AFF-AAF2-E2250C1B198F}" presName="compNode" presStyleCnt="0"/>
      <dgm:spPr/>
    </dgm:pt>
    <dgm:pt modelId="{6C8C125B-65C8-4FDF-BC9C-4CADFB2170D9}" type="pres">
      <dgm:prSet presAssocID="{7F6D318D-5A6A-4AFF-AAF2-E2250C1B198F}" presName="iconBgRect" presStyleLbl="bgShp" presStyleIdx="3" presStyleCnt="4"/>
      <dgm:spPr/>
    </dgm:pt>
    <dgm:pt modelId="{B65EE3A5-FF80-49C2-A37D-6F02AE6E58D7}" type="pres">
      <dgm:prSet presAssocID="{7F6D318D-5A6A-4AFF-AAF2-E2250C1B198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DF662874-B755-4718-86CC-487DDFFCF630}" type="pres">
      <dgm:prSet presAssocID="{7F6D318D-5A6A-4AFF-AAF2-E2250C1B198F}" presName="spaceRect" presStyleCnt="0"/>
      <dgm:spPr/>
    </dgm:pt>
    <dgm:pt modelId="{7E4EB96B-3406-40F7-AE35-04C990A503CD}" type="pres">
      <dgm:prSet presAssocID="{7F6D318D-5A6A-4AFF-AAF2-E2250C1B198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DC4C721-10F7-4D30-919F-0FDEEDFCF2E9}" type="presOf" srcId="{10CE940B-F089-429C-8CAB-5AA574D34114}" destId="{50BB6F3C-C72A-422C-9131-8222B9015EBA}" srcOrd="0" destOrd="0" presId="urn:microsoft.com/office/officeart/2018/5/layout/IconCircleLabelList"/>
    <dgm:cxn modelId="{38250759-8838-4974-AC19-EAE497500A57}" srcId="{61ED9FBF-88A5-40DB-9A00-23C00E3A0B59}" destId="{43EB6510-A6D6-4528-ACAE-DDC37D658A5C}" srcOrd="0" destOrd="0" parTransId="{AF955E17-8DF0-41EE-8235-B5A54722EEAA}" sibTransId="{DD46D67B-C25E-4562-BAB2-37CE4EA81E40}"/>
    <dgm:cxn modelId="{6029FB61-4F2B-40A2-B9E7-ADDABF745A37}" type="presOf" srcId="{B1E87E49-B60F-41B4-A9B1-6398789F5007}" destId="{70C6C3A4-1C2E-4DB2-BBA1-3D4C96BDDDAA}" srcOrd="0" destOrd="0" presId="urn:microsoft.com/office/officeart/2018/5/layout/IconCircleLabelList"/>
    <dgm:cxn modelId="{357D0268-AC3E-4484-9BC5-F81D15EBD903}" srcId="{61ED9FBF-88A5-40DB-9A00-23C00E3A0B59}" destId="{10CE940B-F089-429C-8CAB-5AA574D34114}" srcOrd="2" destOrd="0" parTransId="{C9D48C46-5947-4AC4-8E0D-D9B725B4BB3A}" sibTransId="{D8CEA719-0F89-4B3A-8076-C5F6BF650F65}"/>
    <dgm:cxn modelId="{A778C872-1CB2-4422-A0A5-6DCDBD6EF90A}" type="presOf" srcId="{43EB6510-A6D6-4528-ACAE-DDC37D658A5C}" destId="{C8E07947-FD1A-42E9-B507-C870B77594CC}" srcOrd="0" destOrd="0" presId="urn:microsoft.com/office/officeart/2018/5/layout/IconCircleLabelList"/>
    <dgm:cxn modelId="{A82BE69A-7ED0-4A07-A43F-77E5B659ACCE}" srcId="{61ED9FBF-88A5-40DB-9A00-23C00E3A0B59}" destId="{B1E87E49-B60F-41B4-A9B1-6398789F5007}" srcOrd="1" destOrd="0" parTransId="{DE62A314-7B9C-4FB1-B746-06FEA08B1C8B}" sibTransId="{E39C2BD8-D561-4CE9-86DD-587EED99187B}"/>
    <dgm:cxn modelId="{C816CE9E-48F5-4230-A1BD-93ED6C08F3B9}" srcId="{61ED9FBF-88A5-40DB-9A00-23C00E3A0B59}" destId="{7F6D318D-5A6A-4AFF-AAF2-E2250C1B198F}" srcOrd="3" destOrd="0" parTransId="{75A02386-2F7E-48AC-A8F6-2CFBB8A21409}" sibTransId="{44A9F1B6-AF0B-4DCC-8339-D6512C8BD77B}"/>
    <dgm:cxn modelId="{444E81D8-9529-4832-B09D-9178F022BE96}" type="presOf" srcId="{61ED9FBF-88A5-40DB-9A00-23C00E3A0B59}" destId="{15EEDF8A-0369-4565-904B-F5CFAC6A589E}" srcOrd="0" destOrd="0" presId="urn:microsoft.com/office/officeart/2018/5/layout/IconCircleLabelList"/>
    <dgm:cxn modelId="{2E1EBDE4-867E-4353-BB72-A491AA356A81}" type="presOf" srcId="{7F6D318D-5A6A-4AFF-AAF2-E2250C1B198F}" destId="{7E4EB96B-3406-40F7-AE35-04C990A503CD}" srcOrd="0" destOrd="0" presId="urn:microsoft.com/office/officeart/2018/5/layout/IconCircleLabelList"/>
    <dgm:cxn modelId="{E105636D-C57F-42FC-9AC9-71F1C8A66705}" type="presParOf" srcId="{15EEDF8A-0369-4565-904B-F5CFAC6A589E}" destId="{5925486E-A479-45DB-8710-DC71579BC311}" srcOrd="0" destOrd="0" presId="urn:microsoft.com/office/officeart/2018/5/layout/IconCircleLabelList"/>
    <dgm:cxn modelId="{CEBA88A3-64A8-4901-BB64-F6914F593159}" type="presParOf" srcId="{5925486E-A479-45DB-8710-DC71579BC311}" destId="{2222436B-88C3-432D-A205-660817F87496}" srcOrd="0" destOrd="0" presId="urn:microsoft.com/office/officeart/2018/5/layout/IconCircleLabelList"/>
    <dgm:cxn modelId="{32EDD553-9916-4F40-ABA9-0DFC420E7300}" type="presParOf" srcId="{5925486E-A479-45DB-8710-DC71579BC311}" destId="{DE93BF54-7219-4FDF-B3BA-F7D69D17F304}" srcOrd="1" destOrd="0" presId="urn:microsoft.com/office/officeart/2018/5/layout/IconCircleLabelList"/>
    <dgm:cxn modelId="{BADCAAF4-F8E5-437E-ADBE-88E4D89C6F5F}" type="presParOf" srcId="{5925486E-A479-45DB-8710-DC71579BC311}" destId="{F87D707E-E060-41FD-8E0D-B7F449947B0E}" srcOrd="2" destOrd="0" presId="urn:microsoft.com/office/officeart/2018/5/layout/IconCircleLabelList"/>
    <dgm:cxn modelId="{CCE283FB-5E47-4640-9914-DEB02059E555}" type="presParOf" srcId="{5925486E-A479-45DB-8710-DC71579BC311}" destId="{C8E07947-FD1A-42E9-B507-C870B77594CC}" srcOrd="3" destOrd="0" presId="urn:microsoft.com/office/officeart/2018/5/layout/IconCircleLabelList"/>
    <dgm:cxn modelId="{5E0498BC-6BC7-486C-B804-4C34EDEDDAFE}" type="presParOf" srcId="{15EEDF8A-0369-4565-904B-F5CFAC6A589E}" destId="{402F2EFE-0F71-483E-BD11-8B18DF39CF25}" srcOrd="1" destOrd="0" presId="urn:microsoft.com/office/officeart/2018/5/layout/IconCircleLabelList"/>
    <dgm:cxn modelId="{A706D680-F1AA-44E5-B0BE-5A61736461DA}" type="presParOf" srcId="{15EEDF8A-0369-4565-904B-F5CFAC6A589E}" destId="{F7E48146-49BB-4C36-BCA4-AD3C9BF5B4D0}" srcOrd="2" destOrd="0" presId="urn:microsoft.com/office/officeart/2018/5/layout/IconCircleLabelList"/>
    <dgm:cxn modelId="{6BE76318-4796-4CFB-AB48-E597C758711E}" type="presParOf" srcId="{F7E48146-49BB-4C36-BCA4-AD3C9BF5B4D0}" destId="{F51A7782-DD86-4615-92D4-0115B7D31B28}" srcOrd="0" destOrd="0" presId="urn:microsoft.com/office/officeart/2018/5/layout/IconCircleLabelList"/>
    <dgm:cxn modelId="{7B7D4929-CC82-4E18-8D81-E9CA83360839}" type="presParOf" srcId="{F7E48146-49BB-4C36-BCA4-AD3C9BF5B4D0}" destId="{17518E46-839E-4B27-9AA9-7F22C96E2BAD}" srcOrd="1" destOrd="0" presId="urn:microsoft.com/office/officeart/2018/5/layout/IconCircleLabelList"/>
    <dgm:cxn modelId="{27A89522-7CA8-44F2-94D0-C3E5B4DDE3BF}" type="presParOf" srcId="{F7E48146-49BB-4C36-BCA4-AD3C9BF5B4D0}" destId="{0DE548AB-F0D6-49DD-ACE3-3162F77CF254}" srcOrd="2" destOrd="0" presId="urn:microsoft.com/office/officeart/2018/5/layout/IconCircleLabelList"/>
    <dgm:cxn modelId="{E24F1D9A-5D97-4010-8467-9920D1B565EC}" type="presParOf" srcId="{F7E48146-49BB-4C36-BCA4-AD3C9BF5B4D0}" destId="{70C6C3A4-1C2E-4DB2-BBA1-3D4C96BDDDAA}" srcOrd="3" destOrd="0" presId="urn:microsoft.com/office/officeart/2018/5/layout/IconCircleLabelList"/>
    <dgm:cxn modelId="{7DB5DC8D-5651-466B-B416-3187A858112A}" type="presParOf" srcId="{15EEDF8A-0369-4565-904B-F5CFAC6A589E}" destId="{B7E53EB5-3930-406D-87FC-C89E35683EA5}" srcOrd="3" destOrd="0" presId="urn:microsoft.com/office/officeart/2018/5/layout/IconCircleLabelList"/>
    <dgm:cxn modelId="{E12B728B-F54C-417E-9459-5C5DDBE16CC8}" type="presParOf" srcId="{15EEDF8A-0369-4565-904B-F5CFAC6A589E}" destId="{8EF52C12-6E51-4EFB-95B0-990170D3E8D3}" srcOrd="4" destOrd="0" presId="urn:microsoft.com/office/officeart/2018/5/layout/IconCircleLabelList"/>
    <dgm:cxn modelId="{C07FD547-06B4-42B9-8875-BDF248B9C39E}" type="presParOf" srcId="{8EF52C12-6E51-4EFB-95B0-990170D3E8D3}" destId="{6F3F814C-319E-459A-9550-16B6DE1E3339}" srcOrd="0" destOrd="0" presId="urn:microsoft.com/office/officeart/2018/5/layout/IconCircleLabelList"/>
    <dgm:cxn modelId="{301140AA-E1E8-404A-99AB-494839F86321}" type="presParOf" srcId="{8EF52C12-6E51-4EFB-95B0-990170D3E8D3}" destId="{EB9CD399-7128-43FD-B798-6B729019A081}" srcOrd="1" destOrd="0" presId="urn:microsoft.com/office/officeart/2018/5/layout/IconCircleLabelList"/>
    <dgm:cxn modelId="{91D700F4-238F-48A9-B82A-F33809446089}" type="presParOf" srcId="{8EF52C12-6E51-4EFB-95B0-990170D3E8D3}" destId="{CEFAA754-A1F5-418F-95C5-7C96BB7BE37C}" srcOrd="2" destOrd="0" presId="urn:microsoft.com/office/officeart/2018/5/layout/IconCircleLabelList"/>
    <dgm:cxn modelId="{AA2C28D1-90F2-4B70-B443-FC8763FE251D}" type="presParOf" srcId="{8EF52C12-6E51-4EFB-95B0-990170D3E8D3}" destId="{50BB6F3C-C72A-422C-9131-8222B9015EBA}" srcOrd="3" destOrd="0" presId="urn:microsoft.com/office/officeart/2018/5/layout/IconCircleLabelList"/>
    <dgm:cxn modelId="{3BE00C29-63BA-4E5D-BE2D-E47F1E512040}" type="presParOf" srcId="{15EEDF8A-0369-4565-904B-F5CFAC6A589E}" destId="{70B542DC-DA39-4A91-BF9D-9F2B5EFDA7A5}" srcOrd="5" destOrd="0" presId="urn:microsoft.com/office/officeart/2018/5/layout/IconCircleLabelList"/>
    <dgm:cxn modelId="{6B179CF1-67D2-497A-8125-92194D34AF2D}" type="presParOf" srcId="{15EEDF8A-0369-4565-904B-F5CFAC6A589E}" destId="{F677C38B-9783-4F41-AB83-EBF151137922}" srcOrd="6" destOrd="0" presId="urn:microsoft.com/office/officeart/2018/5/layout/IconCircleLabelList"/>
    <dgm:cxn modelId="{A8914E93-137D-4740-8873-481C107D37EC}" type="presParOf" srcId="{F677C38B-9783-4F41-AB83-EBF151137922}" destId="{6C8C125B-65C8-4FDF-BC9C-4CADFB2170D9}" srcOrd="0" destOrd="0" presId="urn:microsoft.com/office/officeart/2018/5/layout/IconCircleLabelList"/>
    <dgm:cxn modelId="{D0EEA5B3-A062-4B88-86B3-CC298661A257}" type="presParOf" srcId="{F677C38B-9783-4F41-AB83-EBF151137922}" destId="{B65EE3A5-FF80-49C2-A37D-6F02AE6E58D7}" srcOrd="1" destOrd="0" presId="urn:microsoft.com/office/officeart/2018/5/layout/IconCircleLabelList"/>
    <dgm:cxn modelId="{877A6DEF-3147-4F7B-B959-6962063E4F5D}" type="presParOf" srcId="{F677C38B-9783-4F41-AB83-EBF151137922}" destId="{DF662874-B755-4718-86CC-487DDFFCF630}" srcOrd="2" destOrd="0" presId="urn:microsoft.com/office/officeart/2018/5/layout/IconCircleLabelList"/>
    <dgm:cxn modelId="{AAB86195-D87C-4974-B059-54E4A4043D8B}" type="presParOf" srcId="{F677C38B-9783-4F41-AB83-EBF151137922}" destId="{7E4EB96B-3406-40F7-AE35-04C990A503C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22436B-88C3-432D-A205-660817F87496}">
      <dsp:nvSpPr>
        <dsp:cNvPr id="0" name=""/>
        <dsp:cNvSpPr/>
      </dsp:nvSpPr>
      <dsp:spPr>
        <a:xfrm>
          <a:off x="973190" y="740661"/>
          <a:ext cx="1264141" cy="126414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93BF54-7219-4FDF-B3BA-F7D69D17F304}">
      <dsp:nvSpPr>
        <dsp:cNvPr id="0" name=""/>
        <dsp:cNvSpPr/>
      </dsp:nvSpPr>
      <dsp:spPr>
        <a:xfrm>
          <a:off x="1242597" y="1010068"/>
          <a:ext cx="725326" cy="725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E07947-FD1A-42E9-B507-C870B77594CC}">
      <dsp:nvSpPr>
        <dsp:cNvPr id="0" name=""/>
        <dsp:cNvSpPr/>
      </dsp:nvSpPr>
      <dsp:spPr>
        <a:xfrm>
          <a:off x="569079" y="2398551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Data Exploration</a:t>
          </a:r>
        </a:p>
      </dsp:txBody>
      <dsp:txXfrm>
        <a:off x="569079" y="2398551"/>
        <a:ext cx="2072362" cy="720000"/>
      </dsp:txXfrm>
    </dsp:sp>
    <dsp:sp modelId="{F51A7782-DD86-4615-92D4-0115B7D31B28}">
      <dsp:nvSpPr>
        <dsp:cNvPr id="0" name=""/>
        <dsp:cNvSpPr/>
      </dsp:nvSpPr>
      <dsp:spPr>
        <a:xfrm>
          <a:off x="3408216" y="740661"/>
          <a:ext cx="1264141" cy="126414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518E46-839E-4B27-9AA9-7F22C96E2BAD}">
      <dsp:nvSpPr>
        <dsp:cNvPr id="0" name=""/>
        <dsp:cNvSpPr/>
      </dsp:nvSpPr>
      <dsp:spPr>
        <a:xfrm>
          <a:off x="3677623" y="1010068"/>
          <a:ext cx="725326" cy="725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C6C3A4-1C2E-4DB2-BBA1-3D4C96BDDDAA}">
      <dsp:nvSpPr>
        <dsp:cNvPr id="0" name=""/>
        <dsp:cNvSpPr/>
      </dsp:nvSpPr>
      <dsp:spPr>
        <a:xfrm>
          <a:off x="3004105" y="2398551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Data Preparation</a:t>
          </a:r>
        </a:p>
      </dsp:txBody>
      <dsp:txXfrm>
        <a:off x="3004105" y="2398551"/>
        <a:ext cx="2072362" cy="720000"/>
      </dsp:txXfrm>
    </dsp:sp>
    <dsp:sp modelId="{6F3F814C-319E-459A-9550-16B6DE1E3339}">
      <dsp:nvSpPr>
        <dsp:cNvPr id="0" name=""/>
        <dsp:cNvSpPr/>
      </dsp:nvSpPr>
      <dsp:spPr>
        <a:xfrm>
          <a:off x="5843242" y="740661"/>
          <a:ext cx="1264141" cy="126414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9CD399-7128-43FD-B798-6B729019A081}">
      <dsp:nvSpPr>
        <dsp:cNvPr id="0" name=""/>
        <dsp:cNvSpPr/>
      </dsp:nvSpPr>
      <dsp:spPr>
        <a:xfrm>
          <a:off x="6112649" y="1010068"/>
          <a:ext cx="725326" cy="725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BB6F3C-C72A-422C-9131-8222B9015EBA}">
      <dsp:nvSpPr>
        <dsp:cNvPr id="0" name=""/>
        <dsp:cNvSpPr/>
      </dsp:nvSpPr>
      <dsp:spPr>
        <a:xfrm>
          <a:off x="5439131" y="2398551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Create clusters</a:t>
          </a:r>
        </a:p>
      </dsp:txBody>
      <dsp:txXfrm>
        <a:off x="5439131" y="2398551"/>
        <a:ext cx="2072362" cy="720000"/>
      </dsp:txXfrm>
    </dsp:sp>
    <dsp:sp modelId="{6C8C125B-65C8-4FDF-BC9C-4CADFB2170D9}">
      <dsp:nvSpPr>
        <dsp:cNvPr id="0" name=""/>
        <dsp:cNvSpPr/>
      </dsp:nvSpPr>
      <dsp:spPr>
        <a:xfrm>
          <a:off x="8278268" y="740661"/>
          <a:ext cx="1264141" cy="126414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5EE3A5-FF80-49C2-A37D-6F02AE6E58D7}">
      <dsp:nvSpPr>
        <dsp:cNvPr id="0" name=""/>
        <dsp:cNvSpPr/>
      </dsp:nvSpPr>
      <dsp:spPr>
        <a:xfrm>
          <a:off x="8547675" y="1010068"/>
          <a:ext cx="725326" cy="725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4EB96B-3406-40F7-AE35-04C990A503CD}">
      <dsp:nvSpPr>
        <dsp:cNvPr id="0" name=""/>
        <dsp:cNvSpPr/>
      </dsp:nvSpPr>
      <dsp:spPr>
        <a:xfrm>
          <a:off x="7874157" y="2398551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Plotting data and analyze results</a:t>
          </a:r>
        </a:p>
      </dsp:txBody>
      <dsp:txXfrm>
        <a:off x="7874157" y="2398551"/>
        <a:ext cx="2072362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E8FF87-5716-C145-BA57-8A11824DC293}" type="datetimeFigureOut">
              <a:rPr lang="en-US" smtClean="0"/>
              <a:t>3/16/23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700894-45A1-3A4C-BB43-4C1069F0C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270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700894-45A1-3A4C-BB43-4C1069F0CDB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544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700894-45A1-3A4C-BB43-4C1069F0CDB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70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700894-45A1-3A4C-BB43-4C1069F0CDB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3256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700894-45A1-3A4C-BB43-4C1069F0CDB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7216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700894-45A1-3A4C-BB43-4C1069F0CDB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2201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700894-45A1-3A4C-BB43-4C1069F0CDB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774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700894-45A1-3A4C-BB43-4C1069F0CDB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4613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700894-45A1-3A4C-BB43-4C1069F0CDB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9305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700894-45A1-3A4C-BB43-4C1069F0CDB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3173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700894-45A1-3A4C-BB43-4C1069F0CDB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7934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700894-45A1-3A4C-BB43-4C1069F0CDB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6219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700894-45A1-3A4C-BB43-4C1069F0CDB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9532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700894-45A1-3A4C-BB43-4C1069F0CDB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2258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700894-45A1-3A4C-BB43-4C1069F0CDB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621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D7368D-31D9-8101-473D-CD39E706F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96401" y="3378954"/>
            <a:ext cx="6394567" cy="3479046"/>
          </a:xfrm>
          <a:custGeom>
            <a:avLst/>
            <a:gdLst>
              <a:gd name="connsiteX0" fmla="*/ 5171297 w 6394567"/>
              <a:gd name="connsiteY0" fmla="*/ 284 h 3479046"/>
              <a:gd name="connsiteX1" fmla="*/ 6394290 w 6394567"/>
              <a:gd name="connsiteY1" fmla="*/ 430072 h 3479046"/>
              <a:gd name="connsiteX2" fmla="*/ 6394567 w 6394567"/>
              <a:gd name="connsiteY2" fmla="*/ 430316 h 3479046"/>
              <a:gd name="connsiteX3" fmla="*/ 6394567 w 6394567"/>
              <a:gd name="connsiteY3" fmla="*/ 3479046 h 3479046"/>
              <a:gd name="connsiteX4" fmla="*/ 0 w 6394567"/>
              <a:gd name="connsiteY4" fmla="*/ 3479046 h 3479046"/>
              <a:gd name="connsiteX5" fmla="*/ 3916974 w 6394567"/>
              <a:gd name="connsiteY5" fmla="*/ 405504 h 3479046"/>
              <a:gd name="connsiteX6" fmla="*/ 3959456 w 6394567"/>
              <a:gd name="connsiteY6" fmla="*/ 373857 h 3479046"/>
              <a:gd name="connsiteX7" fmla="*/ 5052215 w 6394567"/>
              <a:gd name="connsiteY7" fmla="*/ 1756 h 3479046"/>
              <a:gd name="connsiteX8" fmla="*/ 5171297 w 6394567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94567" h="3479046">
                <a:moveTo>
                  <a:pt x="5171297" y="284"/>
                </a:moveTo>
                <a:cubicBezTo>
                  <a:pt x="5607674" y="7531"/>
                  <a:pt x="6039042" y="153650"/>
                  <a:pt x="6394290" y="430072"/>
                </a:cubicBezTo>
                <a:lnTo>
                  <a:pt x="6394567" y="430316"/>
                </a:lnTo>
                <a:lnTo>
                  <a:pt x="6394567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9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F32C74-82F4-2A29-889B-EF23CEE6A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1" y="1122363"/>
            <a:ext cx="6211185" cy="2305246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CADD6-278F-604C-8A38-BBBAFC675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2" y="3549048"/>
            <a:ext cx="5029198" cy="1956278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3946B-3F5A-C916-B62B-8D5938EA8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3/16/23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6539F-2DB8-FCDA-C884-9C3CD29B8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AA7B3-5D3B-D493-8F6F-1FEBB8576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194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50D2E-0561-F284-F89A-AAE3CD09A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10239338" cy="9536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657C4C-16EC-2477-6332-830F53011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9848" y="2139696"/>
            <a:ext cx="10239338" cy="367768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940D3-6996-1C08-F1AF-87C354657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3/16/23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676C3-588F-B636-8CE0-AA2CBFBCE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EF8A9-EB1E-B344-A4B8-B58D06336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05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EF3A28-33E4-2796-AE7A-1234569F5C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4950" y="1081177"/>
            <a:ext cx="2508849" cy="4633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185FC-2BBB-E997-A5CD-F2C6CF6B7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6800" y="1081177"/>
            <a:ext cx="7505700" cy="46338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14B3C-96CD-071C-C2AD-2C7E04F81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3/16/23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A2B04-F5E0-C5A3-C77D-6AE9A9E91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55BC2-C712-C4A4-50EC-E10D88344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668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A4769-9A55-AF9B-4CE4-DFA07E711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45D9E-DBB4-B890-88D5-B4C03599E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15260-1C0B-A965-3114-D7C40D18B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3/16/23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F4D1-0334-3F24-69B4-06C7BD742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BA76D-3B8B-429D-9B32-54D6A6297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899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9C414-4A2F-78AF-ED60-6130D4C563B3}"/>
              </a:ext>
            </a:extLst>
          </p:cNvPr>
          <p:cNvSpPr/>
          <p:nvPr/>
        </p:nvSpPr>
        <p:spPr>
          <a:xfrm>
            <a:off x="6284115" y="3378954"/>
            <a:ext cx="5907885" cy="3479046"/>
          </a:xfrm>
          <a:custGeom>
            <a:avLst/>
            <a:gdLst>
              <a:gd name="connsiteX0" fmla="*/ 5171297 w 5907885"/>
              <a:gd name="connsiteY0" fmla="*/ 284 h 3479046"/>
              <a:gd name="connsiteX1" fmla="*/ 5813217 w 5907885"/>
              <a:gd name="connsiteY1" fmla="*/ 114238 h 3479046"/>
              <a:gd name="connsiteX2" fmla="*/ 5907885 w 5907885"/>
              <a:gd name="connsiteY2" fmla="*/ 151524 h 3479046"/>
              <a:gd name="connsiteX3" fmla="*/ 5907885 w 5907885"/>
              <a:gd name="connsiteY3" fmla="*/ 3479046 h 3479046"/>
              <a:gd name="connsiteX4" fmla="*/ 0 w 5907885"/>
              <a:gd name="connsiteY4" fmla="*/ 3479046 h 3479046"/>
              <a:gd name="connsiteX5" fmla="*/ 3916974 w 5907885"/>
              <a:gd name="connsiteY5" fmla="*/ 405504 h 3479046"/>
              <a:gd name="connsiteX6" fmla="*/ 3959456 w 5907885"/>
              <a:gd name="connsiteY6" fmla="*/ 373857 h 3479046"/>
              <a:gd name="connsiteX7" fmla="*/ 5052215 w 5907885"/>
              <a:gd name="connsiteY7" fmla="*/ 1756 h 3479046"/>
              <a:gd name="connsiteX8" fmla="*/ 5171297 w 5907885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7885" h="3479046">
                <a:moveTo>
                  <a:pt x="5171297" y="284"/>
                </a:moveTo>
                <a:cubicBezTo>
                  <a:pt x="5389485" y="3908"/>
                  <a:pt x="5606422" y="42249"/>
                  <a:pt x="5813217" y="114238"/>
                </a:cubicBezTo>
                <a:lnTo>
                  <a:pt x="5907885" y="151524"/>
                </a:lnTo>
                <a:lnTo>
                  <a:pt x="5907885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2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3410AE4-7FC7-589E-B6D3-0DA7B5FC5CE3}"/>
              </a:ext>
            </a:extLst>
          </p:cNvPr>
          <p:cNvSpPr/>
          <p:nvPr/>
        </p:nvSpPr>
        <p:spPr>
          <a:xfrm flipH="1" flipV="1">
            <a:off x="0" y="0"/>
            <a:ext cx="2923855" cy="1479128"/>
          </a:xfrm>
          <a:custGeom>
            <a:avLst/>
            <a:gdLst>
              <a:gd name="connsiteX0" fmla="*/ 2923855 w 2923855"/>
              <a:gd name="connsiteY0" fmla="*/ 1479128 h 1479128"/>
              <a:gd name="connsiteX1" fmla="*/ 0 w 2923855"/>
              <a:gd name="connsiteY1" fmla="*/ 1479128 h 1479128"/>
              <a:gd name="connsiteX2" fmla="*/ 1368245 w 2923855"/>
              <a:gd name="connsiteY2" fmla="*/ 405504 h 1479128"/>
              <a:gd name="connsiteX3" fmla="*/ 1410727 w 2923855"/>
              <a:gd name="connsiteY3" fmla="*/ 373857 h 1479128"/>
              <a:gd name="connsiteX4" fmla="*/ 2503486 w 2923855"/>
              <a:gd name="connsiteY4" fmla="*/ 1756 h 1479128"/>
              <a:gd name="connsiteX5" fmla="*/ 2622568 w 2923855"/>
              <a:gd name="connsiteY5" fmla="*/ 284 h 1479128"/>
              <a:gd name="connsiteX6" fmla="*/ 2785835 w 2923855"/>
              <a:gd name="connsiteY6" fmla="*/ 9494 h 1479128"/>
              <a:gd name="connsiteX7" fmla="*/ 2923855 w 2923855"/>
              <a:gd name="connsiteY7" fmla="*/ 28352 h 1479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23855" h="1479128">
                <a:moveTo>
                  <a:pt x="2923855" y="1479128"/>
                </a:moveTo>
                <a:lnTo>
                  <a:pt x="0" y="1479128"/>
                </a:lnTo>
                <a:lnTo>
                  <a:pt x="1368245" y="405504"/>
                </a:lnTo>
                <a:lnTo>
                  <a:pt x="1410727" y="373857"/>
                </a:lnTo>
                <a:cubicBezTo>
                  <a:pt x="1742357" y="139664"/>
                  <a:pt x="2122368" y="17528"/>
                  <a:pt x="2503486" y="1756"/>
                </a:cubicBezTo>
                <a:cubicBezTo>
                  <a:pt x="2543187" y="114"/>
                  <a:pt x="2582898" y="-375"/>
                  <a:pt x="2622568" y="284"/>
                </a:cubicBezTo>
                <a:cubicBezTo>
                  <a:pt x="2677115" y="1190"/>
                  <a:pt x="2731584" y="4266"/>
                  <a:pt x="2785835" y="9494"/>
                </a:cubicBezTo>
                <a:lnTo>
                  <a:pt x="2923855" y="28352"/>
                </a:lnTo>
                <a:close/>
              </a:path>
            </a:pathLst>
          </a:custGeom>
          <a:gradFill>
            <a:gsLst>
              <a:gs pos="3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381CBD-08D9-3C9A-7620-24F2D6404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709738"/>
            <a:ext cx="6455434" cy="29812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5AE2B-1716-CEEC-73F8-E81F59192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4759252"/>
            <a:ext cx="5397260" cy="95574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F3052-6EE8-979F-04FB-1B8DF81F2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3/16/23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86285-161A-6869-27C2-0A159C234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ED64F-5DAB-238D-C34A-1DCCB1222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847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484D0-7460-7B08-F1EE-96EABE402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936841"/>
            <a:ext cx="10092477" cy="9536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0B7F9-8ECB-7079-A11E-51D3903E2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E97161-CAF5-CA48-D814-7ACD43AB9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9795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BD680-4E7A-5155-3CAE-6BD44EE8B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3/16/23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A152D-EFF2-B3AA-3F25-14E113673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D6032-FD7A-BFFD-9BE5-48EDBEFBD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036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47F4D-4855-340E-03F3-4860885EC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63283"/>
            <a:ext cx="10096500" cy="9160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EB472-7426-C288-B5F6-0A1232DCE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1" y="1879287"/>
            <a:ext cx="4739628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94F9C-B6FA-97C3-F618-0CF956CB5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6801" y="2505075"/>
            <a:ext cx="4739628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F5665C-7910-AFA2-350F-42C06ED5AF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330" y="1879287"/>
            <a:ext cx="4762970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71352E-1DE0-F0CD-6F81-1D8FF59C2B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0330" y="2505075"/>
            <a:ext cx="4762970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38F7E4-7D9E-4736-3269-4F0C46996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3/16/23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8386CF-9A84-8D2A-BC47-C951DD99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80844D-FE1F-49E7-3BBD-527FB72EC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856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F691C-93A5-1364-00A9-A470C289F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357223"/>
            <a:ext cx="8886884" cy="1043078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E055BD-4154-B9D1-0B5B-B1E3A06B6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3/16/23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2A9E4A-03D1-7A8B-233D-014A3248F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2CEFC4-D276-DF45-F395-F5BD2EA70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996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12C0AD-76F4-FCE4-2717-0A9AA4351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3/16/23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83BB66-3F41-7F1D-5108-B3F679A88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A6DA0-07AE-4BE4-B82F-7936D0E3E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015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BFB75-C953-0BD0-4E2E-717767426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70626"/>
            <a:ext cx="3705225" cy="1286774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1AA52-60F3-40F2-673B-5848F4253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75426"/>
            <a:ext cx="5980112" cy="476837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167E8-C561-5A72-AED3-442F66DDE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BFED3-7CB3-1B8B-9504-13A121CAD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3/16/23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2456C9-19A0-4441-B1AF-B7AFBF642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898EA-84CC-411C-0012-D31495369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090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C1E10-1458-2553-05B4-313F7E26D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82128"/>
            <a:ext cx="3705225" cy="1275272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C0F677-F177-6DED-1920-685B9D9FF2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143000"/>
            <a:ext cx="5980112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D1CB1-2109-480E-8904-4077C94D6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6576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0DB38-7CB9-2140-BC21-6D2E7DD0B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3/16/23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448AD-3B1D-4B5E-CAB9-BB5FD2CDE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EEF53D-CF5A-87A2-E973-3B8CCDEBA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753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1F4A25-A386-9574-775C-E5E5F9FC3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8886884" cy="9536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7885F-2B7B-74DB-9996-E0ACEBC9D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2139696"/>
            <a:ext cx="8883836" cy="3677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4F519-BA47-2B81-CC1C-7E1F119EC6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7379" y="4629744"/>
            <a:ext cx="26535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E351CED-465B-40B5-ADCE-957C918F227B}" type="datetimeFigureOut">
              <a:rPr lang="en-US" smtClean="0"/>
              <a:t>3/16/23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52D7B-C352-1630-4C3D-7D5983C04D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10602" y="6318446"/>
            <a:ext cx="27431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E04F0-DF9B-480B-CC46-BAE7A81FB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318446"/>
            <a:ext cx="615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330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B3259A0-CD9E-DBBB-0D44-49007D1F0A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587A0-8F27-7EB3-17F5-CCC1F3F9D1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799" y="813816"/>
            <a:ext cx="6254496" cy="1682496"/>
          </a:xfrm>
        </p:spPr>
        <p:txBody>
          <a:bodyPr anchor="b">
            <a:normAutofit/>
          </a:bodyPr>
          <a:lstStyle/>
          <a:p>
            <a:r>
              <a:rPr lang="en-US" sz="4800"/>
              <a:t>Mini Project III-</a:t>
            </a:r>
            <a:br>
              <a:rPr lang="en-US" sz="4800"/>
            </a:br>
            <a:r>
              <a:rPr lang="en-US" sz="4800"/>
              <a:t>Clustering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254E9D-A82F-BF75-CADC-B1239EBD62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799" y="2691245"/>
            <a:ext cx="4572000" cy="127563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By</a:t>
            </a:r>
          </a:p>
          <a:p>
            <a:r>
              <a:rPr lang="en-US" dirty="0"/>
              <a:t>Andrew Weng </a:t>
            </a:r>
          </a:p>
          <a:p>
            <a:r>
              <a:rPr lang="en-US" dirty="0"/>
              <a:t>Hugo Perdomo</a:t>
            </a:r>
          </a:p>
        </p:txBody>
      </p:sp>
      <p:pic>
        <p:nvPicPr>
          <p:cNvPr id="17" name="Picture 3" descr="Triangular abstract background">
            <a:extLst>
              <a:ext uri="{FF2B5EF4-FFF2-40B4-BE49-F238E27FC236}">
                <a16:creationId xmlns:a16="http://schemas.microsoft.com/office/drawing/2014/main" id="{BEE7DAF6-94F7-06E5-4D69-626E1663E2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440" r="-2" b="-2"/>
          <a:stretch/>
        </p:blipFill>
        <p:spPr>
          <a:xfrm>
            <a:off x="3862669" y="2156616"/>
            <a:ext cx="8329331" cy="4701384"/>
          </a:xfrm>
          <a:custGeom>
            <a:avLst/>
            <a:gdLst/>
            <a:ahLst/>
            <a:cxnLst/>
            <a:rect l="l" t="t" r="r" b="b"/>
            <a:pathLst>
              <a:path w="8329331" h="4701384">
                <a:moveTo>
                  <a:pt x="7047184" y="406"/>
                </a:moveTo>
                <a:cubicBezTo>
                  <a:pt x="7473044" y="7480"/>
                  <a:pt x="7895572" y="106955"/>
                  <a:pt x="8282506" y="294946"/>
                </a:cubicBezTo>
                <a:lnTo>
                  <a:pt x="8329331" y="319324"/>
                </a:lnTo>
                <a:lnTo>
                  <a:pt x="8329331" y="4701384"/>
                </a:lnTo>
                <a:lnTo>
                  <a:pt x="0" y="4701384"/>
                </a:lnTo>
                <a:lnTo>
                  <a:pt x="5251843" y="580406"/>
                </a:lnTo>
                <a:lnTo>
                  <a:pt x="5312648" y="535110"/>
                </a:lnTo>
                <a:cubicBezTo>
                  <a:pt x="5787318" y="199904"/>
                  <a:pt x="6331234" y="25089"/>
                  <a:pt x="6876738" y="2514"/>
                </a:cubicBezTo>
                <a:cubicBezTo>
                  <a:pt x="6933561" y="163"/>
                  <a:pt x="6990402" y="-537"/>
                  <a:pt x="7047184" y="406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52915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D9284-8164-01B3-337F-0F1B1F0FD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4443" y="485514"/>
            <a:ext cx="3925330" cy="953669"/>
          </a:xfrm>
        </p:spPr>
        <p:txBody>
          <a:bodyPr>
            <a:normAutofit/>
          </a:bodyPr>
          <a:lstStyle/>
          <a:p>
            <a:r>
              <a:rPr lang="en-US" dirty="0"/>
              <a:t>Savings</a:t>
            </a:r>
          </a:p>
        </p:txBody>
      </p:sp>
      <p:pic>
        <p:nvPicPr>
          <p:cNvPr id="6" name="Picture 3" descr="Triangular abstract background">
            <a:extLst>
              <a:ext uri="{FF2B5EF4-FFF2-40B4-BE49-F238E27FC236}">
                <a16:creationId xmlns:a16="http://schemas.microsoft.com/office/drawing/2014/main" id="{2E018877-6172-D3C6-B006-8533F90A5E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3" t="85479" r="-445" b="2970"/>
          <a:stretch/>
        </p:blipFill>
        <p:spPr>
          <a:xfrm>
            <a:off x="3899740" y="6215789"/>
            <a:ext cx="8329331" cy="642211"/>
          </a:xfrm>
          <a:custGeom>
            <a:avLst/>
            <a:gdLst/>
            <a:ahLst/>
            <a:cxnLst/>
            <a:rect l="l" t="t" r="r" b="b"/>
            <a:pathLst>
              <a:path w="8329331" h="4701384">
                <a:moveTo>
                  <a:pt x="7047184" y="406"/>
                </a:moveTo>
                <a:cubicBezTo>
                  <a:pt x="7473044" y="7480"/>
                  <a:pt x="7895572" y="106955"/>
                  <a:pt x="8282506" y="294946"/>
                </a:cubicBezTo>
                <a:lnTo>
                  <a:pt x="8329331" y="319324"/>
                </a:lnTo>
                <a:lnTo>
                  <a:pt x="8329331" y="4701384"/>
                </a:lnTo>
                <a:lnTo>
                  <a:pt x="0" y="4701384"/>
                </a:lnTo>
                <a:lnTo>
                  <a:pt x="5251843" y="580406"/>
                </a:lnTo>
                <a:lnTo>
                  <a:pt x="5312648" y="535110"/>
                </a:lnTo>
                <a:cubicBezTo>
                  <a:pt x="5787318" y="199904"/>
                  <a:pt x="6331234" y="25089"/>
                  <a:pt x="6876738" y="2514"/>
                </a:cubicBezTo>
                <a:cubicBezTo>
                  <a:pt x="6933561" y="163"/>
                  <a:pt x="6990402" y="-537"/>
                  <a:pt x="7047184" y="406"/>
                </a:cubicBezTo>
                <a:close/>
              </a:path>
            </a:pathLst>
          </a:cu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7A2ECC8-5189-CFB0-D272-8B6F2D262E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4529" y="1439183"/>
            <a:ext cx="9327292" cy="4776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636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D9284-8164-01B3-337F-0F1B1F0FD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4443" y="485514"/>
            <a:ext cx="3925330" cy="953669"/>
          </a:xfrm>
        </p:spPr>
        <p:txBody>
          <a:bodyPr>
            <a:normAutofit/>
          </a:bodyPr>
          <a:lstStyle/>
          <a:p>
            <a:r>
              <a:rPr lang="en-US" dirty="0"/>
              <a:t>Credit Balance</a:t>
            </a:r>
          </a:p>
        </p:txBody>
      </p:sp>
      <p:pic>
        <p:nvPicPr>
          <p:cNvPr id="6" name="Picture 3" descr="Triangular abstract background">
            <a:extLst>
              <a:ext uri="{FF2B5EF4-FFF2-40B4-BE49-F238E27FC236}">
                <a16:creationId xmlns:a16="http://schemas.microsoft.com/office/drawing/2014/main" id="{2E018877-6172-D3C6-B006-8533F90A5E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3" t="85479" r="-445" b="2970"/>
          <a:stretch/>
        </p:blipFill>
        <p:spPr>
          <a:xfrm>
            <a:off x="3899740" y="6215789"/>
            <a:ext cx="8329331" cy="642211"/>
          </a:xfrm>
          <a:custGeom>
            <a:avLst/>
            <a:gdLst/>
            <a:ahLst/>
            <a:cxnLst/>
            <a:rect l="l" t="t" r="r" b="b"/>
            <a:pathLst>
              <a:path w="8329331" h="4701384">
                <a:moveTo>
                  <a:pt x="7047184" y="406"/>
                </a:moveTo>
                <a:cubicBezTo>
                  <a:pt x="7473044" y="7480"/>
                  <a:pt x="7895572" y="106955"/>
                  <a:pt x="8282506" y="294946"/>
                </a:cubicBezTo>
                <a:lnTo>
                  <a:pt x="8329331" y="319324"/>
                </a:lnTo>
                <a:lnTo>
                  <a:pt x="8329331" y="4701384"/>
                </a:lnTo>
                <a:lnTo>
                  <a:pt x="0" y="4701384"/>
                </a:lnTo>
                <a:lnTo>
                  <a:pt x="5251843" y="580406"/>
                </a:lnTo>
                <a:lnTo>
                  <a:pt x="5312648" y="535110"/>
                </a:lnTo>
                <a:cubicBezTo>
                  <a:pt x="5787318" y="199904"/>
                  <a:pt x="6331234" y="25089"/>
                  <a:pt x="6876738" y="2514"/>
                </a:cubicBezTo>
                <a:cubicBezTo>
                  <a:pt x="6933561" y="163"/>
                  <a:pt x="6990402" y="-537"/>
                  <a:pt x="7047184" y="406"/>
                </a:cubicBezTo>
                <a:close/>
              </a:path>
            </a:pathLst>
          </a:cu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549457D-663E-62F6-07A9-AC12737667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145" y="1556816"/>
            <a:ext cx="9244913" cy="471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376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D9284-8164-01B3-337F-0F1B1F0FD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4443" y="485514"/>
            <a:ext cx="4382530" cy="953669"/>
          </a:xfrm>
        </p:spPr>
        <p:txBody>
          <a:bodyPr>
            <a:normAutofit/>
          </a:bodyPr>
          <a:lstStyle/>
          <a:p>
            <a:r>
              <a:rPr lang="en-US" dirty="0"/>
              <a:t>Clusters Comparison</a:t>
            </a:r>
          </a:p>
        </p:txBody>
      </p:sp>
      <p:pic>
        <p:nvPicPr>
          <p:cNvPr id="6" name="Picture 3" descr="Triangular abstract background">
            <a:extLst>
              <a:ext uri="{FF2B5EF4-FFF2-40B4-BE49-F238E27FC236}">
                <a16:creationId xmlns:a16="http://schemas.microsoft.com/office/drawing/2014/main" id="{2E018877-6172-D3C6-B006-8533F90A5E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3" t="85479" r="-445" b="2970"/>
          <a:stretch/>
        </p:blipFill>
        <p:spPr>
          <a:xfrm>
            <a:off x="3899740" y="6215789"/>
            <a:ext cx="8329331" cy="642211"/>
          </a:xfrm>
          <a:custGeom>
            <a:avLst/>
            <a:gdLst/>
            <a:ahLst/>
            <a:cxnLst/>
            <a:rect l="l" t="t" r="r" b="b"/>
            <a:pathLst>
              <a:path w="8329331" h="4701384">
                <a:moveTo>
                  <a:pt x="7047184" y="406"/>
                </a:moveTo>
                <a:cubicBezTo>
                  <a:pt x="7473044" y="7480"/>
                  <a:pt x="7895572" y="106955"/>
                  <a:pt x="8282506" y="294946"/>
                </a:cubicBezTo>
                <a:lnTo>
                  <a:pt x="8329331" y="319324"/>
                </a:lnTo>
                <a:lnTo>
                  <a:pt x="8329331" y="4701384"/>
                </a:lnTo>
                <a:lnTo>
                  <a:pt x="0" y="4701384"/>
                </a:lnTo>
                <a:lnTo>
                  <a:pt x="5251843" y="580406"/>
                </a:lnTo>
                <a:lnTo>
                  <a:pt x="5312648" y="535110"/>
                </a:lnTo>
                <a:cubicBezTo>
                  <a:pt x="5787318" y="199904"/>
                  <a:pt x="6331234" y="25089"/>
                  <a:pt x="6876738" y="2514"/>
                </a:cubicBezTo>
                <a:cubicBezTo>
                  <a:pt x="6933561" y="163"/>
                  <a:pt x="6990402" y="-537"/>
                  <a:pt x="7047184" y="406"/>
                </a:cubicBezTo>
                <a:close/>
              </a:path>
            </a:pathLst>
          </a:cu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7950CA-8EA9-9CEE-C7D4-2BCC11715A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963" y="1439183"/>
            <a:ext cx="7061200" cy="4838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451D7BD-FD84-659F-29E2-E28FF62B25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8901" y="3103262"/>
            <a:ext cx="1511300" cy="124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07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D9284-8164-01B3-337F-0F1B1F0FD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4443" y="485514"/>
            <a:ext cx="4382530" cy="953669"/>
          </a:xfrm>
        </p:spPr>
        <p:txBody>
          <a:bodyPr>
            <a:normAutofit/>
          </a:bodyPr>
          <a:lstStyle/>
          <a:p>
            <a:r>
              <a:rPr lang="en-US" dirty="0"/>
              <a:t>Result Table</a:t>
            </a:r>
          </a:p>
        </p:txBody>
      </p:sp>
      <p:pic>
        <p:nvPicPr>
          <p:cNvPr id="6" name="Picture 3" descr="Triangular abstract background">
            <a:extLst>
              <a:ext uri="{FF2B5EF4-FFF2-40B4-BE49-F238E27FC236}">
                <a16:creationId xmlns:a16="http://schemas.microsoft.com/office/drawing/2014/main" id="{2E018877-6172-D3C6-B006-8533F90A5E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3" t="85479" r="-445" b="2970"/>
          <a:stretch/>
        </p:blipFill>
        <p:spPr>
          <a:xfrm>
            <a:off x="3899740" y="6215789"/>
            <a:ext cx="8329331" cy="642211"/>
          </a:xfrm>
          <a:custGeom>
            <a:avLst/>
            <a:gdLst/>
            <a:ahLst/>
            <a:cxnLst/>
            <a:rect l="l" t="t" r="r" b="b"/>
            <a:pathLst>
              <a:path w="8329331" h="4701384">
                <a:moveTo>
                  <a:pt x="7047184" y="406"/>
                </a:moveTo>
                <a:cubicBezTo>
                  <a:pt x="7473044" y="7480"/>
                  <a:pt x="7895572" y="106955"/>
                  <a:pt x="8282506" y="294946"/>
                </a:cubicBezTo>
                <a:lnTo>
                  <a:pt x="8329331" y="319324"/>
                </a:lnTo>
                <a:lnTo>
                  <a:pt x="8329331" y="4701384"/>
                </a:lnTo>
                <a:lnTo>
                  <a:pt x="0" y="4701384"/>
                </a:lnTo>
                <a:lnTo>
                  <a:pt x="5251843" y="580406"/>
                </a:lnTo>
                <a:lnTo>
                  <a:pt x="5312648" y="535110"/>
                </a:lnTo>
                <a:cubicBezTo>
                  <a:pt x="5787318" y="199904"/>
                  <a:pt x="6331234" y="25089"/>
                  <a:pt x="6876738" y="2514"/>
                </a:cubicBezTo>
                <a:cubicBezTo>
                  <a:pt x="6933561" y="163"/>
                  <a:pt x="6990402" y="-537"/>
                  <a:pt x="7047184" y="406"/>
                </a:cubicBezTo>
                <a:close/>
              </a:path>
            </a:pathLst>
          </a:custGeom>
        </p:spPr>
      </p:pic>
      <p:pic>
        <p:nvPicPr>
          <p:cNvPr id="4" name="Picture 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59F073D2-4DBF-324E-8FCB-01E697821F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914" y="1828799"/>
            <a:ext cx="11854171" cy="2687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680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Chart&#10;&#10;Description automatically generated">
            <a:extLst>
              <a:ext uri="{FF2B5EF4-FFF2-40B4-BE49-F238E27FC236}">
                <a16:creationId xmlns:a16="http://schemas.microsoft.com/office/drawing/2014/main" id="{57084EFF-499F-7827-43DF-CB51F8ADDA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3958" y="700938"/>
            <a:ext cx="8069345" cy="6148074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60221F3-5849-996E-05AB-52DBC748E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93" y="-250936"/>
            <a:ext cx="8886884" cy="953669"/>
          </a:xfrm>
        </p:spPr>
        <p:txBody>
          <a:bodyPr/>
          <a:lstStyle/>
          <a:p>
            <a:r>
              <a:rPr lang="en-US" dirty="0"/>
              <a:t>Cumulative Explained Variance Graph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458466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Chart, line chart&#10;&#10;Description automatically generated">
            <a:extLst>
              <a:ext uri="{FF2B5EF4-FFF2-40B4-BE49-F238E27FC236}">
                <a16:creationId xmlns:a16="http://schemas.microsoft.com/office/drawing/2014/main" id="{F1BC7CDC-CF81-2DAD-B95B-D62C656E0B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5104" y="819768"/>
            <a:ext cx="7748834" cy="5903875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60221F3-5849-996E-05AB-52DBC748E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93" y="-250936"/>
            <a:ext cx="8886884" cy="953669"/>
          </a:xfrm>
        </p:spPr>
        <p:txBody>
          <a:bodyPr/>
          <a:lstStyle/>
          <a:p>
            <a:r>
              <a:rPr lang="en-US" dirty="0"/>
              <a:t>Cumulative Explained Variance Graph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763453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D9284-8164-01B3-337F-0F1B1F0FD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990" y="182197"/>
            <a:ext cx="4382530" cy="953669"/>
          </a:xfrm>
        </p:spPr>
        <p:txBody>
          <a:bodyPr>
            <a:normAutofit/>
          </a:bodyPr>
          <a:lstStyle/>
          <a:p>
            <a:r>
              <a:rPr lang="en-US" dirty="0"/>
              <a:t>PCA </a:t>
            </a:r>
          </a:p>
        </p:txBody>
      </p:sp>
      <p:pic>
        <p:nvPicPr>
          <p:cNvPr id="6" name="Picture 3" descr="Triangular abstract background">
            <a:extLst>
              <a:ext uri="{FF2B5EF4-FFF2-40B4-BE49-F238E27FC236}">
                <a16:creationId xmlns:a16="http://schemas.microsoft.com/office/drawing/2014/main" id="{2E018877-6172-D3C6-B006-8533F90A5E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3" t="85479" r="-445" b="2970"/>
          <a:stretch/>
        </p:blipFill>
        <p:spPr>
          <a:xfrm>
            <a:off x="3899740" y="6215789"/>
            <a:ext cx="8329331" cy="642211"/>
          </a:xfrm>
          <a:custGeom>
            <a:avLst/>
            <a:gdLst/>
            <a:ahLst/>
            <a:cxnLst/>
            <a:rect l="l" t="t" r="r" b="b"/>
            <a:pathLst>
              <a:path w="8329331" h="4701384">
                <a:moveTo>
                  <a:pt x="7047184" y="406"/>
                </a:moveTo>
                <a:cubicBezTo>
                  <a:pt x="7473044" y="7480"/>
                  <a:pt x="7895572" y="106955"/>
                  <a:pt x="8282506" y="294946"/>
                </a:cubicBezTo>
                <a:lnTo>
                  <a:pt x="8329331" y="319324"/>
                </a:lnTo>
                <a:lnTo>
                  <a:pt x="8329331" y="4701384"/>
                </a:lnTo>
                <a:lnTo>
                  <a:pt x="0" y="4701384"/>
                </a:lnTo>
                <a:lnTo>
                  <a:pt x="5251843" y="580406"/>
                </a:lnTo>
                <a:lnTo>
                  <a:pt x="5312648" y="535110"/>
                </a:lnTo>
                <a:cubicBezTo>
                  <a:pt x="5787318" y="199904"/>
                  <a:pt x="6331234" y="25089"/>
                  <a:pt x="6876738" y="2514"/>
                </a:cubicBezTo>
                <a:cubicBezTo>
                  <a:pt x="6933561" y="163"/>
                  <a:pt x="6990402" y="-537"/>
                  <a:pt x="7047184" y="406"/>
                </a:cubicBezTo>
                <a:close/>
              </a:path>
            </a:pathLst>
          </a:custGeom>
        </p:spPr>
      </p:pic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B5C78F9B-A473-F971-18A3-5E51B2AB23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1093" y="659031"/>
            <a:ext cx="7500269" cy="5694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7823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D9284-8164-01B3-337F-0F1B1F0FD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2087" y="1569309"/>
            <a:ext cx="4382530" cy="2637788"/>
          </a:xfrm>
        </p:spPr>
        <p:txBody>
          <a:bodyPr>
            <a:normAutofit/>
          </a:bodyPr>
          <a:lstStyle/>
          <a:p>
            <a:r>
              <a:rPr lang="en-US" dirty="0"/>
              <a:t>Thank you!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Questions?</a:t>
            </a:r>
          </a:p>
        </p:txBody>
      </p:sp>
      <p:pic>
        <p:nvPicPr>
          <p:cNvPr id="3" name="Picture 5" descr="Different coloured question marks">
            <a:extLst>
              <a:ext uri="{FF2B5EF4-FFF2-40B4-BE49-F238E27FC236}">
                <a16:creationId xmlns:a16="http://schemas.microsoft.com/office/drawing/2014/main" id="{83DC809F-D753-3BBA-5CB4-CB07FDD4A5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559" r="25470"/>
          <a:stretch/>
        </p:blipFill>
        <p:spPr>
          <a:xfrm>
            <a:off x="5733535" y="-246"/>
            <a:ext cx="6458465" cy="6858248"/>
          </a:xfrm>
          <a:custGeom>
            <a:avLst/>
            <a:gdLst/>
            <a:ahLst/>
            <a:cxnLst/>
            <a:rect l="l" t="t" r="r" b="b"/>
            <a:pathLst>
              <a:path w="6458232" h="6858001">
                <a:moveTo>
                  <a:pt x="2209000" y="0"/>
                </a:moveTo>
                <a:lnTo>
                  <a:pt x="6458232" y="0"/>
                </a:lnTo>
                <a:lnTo>
                  <a:pt x="6458232" y="6858001"/>
                </a:lnTo>
                <a:lnTo>
                  <a:pt x="651045" y="6858001"/>
                </a:lnTo>
                <a:lnTo>
                  <a:pt x="635146" y="6830200"/>
                </a:lnTo>
                <a:cubicBezTo>
                  <a:pt x="230085" y="6080469"/>
                  <a:pt x="0" y="5221296"/>
                  <a:pt x="0" y="4308089"/>
                </a:cubicBezTo>
                <a:cubicBezTo>
                  <a:pt x="0" y="2572997"/>
                  <a:pt x="830606" y="1032965"/>
                  <a:pt x="2113832" y="68046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962629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D9284-8164-01B3-337F-0F1B1F0FD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4443" y="590852"/>
            <a:ext cx="8886884" cy="953669"/>
          </a:xfrm>
        </p:spPr>
        <p:txBody>
          <a:bodyPr/>
          <a:lstStyle/>
          <a:p>
            <a:r>
              <a:rPr lang="en-US" dirty="0"/>
              <a:t>Project Workflow</a:t>
            </a:r>
          </a:p>
        </p:txBody>
      </p:sp>
      <p:pic>
        <p:nvPicPr>
          <p:cNvPr id="6" name="Picture 3" descr="Triangular abstract background">
            <a:extLst>
              <a:ext uri="{FF2B5EF4-FFF2-40B4-BE49-F238E27FC236}">
                <a16:creationId xmlns:a16="http://schemas.microsoft.com/office/drawing/2014/main" id="{2E018877-6172-D3C6-B006-8533F90A5E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3" t="85479" r="-445" b="2970"/>
          <a:stretch/>
        </p:blipFill>
        <p:spPr>
          <a:xfrm>
            <a:off x="3899740" y="6215789"/>
            <a:ext cx="8329331" cy="642211"/>
          </a:xfrm>
          <a:custGeom>
            <a:avLst/>
            <a:gdLst/>
            <a:ahLst/>
            <a:cxnLst/>
            <a:rect l="l" t="t" r="r" b="b"/>
            <a:pathLst>
              <a:path w="8329331" h="4701384">
                <a:moveTo>
                  <a:pt x="7047184" y="406"/>
                </a:moveTo>
                <a:cubicBezTo>
                  <a:pt x="7473044" y="7480"/>
                  <a:pt x="7895572" y="106955"/>
                  <a:pt x="8282506" y="294946"/>
                </a:cubicBezTo>
                <a:lnTo>
                  <a:pt x="8329331" y="319324"/>
                </a:lnTo>
                <a:lnTo>
                  <a:pt x="8329331" y="4701384"/>
                </a:lnTo>
                <a:lnTo>
                  <a:pt x="0" y="4701384"/>
                </a:lnTo>
                <a:lnTo>
                  <a:pt x="5251843" y="580406"/>
                </a:lnTo>
                <a:lnTo>
                  <a:pt x="5312648" y="535110"/>
                </a:lnTo>
                <a:cubicBezTo>
                  <a:pt x="5787318" y="199904"/>
                  <a:pt x="6331234" y="25089"/>
                  <a:pt x="6876738" y="2514"/>
                </a:cubicBezTo>
                <a:cubicBezTo>
                  <a:pt x="6933561" y="163"/>
                  <a:pt x="6990402" y="-537"/>
                  <a:pt x="7047184" y="406"/>
                </a:cubicBezTo>
                <a:close/>
              </a:path>
            </a:pathLst>
          </a:custGeom>
        </p:spPr>
      </p:pic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0083D159-441D-CF4F-2E14-C50871C38CF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6913753"/>
              </p:ext>
            </p:extLst>
          </p:nvPr>
        </p:nvGraphicFramePr>
        <p:xfrm>
          <a:off x="961768" y="1666530"/>
          <a:ext cx="10515600" cy="3859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132938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D9284-8164-01B3-337F-0F1B1F0FD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4443" y="590852"/>
            <a:ext cx="8886884" cy="953669"/>
          </a:xfrm>
        </p:spPr>
        <p:txBody>
          <a:bodyPr/>
          <a:lstStyle/>
          <a:p>
            <a:r>
              <a:rPr lang="en-US" dirty="0"/>
              <a:t>Data Demographics</a:t>
            </a:r>
          </a:p>
        </p:txBody>
      </p:sp>
      <p:pic>
        <p:nvPicPr>
          <p:cNvPr id="6" name="Picture 3" descr="Triangular abstract background">
            <a:extLst>
              <a:ext uri="{FF2B5EF4-FFF2-40B4-BE49-F238E27FC236}">
                <a16:creationId xmlns:a16="http://schemas.microsoft.com/office/drawing/2014/main" id="{2E018877-6172-D3C6-B006-8533F90A5E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3" t="85479" r="-445" b="2970"/>
          <a:stretch/>
        </p:blipFill>
        <p:spPr>
          <a:xfrm>
            <a:off x="3899740" y="6215789"/>
            <a:ext cx="8329331" cy="642211"/>
          </a:xfrm>
          <a:custGeom>
            <a:avLst/>
            <a:gdLst/>
            <a:ahLst/>
            <a:cxnLst/>
            <a:rect l="l" t="t" r="r" b="b"/>
            <a:pathLst>
              <a:path w="8329331" h="4701384">
                <a:moveTo>
                  <a:pt x="7047184" y="406"/>
                </a:moveTo>
                <a:cubicBezTo>
                  <a:pt x="7473044" y="7480"/>
                  <a:pt x="7895572" y="106955"/>
                  <a:pt x="8282506" y="294946"/>
                </a:cubicBezTo>
                <a:lnTo>
                  <a:pt x="8329331" y="319324"/>
                </a:lnTo>
                <a:lnTo>
                  <a:pt x="8329331" y="4701384"/>
                </a:lnTo>
                <a:lnTo>
                  <a:pt x="0" y="4701384"/>
                </a:lnTo>
                <a:lnTo>
                  <a:pt x="5251843" y="580406"/>
                </a:lnTo>
                <a:lnTo>
                  <a:pt x="5312648" y="535110"/>
                </a:lnTo>
                <a:cubicBezTo>
                  <a:pt x="5787318" y="199904"/>
                  <a:pt x="6331234" y="25089"/>
                  <a:pt x="6876738" y="2514"/>
                </a:cubicBezTo>
                <a:cubicBezTo>
                  <a:pt x="6933561" y="163"/>
                  <a:pt x="6990402" y="-537"/>
                  <a:pt x="7047184" y="406"/>
                </a:cubicBezTo>
                <a:close/>
              </a:path>
            </a:pathLst>
          </a:cu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27EA025-23CF-E49D-DF6B-02CB0A63C7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908" y="1608795"/>
            <a:ext cx="10700951" cy="4606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567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D9284-8164-01B3-337F-0F1B1F0FD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4443" y="590852"/>
            <a:ext cx="8886884" cy="953669"/>
          </a:xfrm>
        </p:spPr>
        <p:txBody>
          <a:bodyPr>
            <a:normAutofit/>
          </a:bodyPr>
          <a:lstStyle/>
          <a:p>
            <a:r>
              <a:rPr lang="en-US" dirty="0"/>
              <a:t>Age vs Income Distribution</a:t>
            </a:r>
          </a:p>
        </p:txBody>
      </p:sp>
      <p:pic>
        <p:nvPicPr>
          <p:cNvPr id="6" name="Picture 3" descr="Triangular abstract background">
            <a:extLst>
              <a:ext uri="{FF2B5EF4-FFF2-40B4-BE49-F238E27FC236}">
                <a16:creationId xmlns:a16="http://schemas.microsoft.com/office/drawing/2014/main" id="{2E018877-6172-D3C6-B006-8533F90A5E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3" t="85479" r="-445" b="2970"/>
          <a:stretch/>
        </p:blipFill>
        <p:spPr>
          <a:xfrm>
            <a:off x="3899740" y="6215789"/>
            <a:ext cx="8329331" cy="642211"/>
          </a:xfrm>
          <a:custGeom>
            <a:avLst/>
            <a:gdLst/>
            <a:ahLst/>
            <a:cxnLst/>
            <a:rect l="l" t="t" r="r" b="b"/>
            <a:pathLst>
              <a:path w="8329331" h="4701384">
                <a:moveTo>
                  <a:pt x="7047184" y="406"/>
                </a:moveTo>
                <a:cubicBezTo>
                  <a:pt x="7473044" y="7480"/>
                  <a:pt x="7895572" y="106955"/>
                  <a:pt x="8282506" y="294946"/>
                </a:cubicBezTo>
                <a:lnTo>
                  <a:pt x="8329331" y="319324"/>
                </a:lnTo>
                <a:lnTo>
                  <a:pt x="8329331" y="4701384"/>
                </a:lnTo>
                <a:lnTo>
                  <a:pt x="0" y="4701384"/>
                </a:lnTo>
                <a:lnTo>
                  <a:pt x="5251843" y="580406"/>
                </a:lnTo>
                <a:lnTo>
                  <a:pt x="5312648" y="535110"/>
                </a:lnTo>
                <a:cubicBezTo>
                  <a:pt x="5787318" y="199904"/>
                  <a:pt x="6331234" y="25089"/>
                  <a:pt x="6876738" y="2514"/>
                </a:cubicBezTo>
                <a:cubicBezTo>
                  <a:pt x="6933561" y="163"/>
                  <a:pt x="6990402" y="-537"/>
                  <a:pt x="7047184" y="406"/>
                </a:cubicBezTo>
                <a:close/>
              </a:path>
            </a:pathLst>
          </a:cu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8DDF2BE-2D7C-015C-134C-6F035A564F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905" y="1543524"/>
            <a:ext cx="8886884" cy="467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08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D9284-8164-01B3-337F-0F1B1F0FD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4443" y="590852"/>
            <a:ext cx="3925330" cy="953669"/>
          </a:xfrm>
        </p:spPr>
        <p:txBody>
          <a:bodyPr>
            <a:normAutofit/>
          </a:bodyPr>
          <a:lstStyle/>
          <a:p>
            <a:r>
              <a:rPr lang="en-US" dirty="0"/>
              <a:t>Data Distortion</a:t>
            </a:r>
          </a:p>
        </p:txBody>
      </p:sp>
      <p:pic>
        <p:nvPicPr>
          <p:cNvPr id="6" name="Picture 3" descr="Triangular abstract background">
            <a:extLst>
              <a:ext uri="{FF2B5EF4-FFF2-40B4-BE49-F238E27FC236}">
                <a16:creationId xmlns:a16="http://schemas.microsoft.com/office/drawing/2014/main" id="{2E018877-6172-D3C6-B006-8533F90A5E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3" t="85479" r="-445" b="2970"/>
          <a:stretch/>
        </p:blipFill>
        <p:spPr>
          <a:xfrm>
            <a:off x="3899740" y="6215789"/>
            <a:ext cx="8329331" cy="642211"/>
          </a:xfrm>
          <a:custGeom>
            <a:avLst/>
            <a:gdLst/>
            <a:ahLst/>
            <a:cxnLst/>
            <a:rect l="l" t="t" r="r" b="b"/>
            <a:pathLst>
              <a:path w="8329331" h="4701384">
                <a:moveTo>
                  <a:pt x="7047184" y="406"/>
                </a:moveTo>
                <a:cubicBezTo>
                  <a:pt x="7473044" y="7480"/>
                  <a:pt x="7895572" y="106955"/>
                  <a:pt x="8282506" y="294946"/>
                </a:cubicBezTo>
                <a:lnTo>
                  <a:pt x="8329331" y="319324"/>
                </a:lnTo>
                <a:lnTo>
                  <a:pt x="8329331" y="4701384"/>
                </a:lnTo>
                <a:lnTo>
                  <a:pt x="0" y="4701384"/>
                </a:lnTo>
                <a:lnTo>
                  <a:pt x="5251843" y="580406"/>
                </a:lnTo>
                <a:lnTo>
                  <a:pt x="5312648" y="535110"/>
                </a:lnTo>
                <a:cubicBezTo>
                  <a:pt x="5787318" y="199904"/>
                  <a:pt x="6331234" y="25089"/>
                  <a:pt x="6876738" y="2514"/>
                </a:cubicBezTo>
                <a:cubicBezTo>
                  <a:pt x="6933561" y="163"/>
                  <a:pt x="6990402" y="-537"/>
                  <a:pt x="7047184" y="406"/>
                </a:cubicBezTo>
                <a:close/>
              </a:path>
            </a:pathLst>
          </a:cu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5538B56-5368-A25A-09B7-7F4C5F1861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443" y="602389"/>
            <a:ext cx="7124700" cy="561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728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D9284-8164-01B3-337F-0F1B1F0FD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4443" y="590852"/>
            <a:ext cx="3925330" cy="953669"/>
          </a:xfrm>
        </p:spPr>
        <p:txBody>
          <a:bodyPr>
            <a:normAutofit fontScale="90000"/>
          </a:bodyPr>
          <a:lstStyle/>
          <a:p>
            <a:r>
              <a:rPr lang="en-US" dirty="0"/>
              <a:t>Age and Income Cluster</a:t>
            </a:r>
          </a:p>
        </p:txBody>
      </p:sp>
      <p:pic>
        <p:nvPicPr>
          <p:cNvPr id="6" name="Picture 3" descr="Triangular abstract background">
            <a:extLst>
              <a:ext uri="{FF2B5EF4-FFF2-40B4-BE49-F238E27FC236}">
                <a16:creationId xmlns:a16="http://schemas.microsoft.com/office/drawing/2014/main" id="{2E018877-6172-D3C6-B006-8533F90A5E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3" t="85479" r="-445" b="2970"/>
          <a:stretch/>
        </p:blipFill>
        <p:spPr>
          <a:xfrm>
            <a:off x="3899740" y="6215789"/>
            <a:ext cx="8329331" cy="642211"/>
          </a:xfrm>
          <a:custGeom>
            <a:avLst/>
            <a:gdLst/>
            <a:ahLst/>
            <a:cxnLst/>
            <a:rect l="l" t="t" r="r" b="b"/>
            <a:pathLst>
              <a:path w="8329331" h="4701384">
                <a:moveTo>
                  <a:pt x="7047184" y="406"/>
                </a:moveTo>
                <a:cubicBezTo>
                  <a:pt x="7473044" y="7480"/>
                  <a:pt x="7895572" y="106955"/>
                  <a:pt x="8282506" y="294946"/>
                </a:cubicBezTo>
                <a:lnTo>
                  <a:pt x="8329331" y="319324"/>
                </a:lnTo>
                <a:lnTo>
                  <a:pt x="8329331" y="4701384"/>
                </a:lnTo>
                <a:lnTo>
                  <a:pt x="0" y="4701384"/>
                </a:lnTo>
                <a:lnTo>
                  <a:pt x="5251843" y="580406"/>
                </a:lnTo>
                <a:lnTo>
                  <a:pt x="5312648" y="535110"/>
                </a:lnTo>
                <a:cubicBezTo>
                  <a:pt x="5787318" y="199904"/>
                  <a:pt x="6331234" y="25089"/>
                  <a:pt x="6876738" y="2514"/>
                </a:cubicBezTo>
                <a:cubicBezTo>
                  <a:pt x="6933561" y="163"/>
                  <a:pt x="6990402" y="-537"/>
                  <a:pt x="7047184" y="406"/>
                </a:cubicBezTo>
                <a:close/>
              </a:path>
            </a:pathLst>
          </a:cu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F2FFBC7-3508-EE0B-182B-18EFFBB97C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7966" y="825500"/>
            <a:ext cx="6858000" cy="520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830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D9284-8164-01B3-337F-0F1B1F0FD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4443" y="590852"/>
            <a:ext cx="3925330" cy="1293704"/>
          </a:xfrm>
        </p:spPr>
        <p:txBody>
          <a:bodyPr>
            <a:normAutofit fontScale="90000"/>
          </a:bodyPr>
          <a:lstStyle/>
          <a:p>
            <a:r>
              <a:rPr lang="en-US" dirty="0"/>
              <a:t>Data Distortion Credit Balance vs Total Balance</a:t>
            </a:r>
          </a:p>
        </p:txBody>
      </p:sp>
      <p:pic>
        <p:nvPicPr>
          <p:cNvPr id="6" name="Picture 3" descr="Triangular abstract background">
            <a:extLst>
              <a:ext uri="{FF2B5EF4-FFF2-40B4-BE49-F238E27FC236}">
                <a16:creationId xmlns:a16="http://schemas.microsoft.com/office/drawing/2014/main" id="{2E018877-6172-D3C6-B006-8533F90A5E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3" t="85479" r="-445" b="2970"/>
          <a:stretch/>
        </p:blipFill>
        <p:spPr>
          <a:xfrm>
            <a:off x="3899740" y="6215789"/>
            <a:ext cx="8329331" cy="642211"/>
          </a:xfrm>
          <a:custGeom>
            <a:avLst/>
            <a:gdLst/>
            <a:ahLst/>
            <a:cxnLst/>
            <a:rect l="l" t="t" r="r" b="b"/>
            <a:pathLst>
              <a:path w="8329331" h="4701384">
                <a:moveTo>
                  <a:pt x="7047184" y="406"/>
                </a:moveTo>
                <a:cubicBezTo>
                  <a:pt x="7473044" y="7480"/>
                  <a:pt x="7895572" y="106955"/>
                  <a:pt x="8282506" y="294946"/>
                </a:cubicBezTo>
                <a:lnTo>
                  <a:pt x="8329331" y="319324"/>
                </a:lnTo>
                <a:lnTo>
                  <a:pt x="8329331" y="4701384"/>
                </a:lnTo>
                <a:lnTo>
                  <a:pt x="0" y="4701384"/>
                </a:lnTo>
                <a:lnTo>
                  <a:pt x="5251843" y="580406"/>
                </a:lnTo>
                <a:lnTo>
                  <a:pt x="5312648" y="535110"/>
                </a:lnTo>
                <a:cubicBezTo>
                  <a:pt x="5787318" y="199904"/>
                  <a:pt x="6331234" y="25089"/>
                  <a:pt x="6876738" y="2514"/>
                </a:cubicBezTo>
                <a:cubicBezTo>
                  <a:pt x="6933561" y="163"/>
                  <a:pt x="6990402" y="-537"/>
                  <a:pt x="7047184" y="406"/>
                </a:cubicBezTo>
                <a:close/>
              </a:path>
            </a:pathLst>
          </a:cu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0AD5B65-B857-BD03-0D9D-F75A439970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8494" y="551589"/>
            <a:ext cx="7175500" cy="566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917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D9284-8164-01B3-337F-0F1B1F0FD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4443" y="590852"/>
            <a:ext cx="3925330" cy="953669"/>
          </a:xfrm>
        </p:spPr>
        <p:txBody>
          <a:bodyPr>
            <a:normAutofit fontScale="90000"/>
          </a:bodyPr>
          <a:lstStyle/>
          <a:p>
            <a:r>
              <a:rPr lang="en-US" dirty="0"/>
              <a:t>Credit Balance vs Total Balance</a:t>
            </a:r>
          </a:p>
        </p:txBody>
      </p:sp>
      <p:pic>
        <p:nvPicPr>
          <p:cNvPr id="6" name="Picture 3" descr="Triangular abstract background">
            <a:extLst>
              <a:ext uri="{FF2B5EF4-FFF2-40B4-BE49-F238E27FC236}">
                <a16:creationId xmlns:a16="http://schemas.microsoft.com/office/drawing/2014/main" id="{2E018877-6172-D3C6-B006-8533F90A5E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3" t="85479" r="-445" b="2970"/>
          <a:stretch/>
        </p:blipFill>
        <p:spPr>
          <a:xfrm>
            <a:off x="3899740" y="6215789"/>
            <a:ext cx="8329331" cy="642211"/>
          </a:xfrm>
          <a:custGeom>
            <a:avLst/>
            <a:gdLst/>
            <a:ahLst/>
            <a:cxnLst/>
            <a:rect l="l" t="t" r="r" b="b"/>
            <a:pathLst>
              <a:path w="8329331" h="4701384">
                <a:moveTo>
                  <a:pt x="7047184" y="406"/>
                </a:moveTo>
                <a:cubicBezTo>
                  <a:pt x="7473044" y="7480"/>
                  <a:pt x="7895572" y="106955"/>
                  <a:pt x="8282506" y="294946"/>
                </a:cubicBezTo>
                <a:lnTo>
                  <a:pt x="8329331" y="319324"/>
                </a:lnTo>
                <a:lnTo>
                  <a:pt x="8329331" y="4701384"/>
                </a:lnTo>
                <a:lnTo>
                  <a:pt x="0" y="4701384"/>
                </a:lnTo>
                <a:lnTo>
                  <a:pt x="5251843" y="580406"/>
                </a:lnTo>
                <a:lnTo>
                  <a:pt x="5312648" y="535110"/>
                </a:lnTo>
                <a:cubicBezTo>
                  <a:pt x="5787318" y="199904"/>
                  <a:pt x="6331234" y="25089"/>
                  <a:pt x="6876738" y="2514"/>
                </a:cubicBezTo>
                <a:cubicBezTo>
                  <a:pt x="6933561" y="163"/>
                  <a:pt x="6990402" y="-537"/>
                  <a:pt x="7047184" y="406"/>
                </a:cubicBezTo>
                <a:close/>
              </a:path>
            </a:pathLst>
          </a:cu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EFA253A-AC96-4EB6-FBC8-F5B6E45835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8540" y="831850"/>
            <a:ext cx="7048500" cy="519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031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D9284-8164-01B3-337F-0F1B1F0FD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4443" y="485514"/>
            <a:ext cx="3925330" cy="953669"/>
          </a:xfrm>
        </p:spPr>
        <p:txBody>
          <a:bodyPr>
            <a:normAutofit/>
          </a:bodyPr>
          <a:lstStyle/>
          <a:p>
            <a:r>
              <a:rPr lang="en-US" dirty="0"/>
              <a:t>Savings</a:t>
            </a:r>
          </a:p>
        </p:txBody>
      </p:sp>
      <p:pic>
        <p:nvPicPr>
          <p:cNvPr id="6" name="Picture 3" descr="Triangular abstract background">
            <a:extLst>
              <a:ext uri="{FF2B5EF4-FFF2-40B4-BE49-F238E27FC236}">
                <a16:creationId xmlns:a16="http://schemas.microsoft.com/office/drawing/2014/main" id="{2E018877-6172-D3C6-B006-8533F90A5E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3" t="85479" r="-445" b="2970"/>
          <a:stretch/>
        </p:blipFill>
        <p:spPr>
          <a:xfrm>
            <a:off x="3899740" y="6215789"/>
            <a:ext cx="8329331" cy="642211"/>
          </a:xfrm>
          <a:custGeom>
            <a:avLst/>
            <a:gdLst/>
            <a:ahLst/>
            <a:cxnLst/>
            <a:rect l="l" t="t" r="r" b="b"/>
            <a:pathLst>
              <a:path w="8329331" h="4701384">
                <a:moveTo>
                  <a:pt x="7047184" y="406"/>
                </a:moveTo>
                <a:cubicBezTo>
                  <a:pt x="7473044" y="7480"/>
                  <a:pt x="7895572" y="106955"/>
                  <a:pt x="8282506" y="294946"/>
                </a:cubicBezTo>
                <a:lnTo>
                  <a:pt x="8329331" y="319324"/>
                </a:lnTo>
                <a:lnTo>
                  <a:pt x="8329331" y="4701384"/>
                </a:lnTo>
                <a:lnTo>
                  <a:pt x="0" y="4701384"/>
                </a:lnTo>
                <a:lnTo>
                  <a:pt x="5251843" y="580406"/>
                </a:lnTo>
                <a:lnTo>
                  <a:pt x="5312648" y="535110"/>
                </a:lnTo>
                <a:cubicBezTo>
                  <a:pt x="5787318" y="199904"/>
                  <a:pt x="6331234" y="25089"/>
                  <a:pt x="6876738" y="2514"/>
                </a:cubicBezTo>
                <a:cubicBezTo>
                  <a:pt x="6933561" y="163"/>
                  <a:pt x="6990402" y="-537"/>
                  <a:pt x="7047184" y="406"/>
                </a:cubicBezTo>
                <a:close/>
              </a:path>
            </a:pathLst>
          </a:cu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7A2ECC8-5189-CFB0-D272-8B6F2D262E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4529" y="1439183"/>
            <a:ext cx="9327292" cy="4776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76801"/>
      </p:ext>
    </p:extLst>
  </p:cSld>
  <p:clrMapOvr>
    <a:masterClrMapping/>
  </p:clrMapOvr>
</p:sld>
</file>

<file path=ppt/theme/theme1.xml><?xml version="1.0" encoding="utf-8"?>
<a:theme xmlns:a="http://schemas.openxmlformats.org/drawingml/2006/main" name="SwellVTI">
  <a:themeElements>
    <a:clrScheme name="Swell">
      <a:dk1>
        <a:sysClr val="windowText" lastClr="000000"/>
      </a:dk1>
      <a:lt1>
        <a:sysClr val="window" lastClr="FFFFFF"/>
      </a:lt1>
      <a:dk2>
        <a:srgbClr val="233B47"/>
      </a:dk2>
      <a:lt2>
        <a:srgbClr val="FEEFD9"/>
      </a:lt2>
      <a:accent1>
        <a:srgbClr val="16AEA7"/>
      </a:accent1>
      <a:accent2>
        <a:srgbClr val="618F88"/>
      </a:accent2>
      <a:accent3>
        <a:srgbClr val="7A9973"/>
      </a:accent3>
      <a:accent4>
        <a:srgbClr val="8AAE8E"/>
      </a:accent4>
      <a:accent5>
        <a:srgbClr val="EB8F60"/>
      </a:accent5>
      <a:accent6>
        <a:srgbClr val="E57A6F"/>
      </a:accent6>
      <a:hlink>
        <a:srgbClr val="13968F"/>
      </a:hlink>
      <a:folHlink>
        <a:srgbClr val="E56152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025FD5CD-820B-4E4F-9768-8AA669B27D4E}" vid="{64C5B022-669E-574A-9897-7F8F7FACCE7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</TotalTime>
  <Words>86</Words>
  <Application>Microsoft Macintosh PowerPoint</Application>
  <PresentationFormat>Widescreen</PresentationFormat>
  <Paragraphs>38</Paragraphs>
  <Slides>17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Neue Haas Grotesk Text Pro</vt:lpstr>
      <vt:lpstr>SwellVTI</vt:lpstr>
      <vt:lpstr>Mini Project III- Clustering</vt:lpstr>
      <vt:lpstr>Project Workflow</vt:lpstr>
      <vt:lpstr>Data Demographics</vt:lpstr>
      <vt:lpstr>Age vs Income Distribution</vt:lpstr>
      <vt:lpstr>Data Distortion</vt:lpstr>
      <vt:lpstr>Age and Income Cluster</vt:lpstr>
      <vt:lpstr>Data Distortion Credit Balance vs Total Balance</vt:lpstr>
      <vt:lpstr>Credit Balance vs Total Balance</vt:lpstr>
      <vt:lpstr>Savings</vt:lpstr>
      <vt:lpstr>Savings</vt:lpstr>
      <vt:lpstr>Credit Balance</vt:lpstr>
      <vt:lpstr>Clusters Comparison</vt:lpstr>
      <vt:lpstr>Result Table</vt:lpstr>
      <vt:lpstr>Cumulative Explained Variance Graph</vt:lpstr>
      <vt:lpstr>Cumulative Explained Variance Graph</vt:lpstr>
      <vt:lpstr>PCA </vt:lpstr>
      <vt:lpstr>Thank you!  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 III- Clustering</dc:title>
  <dc:creator>Hugo Perdomo</dc:creator>
  <cp:lastModifiedBy>Hugo Perdomo</cp:lastModifiedBy>
  <cp:revision>1</cp:revision>
  <dcterms:created xsi:type="dcterms:W3CDTF">2023-03-15T13:39:15Z</dcterms:created>
  <dcterms:modified xsi:type="dcterms:W3CDTF">2023-03-16T19:29:05Z</dcterms:modified>
</cp:coreProperties>
</file>