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8.xml"/><Relationship Id="rId5" Type="http://schemas.openxmlformats.org/officeDocument/2006/relationships/image" Target="../media/image6.png"/><Relationship Id="rId4" Type="http://schemas.openxmlformats.org/officeDocument/2006/relationships/tags" Target="../tags/tag7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tags" Target="../tags/tag13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449320" y="179705"/>
            <a:ext cx="5335905" cy="19164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7545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Мій релізний проект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58470" y="2606675"/>
            <a:ext cx="8220075" cy="38836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Я з гордістю представляю свій перший релізний проект - </a:t>
            </a:r>
            <a:r>
              <a:rPr lang="uk-UA" altLang="en-US" sz="4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гру</a:t>
            </a:r>
            <a:r>
              <a:rPr lang="en-US" sz="4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,</a:t>
            </a:r>
            <a:endParaRPr lang="en-US" sz="44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яку я розробив з нуля.</a:t>
            </a:r>
            <a:endParaRPr lang="en-US" sz="44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lv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Цей проект є для мене джерелом великого задоволення та досягнення.</a:t>
            </a:r>
            <a:endParaRPr lang="en-US" sz="44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33120" y="7219950"/>
            <a:ext cx="4977765" cy="51181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800" b="1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by Авенір Листопадський</a:t>
            </a:r>
            <a:endParaRPr lang="en-US" sz="2800" b="1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13" name="Picture 12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4445" y="0"/>
            <a:ext cx="14630400" cy="8229600"/>
          </a:xfrm>
          <a:prstGeom prst="rect">
            <a:avLst/>
          </a:prstGeom>
          <a:solidFill>
            <a:srgbClr val="241631"/>
          </a:solidFill>
        </p:spPr>
        <p:txBody>
          <a:bodyPr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774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457853" y="3099514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Трішки про мене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445" y="4116070"/>
            <a:ext cx="14626590" cy="4113530"/>
          </a:xfrm>
          <a:prstGeom prst="rect">
            <a:avLst/>
          </a:prstGeom>
          <a:noFill/>
        </p:spPr>
        <p:txBody>
          <a:bodyPr vert="horz" wrap="square" rtlCol="0" anchor="t"/>
          <a:lstStyle/>
          <a:p>
            <a:pPr marL="0" indent="0" algn="ctr" fontAlgn="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Я студент, який захоплюється програмуванням та новими технологіями. Свої знання та навички я постійно вдосконалюю, беручи участь у різноманітних навчальних програмах та проектах. Моє прагнення до знань та інновацій допомагає мені втілювати цікаві ідеї та створювати унікальні проекти.</a:t>
            </a:r>
            <a:endParaRPr lang="en-US" sz="44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9" name="Shape 1"/>
          <p:cNvSpPr/>
          <p:nvPr>
            <p:custDataLst>
              <p:tags r:id="rId2"/>
            </p:custDataLst>
          </p:nvPr>
        </p:nvSpPr>
        <p:spPr>
          <a:xfrm>
            <a:off x="0" y="0"/>
            <a:ext cx="2858770" cy="1039495"/>
          </a:xfrm>
          <a:prstGeom prst="rect">
            <a:avLst/>
          </a:prstGeom>
          <a:solidFill>
            <a:srgbClr val="241631"/>
          </a:solidFill>
        </p:spPr>
        <p:txBody>
          <a:bodyPr/>
          <a:p>
            <a:endParaRPr lang="en-US"/>
          </a:p>
        </p:txBody>
      </p:sp>
      <p:pic>
        <p:nvPicPr>
          <p:cNvPr id="13" name="Picture 12"/>
          <p:cNvPicPr/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195830" y="509905"/>
            <a:ext cx="8212455" cy="212471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Найлегша та найважча тема для мене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45745" y="3364230"/>
            <a:ext cx="4352925" cy="347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Найлегша тема</a:t>
            </a:r>
            <a:endParaRPr lang="en-US" sz="44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45745" y="3995420"/>
            <a:ext cx="4862195" cy="35648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Для мене найлегшою темою є основи програмування, такі як синтаксис мови, </a:t>
            </a:r>
            <a:r>
              <a:rPr lang="uk-UA" alt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змінні, та керуючі конструкції</a:t>
            </a: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40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5909310" y="3888105"/>
            <a:ext cx="4736465" cy="57404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r">
              <a:lnSpc>
                <a:spcPts val="2735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Найважча тема</a:t>
            </a:r>
            <a:endParaRPr lang="en-US" sz="44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5575300" y="4462145"/>
            <a:ext cx="5405120" cy="34124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Найважч</a:t>
            </a:r>
            <a:r>
              <a:rPr lang="uk-UA" alt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ими</a:t>
            </a: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для мене є </a:t>
            </a:r>
            <a:r>
              <a:rPr lang="uk-UA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дві останні теми, а саме</a:t>
            </a:r>
            <a: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:</a:t>
            </a:r>
            <a:br>
              <a:rPr 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</a:br>
            <a:r>
              <a:rPr lang="uk-UA" alt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1. ООП - Обєктно Орієнтовне Програмування</a:t>
            </a:r>
            <a:r>
              <a:rPr lang="en-US" altLang="uk-UA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;</a:t>
            </a:r>
            <a:endParaRPr lang="en-US" altLang="uk-UA" sz="40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  <a:p>
            <a:pPr marL="0" indent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alt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2. </a:t>
            </a:r>
            <a:r>
              <a:rPr lang="en-US" alt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Pygame</a:t>
            </a:r>
            <a:r>
              <a:rPr lang="uk-UA" altLang="en-US" sz="40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uk-UA" altLang="en-US" sz="40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15" name="Picture 14"/>
          <p:cNvPicPr/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3332758" y="321985"/>
            <a:ext cx="635519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Чому програмування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07365" y="4730750"/>
            <a:ext cx="3544570" cy="34734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Творчість</a:t>
            </a:r>
            <a:endParaRPr lang="en-US" sz="4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07365" y="5364480"/>
            <a:ext cx="3898900" cy="2057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3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Програмування дозволяє мені втілювати свої ідеї в життя та створювати щось унікальне.</a:t>
            </a:r>
            <a:endParaRPr lang="en-US" sz="36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197197" y="186261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Логіка</a:t>
            </a:r>
            <a:endParaRPr lang="en-US" sz="4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691380" y="2406650"/>
            <a:ext cx="3853815" cy="25323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3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Я отримую задоволення від вирішення логічних задач та пошуку ефективних алгоритмів.</a:t>
            </a:r>
            <a:endParaRPr lang="en-US" sz="36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0011847" y="376761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Можливості</a:t>
            </a:r>
            <a:endParaRPr lang="en-US" sz="4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8757920" y="4401185"/>
            <a:ext cx="4742180" cy="243713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360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Світ програмування постійно розвивається, що дає мені можливості для безперервного навчання та зростання.</a:t>
            </a:r>
            <a:endParaRPr lang="en-US" sz="3600" dirty="0">
              <a:solidFill>
                <a:srgbClr val="DAD1E6"/>
              </a:solidFill>
              <a:latin typeface="Fira Sans" pitchFamily="34" charset="0"/>
              <a:ea typeface="Fira Sans" pitchFamily="34" charset="-122"/>
              <a:cs typeface="Fira Sans" pitchFamily="34" charset="-120"/>
            </a:endParaRPr>
          </a:p>
        </p:txBody>
      </p:sp>
      <p:pic>
        <p:nvPicPr>
          <p:cNvPr id="13" name="Picture 12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3408323" y="321985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Приклад </a:t>
            </a:r>
            <a:r>
              <a:rPr lang="uk-UA" alt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мого </a:t>
            </a: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проекту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pic>
        <p:nvPicPr>
          <p:cNvPr id="15" name="Picture 14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035685" y="2059305"/>
            <a:ext cx="4970780" cy="52730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118475" y="2059305"/>
            <a:ext cx="4943475" cy="52438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4537988" y="1433433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Чому Red Ball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93" y="3055382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3832979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Простота</a:t>
            </a:r>
            <a:endParaRPr lang="en-US" sz="2185" dirty="0"/>
          </a:p>
        </p:txBody>
      </p:sp>
      <p:sp>
        <p:nvSpPr>
          <p:cNvPr id="7" name="Text 4"/>
          <p:cNvSpPr/>
          <p:nvPr/>
        </p:nvSpPr>
        <p:spPr>
          <a:xfrm>
            <a:off x="2037993" y="4313396"/>
            <a:ext cx="2388632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Ідея гри є простою та зрозумілою, що робить її доступною для широкої аудиторії.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881" y="3055382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3832979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Виклик</a:t>
            </a:r>
            <a:endParaRPr lang="en-US" sz="2185" dirty="0"/>
          </a:p>
        </p:txBody>
      </p:sp>
      <p:sp>
        <p:nvSpPr>
          <p:cNvPr id="10" name="Text 6"/>
          <p:cNvSpPr/>
          <p:nvPr/>
        </p:nvSpPr>
        <p:spPr>
          <a:xfrm>
            <a:off x="4759881" y="4313396"/>
            <a:ext cx="2388632" cy="199953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Гра стає дедалі складнішою, пропонуючи гравцям нові виклики та стимулюючи їх до вдосконалення.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768" y="3055382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3832979"/>
            <a:ext cx="2388632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Веселощі</a:t>
            </a:r>
            <a:endParaRPr lang="en-US" sz="2185" dirty="0"/>
          </a:p>
        </p:txBody>
      </p:sp>
      <p:sp>
        <p:nvSpPr>
          <p:cNvPr id="13" name="Text 8"/>
          <p:cNvSpPr/>
          <p:nvPr/>
        </p:nvSpPr>
        <p:spPr>
          <a:xfrm>
            <a:off x="7481768" y="4313396"/>
            <a:ext cx="2388632" cy="166628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Кольорова графіка та музичний супровід роблять гру приємною та веселою для гравців.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3656" y="3055382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3832979"/>
            <a:ext cx="2388751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Захопливість</a:t>
            </a:r>
            <a:endParaRPr lang="en-US" sz="2185" dirty="0"/>
          </a:p>
        </p:txBody>
      </p:sp>
      <p:sp>
        <p:nvSpPr>
          <p:cNvPr id="16" name="Text 10"/>
          <p:cNvSpPr/>
          <p:nvPr/>
        </p:nvSpPr>
        <p:spPr>
          <a:xfrm>
            <a:off x="10203656" y="4313396"/>
            <a:ext cx="2388751" cy="133302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Ігровий процес затягує гравців, спонукаючи їх грати знову і знову.</a:t>
            </a:r>
            <a:endParaRPr lang="en-US" sz="1750" dirty="0"/>
          </a:p>
        </p:txBody>
      </p:sp>
      <p:pic>
        <p:nvPicPr>
          <p:cNvPr id="18" name="Picture 17"/>
          <p:cNvPicPr/>
          <p:nvPr>
            <p:custDataLst>
              <p:tags r:id="rId5"/>
            </p:custDataLst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5426710" y="1029335"/>
            <a:ext cx="3776345" cy="69469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72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Функціонал</a:t>
            </a:r>
            <a:endParaRPr lang="en-US" sz="72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870228" y="2581870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382748"/>
          </a:solidFill>
        </p:spPr>
      </p:sp>
      <p:sp>
        <p:nvSpPr>
          <p:cNvPr id="6" name="Text 4"/>
          <p:cNvSpPr/>
          <p:nvPr/>
        </p:nvSpPr>
        <p:spPr>
          <a:xfrm>
            <a:off x="1092398" y="280404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Керування</a:t>
            </a:r>
            <a:endParaRPr lang="en-US" sz="2185" dirty="0"/>
          </a:p>
        </p:txBody>
      </p:sp>
      <p:sp>
        <p:nvSpPr>
          <p:cNvPr id="7" name="Text 5"/>
          <p:cNvSpPr/>
          <p:nvPr/>
        </p:nvSpPr>
        <p:spPr>
          <a:xfrm>
            <a:off x="1092398" y="3284458"/>
            <a:ext cx="472178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Гравці можуть легко керувати персонажем, використовуючи w a s d </a:t>
            </a:r>
            <a:r>
              <a:rPr lang="uk-UA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та 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Space.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260675" y="2581870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382748"/>
          </a:solidFill>
        </p:spPr>
      </p:sp>
      <p:sp>
        <p:nvSpPr>
          <p:cNvPr id="9" name="Text 7"/>
          <p:cNvSpPr/>
          <p:nvPr/>
        </p:nvSpPr>
        <p:spPr>
          <a:xfrm>
            <a:off x="8482846" y="2804041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Рівні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8482846" y="3284458"/>
            <a:ext cx="4721781" cy="666512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Гра </a:t>
            </a:r>
            <a:r>
              <a:rPr lang="uk-UA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не нараховує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безліч різноманітних рівнів, </a:t>
            </a:r>
            <a:r>
              <a:rPr lang="uk-UA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проте має один над інтересний та унікальний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4731663" y="5023842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382748"/>
          </a:solidFill>
        </p:spPr>
      </p:sp>
      <p:sp>
        <p:nvSpPr>
          <p:cNvPr id="12" name="Text 10"/>
          <p:cNvSpPr/>
          <p:nvPr/>
        </p:nvSpPr>
        <p:spPr>
          <a:xfrm>
            <a:off x="4953833" y="5246013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Збирання монет</a:t>
            </a:r>
            <a:endParaRPr lang="en-US" sz="2185" dirty="0"/>
          </a:p>
        </p:txBody>
      </p:sp>
      <p:sp>
        <p:nvSpPr>
          <p:cNvPr id="13" name="Text 11"/>
          <p:cNvSpPr/>
          <p:nvPr/>
        </p:nvSpPr>
        <p:spPr>
          <a:xfrm>
            <a:off x="4953833" y="5726430"/>
            <a:ext cx="472178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Гравці можуть збирати монети, щоб </a:t>
            </a:r>
            <a:r>
              <a:rPr lang="uk-UA" alt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похизуватися перед друзями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8" name="Picture 17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4121428" y="321786"/>
            <a:ext cx="555498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60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Основна складова</a:t>
            </a:r>
            <a:endParaRPr lang="en-US" sz="60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037993" y="4684157"/>
            <a:ext cx="10554414" cy="27742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6" name="Shape 4"/>
          <p:cNvSpPr/>
          <p:nvPr/>
        </p:nvSpPr>
        <p:spPr>
          <a:xfrm>
            <a:off x="4607183" y="3906619"/>
            <a:ext cx="27742" cy="77759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7" name="Shape 5"/>
          <p:cNvSpPr/>
          <p:nvPr/>
        </p:nvSpPr>
        <p:spPr>
          <a:xfrm>
            <a:off x="4371142" y="4434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</p:spPr>
      </p:sp>
      <p:sp>
        <p:nvSpPr>
          <p:cNvPr id="8" name="Text 6"/>
          <p:cNvSpPr/>
          <p:nvPr/>
        </p:nvSpPr>
        <p:spPr>
          <a:xfrm>
            <a:off x="4537710" y="4475857"/>
            <a:ext cx="16668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</a:t>
            </a:r>
            <a:endParaRPr lang="en-US" sz="2625" dirty="0"/>
          </a:p>
        </p:txBody>
      </p:sp>
      <p:sp>
        <p:nvSpPr>
          <p:cNvPr id="9" name="Text 7"/>
          <p:cNvSpPr/>
          <p:nvPr/>
        </p:nvSpPr>
        <p:spPr>
          <a:xfrm>
            <a:off x="3232309" y="2204085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Фізика</a:t>
            </a:r>
            <a:endParaRPr lang="en-US" sz="2185" dirty="0"/>
          </a:p>
        </p:txBody>
      </p:sp>
      <p:sp>
        <p:nvSpPr>
          <p:cNvPr id="10" name="Text 8"/>
          <p:cNvSpPr/>
          <p:nvPr/>
        </p:nvSpPr>
        <p:spPr>
          <a:xfrm>
            <a:off x="2260163" y="2684502"/>
            <a:ext cx="472178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Реалістична фізика руху та взаємодії є основою ігрового процесу, роблячи його захоплюючим та природним.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301329" y="4684097"/>
            <a:ext cx="27742" cy="77759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12" name="Shape 10"/>
          <p:cNvSpPr/>
          <p:nvPr/>
        </p:nvSpPr>
        <p:spPr>
          <a:xfrm>
            <a:off x="7065288" y="4434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</p:spPr>
      </p:sp>
      <p:sp>
        <p:nvSpPr>
          <p:cNvPr id="13" name="Text 11"/>
          <p:cNvSpPr/>
          <p:nvPr/>
        </p:nvSpPr>
        <p:spPr>
          <a:xfrm>
            <a:off x="7231856" y="4475857"/>
            <a:ext cx="16668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2</a:t>
            </a:r>
            <a:endParaRPr lang="en-US" sz="2625" dirty="0"/>
          </a:p>
        </p:txBody>
      </p:sp>
      <p:sp>
        <p:nvSpPr>
          <p:cNvPr id="14" name="Text 12"/>
          <p:cNvSpPr/>
          <p:nvPr/>
        </p:nvSpPr>
        <p:spPr>
          <a:xfrm>
            <a:off x="5926455" y="5684044"/>
            <a:ext cx="2777490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Графіка</a:t>
            </a:r>
            <a:endParaRPr lang="en-US" sz="2185" dirty="0"/>
          </a:p>
        </p:txBody>
      </p:sp>
      <p:sp>
        <p:nvSpPr>
          <p:cNvPr id="15" name="Text 13"/>
          <p:cNvSpPr/>
          <p:nvPr/>
        </p:nvSpPr>
        <p:spPr>
          <a:xfrm>
            <a:off x="4954310" y="6164461"/>
            <a:ext cx="472178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Яскрава, насичена графіка та </a:t>
            </a:r>
            <a:r>
              <a:rPr lang="uk-UA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власні справти</a:t>
            </a: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створюють візуально привабливе середовище.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995475" y="3906619"/>
            <a:ext cx="27742" cy="777597"/>
          </a:xfrm>
          <a:prstGeom prst="rect">
            <a:avLst/>
          </a:prstGeom>
          <a:solidFill>
            <a:srgbClr val="FF6680"/>
          </a:solidFill>
        </p:spPr>
      </p:sp>
      <p:sp>
        <p:nvSpPr>
          <p:cNvPr id="17" name="Shape 15"/>
          <p:cNvSpPr/>
          <p:nvPr/>
        </p:nvSpPr>
        <p:spPr>
          <a:xfrm>
            <a:off x="9759434" y="44341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382748"/>
          </a:solidFill>
        </p:spPr>
      </p:sp>
      <p:sp>
        <p:nvSpPr>
          <p:cNvPr id="18" name="Text 16"/>
          <p:cNvSpPr/>
          <p:nvPr/>
        </p:nvSpPr>
        <p:spPr>
          <a:xfrm>
            <a:off x="9926002" y="4475857"/>
            <a:ext cx="166688" cy="41648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3280"/>
              </a:lnSpc>
              <a:buNone/>
            </a:pPr>
            <a:r>
              <a:rPr lang="en-US" sz="262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3</a:t>
            </a:r>
            <a:endParaRPr lang="en-US" sz="2625" dirty="0"/>
          </a:p>
        </p:txBody>
      </p:sp>
      <p:sp>
        <p:nvSpPr>
          <p:cNvPr id="19" name="Text 17"/>
          <p:cNvSpPr/>
          <p:nvPr/>
        </p:nvSpPr>
        <p:spPr>
          <a:xfrm>
            <a:off x="8414742" y="2204085"/>
            <a:ext cx="3189089" cy="34718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735"/>
              </a:lnSpc>
              <a:buNone/>
            </a:pPr>
            <a:r>
              <a:rPr lang="en-US" sz="2185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Звукове оформлення</a:t>
            </a:r>
            <a:endParaRPr lang="en-US" sz="2185" dirty="0"/>
          </a:p>
        </p:txBody>
      </p:sp>
      <p:sp>
        <p:nvSpPr>
          <p:cNvPr id="20" name="Text 18"/>
          <p:cNvSpPr/>
          <p:nvPr/>
        </p:nvSpPr>
        <p:spPr>
          <a:xfrm>
            <a:off x="7648456" y="2684502"/>
            <a:ext cx="4721781" cy="99976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2625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Музичний супровід та звукові ефекти додають грі атмосферності та підсилюють ігровий досвід.</a:t>
            </a:r>
            <a:endParaRPr lang="en-US" sz="1750" dirty="0"/>
          </a:p>
        </p:txBody>
      </p:sp>
      <p:pic>
        <p:nvPicPr>
          <p:cNvPr id="22" name="Picture 21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</p:spPr>
      </p:sp>
      <p:sp>
        <p:nvSpPr>
          <p:cNvPr id="4" name="Text 2"/>
          <p:cNvSpPr/>
          <p:nvPr/>
        </p:nvSpPr>
        <p:spPr>
          <a:xfrm>
            <a:off x="3083560" y="112395"/>
            <a:ext cx="11532870" cy="138874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ctr">
              <a:lnSpc>
                <a:spcPts val="5470"/>
              </a:lnSpc>
              <a:buNone/>
            </a:pP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А зараз трішки детальніше про </a:t>
            </a:r>
            <a:r>
              <a:rPr lang="uk-UA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частину </a:t>
            </a: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код</a:t>
            </a:r>
            <a:r>
              <a:rPr lang="uk-UA" alt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у</a:t>
            </a:r>
            <a:r>
              <a:rPr lang="en-US" sz="4400" b="1" dirty="0">
                <a:solidFill>
                  <a:srgbClr val="FF726D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та демонстрація гри</a:t>
            </a:r>
            <a:endParaRPr lang="en-US" sz="4400" b="1" dirty="0">
              <a:solidFill>
                <a:srgbClr val="FF726D"/>
              </a:solidFill>
              <a:latin typeface="Inconsolata" pitchFamily="34" charset="0"/>
              <a:ea typeface="Inconsolata" pitchFamily="34" charset="-122"/>
              <a:cs typeface="Inconsolata" pitchFamily="34" charset="-120"/>
            </a:endParaRPr>
          </a:p>
        </p:txBody>
      </p:sp>
      <p:pic>
        <p:nvPicPr>
          <p:cNvPr id="15" name="Picture 14"/>
          <p:cNvPicPr/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</p:blipFill>
        <p:spPr>
          <a:xfrm>
            <a:off x="0" y="0"/>
            <a:ext cx="3083560" cy="13392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575435" y="2177415"/>
            <a:ext cx="11479530" cy="547306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2114</Words>
  <Application>WPS Presentation</Application>
  <PresentationFormat>On-screen Show (16:9)</PresentationFormat>
  <Paragraphs>93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SimSun</vt:lpstr>
      <vt:lpstr>Wingdings</vt:lpstr>
      <vt:lpstr>Inconsolata</vt:lpstr>
      <vt:lpstr>Segoe Print</vt:lpstr>
      <vt:lpstr>Inconsolata</vt:lpstr>
      <vt:lpstr>Inconsolata</vt:lpstr>
      <vt:lpstr>Fira Sans</vt:lpstr>
      <vt:lpstr>Fira Sans</vt:lpstr>
      <vt:lpstr>Fira Sans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Анна</cp:lastModifiedBy>
  <cp:revision>4</cp:revision>
  <dcterms:created xsi:type="dcterms:W3CDTF">2024-06-08T14:42:00Z</dcterms:created>
  <dcterms:modified xsi:type="dcterms:W3CDTF">2024-06-08T16:27:39Z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D8135FF0DA16405986DD9E9692410D48_12</vt:lpwstr>
  </property>
  <property fmtid="{D5CDD505-2E9C-101B-9397-08002B2CF9AE}" pid="3" name="KSOProductBuildVer">
    <vt:lpwstr>1033-12.2.0.17119</vt:lpwstr>
  </property>
</Properties>
</file>