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3" r:id="rId5"/>
    <p:sldId id="265" r:id="rId6"/>
    <p:sldId id="266" r:id="rId7"/>
    <p:sldId id="260" r:id="rId8"/>
    <p:sldId id="258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%E5%B1%95%E9%96%8B%E6%95%B8%E6%93%9A%E4%BA%BA%E7%94%9F/python%E6%A9%9F%E5%99%A8%E5%AD%B8%E7%BF%92%E5%85%A5%E9%96%80-%E4%B8%80-96e23a80bee2" TargetMode="External"/><Relationship Id="rId13" Type="http://schemas.openxmlformats.org/officeDocument/2006/relationships/hyperlink" Target="https://www.itread01.com/content/1545727274.html" TargetMode="External"/><Relationship Id="rId3" Type="http://schemas.openxmlformats.org/officeDocument/2006/relationships/hyperlink" Target="https://blog.happycoding.today/python-for-beginner/" TargetMode="External"/><Relationship Id="rId7" Type="http://schemas.openxmlformats.org/officeDocument/2006/relationships/hyperlink" Target="https://yaojenkuo.io/ml-newbies/04-sklearn.html" TargetMode="External"/><Relationship Id="rId12" Type="http://schemas.openxmlformats.org/officeDocument/2006/relationships/hyperlink" Target="https://www.wordstream.com/blog/ws/2017/07/28/machine-learning-applications" TargetMode="External"/><Relationship Id="rId2" Type="http://schemas.openxmlformats.org/officeDocument/2006/relationships/hyperlink" Target="https://clay-atlas.com/blog/2019/07/30/scikit-learn-%E6%95%99%E5%AD%B8-ch-0-%E4%BB%8B%E7%B4%B9-scikit-lear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zzorange.com/techorange/2017/08/18/learn-machine-learning-and-python-in-14-steps/" TargetMode="External"/><Relationship Id="rId11" Type="http://schemas.openxmlformats.org/officeDocument/2006/relationships/hyperlink" Target="https://blog.techbridge.cc/2017/11/24/python-data-science-and-machine-learning-scikit-learn-basic-tutorial/" TargetMode="External"/><Relationship Id="rId5" Type="http://schemas.openxmlformats.org/officeDocument/2006/relationships/hyperlink" Target="https://machine-learning-python.kspax.io/" TargetMode="External"/><Relationship Id="rId10" Type="http://schemas.openxmlformats.org/officeDocument/2006/relationships/hyperlink" Target="https://libgirl.com/2019/08/22/%E6%A9%9F%E5%99%A8%E5%AD%B8%E7%BF%92%E6%95%99%E5%AD%B8%E8%B3%87%E6%BA%90%E5%A4%A7%E8%A3%9C%E5%B8%96/" TargetMode="External"/><Relationship Id="rId4" Type="http://schemas.openxmlformats.org/officeDocument/2006/relationships/hyperlink" Target="http://www.lac.inpe.br/~rafael.santos/Docs/CAP394/WholeStory-Iris.html" TargetMode="External"/><Relationship Id="rId9" Type="http://schemas.openxmlformats.org/officeDocument/2006/relationships/hyperlink" Target="https://ithelp.ithome.com.tw/articles/101970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20F78-9D12-4457-AD9C-CB33CFC43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不同模型預測鳶尾花</a:t>
            </a:r>
            <a:r>
              <a:rPr lang="en-US" altLang="zh-TW" dirty="0"/>
              <a:t>(Iris)</a:t>
            </a:r>
            <a:r>
              <a:rPr lang="zh-TW" altLang="en-US" dirty="0"/>
              <a:t>的效果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404DAA-AEFB-4E6C-B1E3-B9F012798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組長：</a:t>
            </a:r>
            <a:r>
              <a:rPr lang="en-US" altLang="zh-TW" dirty="0"/>
              <a:t>07360194</a:t>
            </a:r>
            <a:r>
              <a:rPr lang="zh-TW" altLang="en-US" dirty="0"/>
              <a:t>陳維嶸</a:t>
            </a:r>
          </a:p>
          <a:p>
            <a:r>
              <a:rPr lang="zh-TW" altLang="en-US" dirty="0"/>
              <a:t>組員：</a:t>
            </a:r>
            <a:r>
              <a:rPr lang="en-US" altLang="zh-TW" dirty="0"/>
              <a:t>07360796</a:t>
            </a:r>
            <a:r>
              <a:rPr lang="zh-TW" altLang="en-US" dirty="0"/>
              <a:t>沈奕霖</a:t>
            </a:r>
          </a:p>
        </p:txBody>
      </p:sp>
    </p:spTree>
    <p:extLst>
      <p:ext uri="{BB962C8B-B14F-4D97-AF65-F5344CB8AC3E}">
        <p14:creationId xmlns:p14="http://schemas.microsoft.com/office/powerpoint/2010/main" val="363164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7964B-5EEF-4D92-925E-42BB43B9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4D8F74-FB3F-4DF5-AAE5-3C4AB312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由於機器學習的成熟，使我們有更多完整的技術可以運用，而深度學習更可以幫我們解決許多問題，如何良好且有效的運用深度學習，值得我們探討。</a:t>
            </a:r>
            <a:endParaRPr lang="en-US" altLang="zh-TW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ts val="3600"/>
              </a:lnSpc>
            </a:pPr>
            <a:r>
              <a:rPr lang="zh-TW" altLang="en-US" dirty="0"/>
              <a:t>在比較下 </a:t>
            </a:r>
            <a:r>
              <a:rPr lang="en-US" altLang="zh-TW" dirty="0"/>
              <a:t>KNN</a:t>
            </a:r>
            <a:r>
              <a:rPr lang="zh-TW" altLang="en-US" dirty="0"/>
              <a:t>會比較好一點（準確率較高）</a:t>
            </a:r>
          </a:p>
          <a:p>
            <a:pPr>
              <a:lnSpc>
                <a:spcPts val="3600"/>
              </a:lnSpc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27" y="3650670"/>
            <a:ext cx="4261113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3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34400-6E14-430B-99F5-ECBE9D61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人員分工規劃表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5F7D5C-FA9B-4846-B684-748EB2CF6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07360194</a:t>
            </a:r>
            <a:r>
              <a:rPr lang="zh-TW" altLang="en-US" dirty="0"/>
              <a:t>陳維嶸：實作、資料搜尋</a:t>
            </a:r>
          </a:p>
          <a:p>
            <a:r>
              <a:rPr lang="en-US" altLang="zh-TW" dirty="0"/>
              <a:t>07360796</a:t>
            </a:r>
            <a:r>
              <a:rPr lang="zh-TW" altLang="en-US" dirty="0"/>
              <a:t>沈奕霖：實作、</a:t>
            </a:r>
            <a:r>
              <a:rPr lang="en-US" altLang="zh-TW" dirty="0"/>
              <a:t>PPT</a:t>
            </a:r>
            <a:r>
              <a:rPr lang="zh-TW" altLang="en-US" dirty="0" smtClean="0"/>
              <a:t>編排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832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6C6E1-4B1E-4D60-88D1-CE680B2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F4F3D5-8C26-43EA-9573-04D0B168F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97023"/>
            <a:ext cx="7729728" cy="310198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zh-TW" altLang="en-US" dirty="0"/>
              <a:t>針對課程上提到的</a:t>
            </a:r>
            <a:r>
              <a:rPr lang="en-US" altLang="zh-TW" b="0" i="0" dirty="0" err="1">
                <a:solidFill>
                  <a:srgbClr val="217A94"/>
                </a:solidFill>
                <a:effectLst/>
                <a:latin typeface="Verdana" panose="020B0604030504040204" pitchFamily="34" charset="0"/>
              </a:rPr>
              <a:t>Keras</a:t>
            </a:r>
            <a:r>
              <a:rPr lang="zh-TW" altLang="en-US" b="0" i="0" dirty="0">
                <a:solidFill>
                  <a:srgbClr val="217A94"/>
                </a:solidFill>
                <a:effectLst/>
                <a:latin typeface="Verdana" panose="020B0604030504040204" pitchFamily="34" charset="0"/>
              </a:rPr>
              <a:t>深度學習程式庫分類鳶尾花花種</a:t>
            </a:r>
            <a:r>
              <a:rPr lang="zh-TW" altLang="en-US" dirty="0"/>
              <a:t>，我們決定採用相似內容呈現我們的期末小專案。</a:t>
            </a:r>
            <a:endParaRPr lang="en-US" altLang="zh-TW" dirty="0"/>
          </a:p>
          <a:p>
            <a:pPr>
              <a:lnSpc>
                <a:spcPts val="3600"/>
              </a:lnSpc>
            </a:pPr>
            <a:r>
              <a:rPr lang="zh-TW" altLang="en-US" dirty="0"/>
              <a:t>我們利用 </a:t>
            </a:r>
            <a:r>
              <a:rPr lang="en-US" altLang="zh-TW" dirty="0"/>
              <a:t>KNN </a:t>
            </a:r>
            <a:r>
              <a:rPr lang="zh-TW" altLang="en-US" dirty="0"/>
              <a:t>與 </a:t>
            </a:r>
            <a:r>
              <a:rPr lang="en-US" altLang="zh-TW" dirty="0"/>
              <a:t>SVM</a:t>
            </a:r>
            <a:r>
              <a:rPr lang="zh-TW" altLang="en-US" dirty="0"/>
              <a:t> 探討兩個的預判成績哪個比較高</a:t>
            </a:r>
            <a:endParaRPr lang="en-US" altLang="zh-TW" dirty="0"/>
          </a:p>
          <a:p>
            <a:pPr>
              <a:lnSpc>
                <a:spcPts val="3600"/>
              </a:lnSpc>
            </a:pPr>
            <a:endParaRPr lang="en-US" altLang="zh-TW" dirty="0"/>
          </a:p>
          <a:p>
            <a:pPr>
              <a:lnSpc>
                <a:spcPts val="3600"/>
              </a:lnSpc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781FAF-FAE0-4FB4-B395-A5562201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316" y="3972954"/>
            <a:ext cx="6085368" cy="227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7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62EE4-270E-4BBC-BFDA-A1D5BCFB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開發或研究方法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9A503C-BFC7-4B1B-AD6E-5AF904BB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pPr marL="0" indent="0">
              <a:lnSpc>
                <a:spcPts val="3600"/>
              </a:lnSpc>
              <a:buNone/>
            </a:pPr>
            <a:r>
              <a:rPr lang="zh-TW" altLang="en-US" dirty="0"/>
              <a:t>考慮到鳶尾花在網路上有非常豐富的資源與測值，所以我們決定研究方向為</a:t>
            </a:r>
            <a:r>
              <a:rPr lang="zh-TW" altLang="en-US" dirty="0">
                <a:solidFill>
                  <a:srgbClr val="FF0000"/>
                </a:solidFill>
              </a:rPr>
              <a:t>「訓練模型預測鳶尾花</a:t>
            </a:r>
            <a:r>
              <a:rPr lang="en-US" altLang="zh-TW" dirty="0">
                <a:solidFill>
                  <a:srgbClr val="FF0000"/>
                </a:solidFill>
              </a:rPr>
              <a:t>(Iris)</a:t>
            </a:r>
            <a:r>
              <a:rPr lang="zh-TW" altLang="en-US" dirty="0">
                <a:solidFill>
                  <a:srgbClr val="FF0000"/>
                </a:solidFill>
              </a:rPr>
              <a:t>是哪個類別」</a:t>
            </a:r>
            <a:r>
              <a:rPr lang="zh-TW" altLang="en-US" dirty="0"/>
              <a:t>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43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62EE4-270E-4BBC-BFDA-A1D5BCFB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開發或研究方法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9A503C-BFC7-4B1B-AD6E-5AF904BBE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我們利用</a:t>
            </a:r>
            <a:r>
              <a:rPr lang="en-US" altLang="zh-TW" dirty="0"/>
              <a:t>python </a:t>
            </a:r>
            <a:r>
              <a:rPr lang="zh-TW" altLang="en-US" dirty="0"/>
              <a:t>的</a:t>
            </a:r>
            <a:r>
              <a:rPr lang="en-US" altLang="zh-TW" dirty="0"/>
              <a:t>package </a:t>
            </a:r>
            <a:r>
              <a:rPr lang="zh-TW" altLang="en-US" dirty="0"/>
              <a:t>去</a:t>
            </a:r>
            <a:r>
              <a:rPr lang="en-US" altLang="zh-TW" dirty="0"/>
              <a:t>import </a:t>
            </a:r>
            <a:r>
              <a:rPr lang="zh-TW" altLang="en-US" dirty="0"/>
              <a:t>鳶尾花的測試資料</a:t>
            </a:r>
          </a:p>
          <a:p>
            <a:r>
              <a:rPr lang="zh-TW" altLang="en-US" dirty="0"/>
              <a:t>並且使用</a:t>
            </a:r>
            <a:r>
              <a:rPr lang="en-US" altLang="zh-TW" dirty="0" err="1"/>
              <a:t>sklearn</a:t>
            </a:r>
            <a:r>
              <a:rPr lang="zh-TW" altLang="en-US" dirty="0"/>
              <a:t>的套件去訓練模型</a:t>
            </a:r>
          </a:p>
        </p:txBody>
      </p:sp>
      <p:pic>
        <p:nvPicPr>
          <p:cNvPr id="1026" name="Picture 2" descr="Python 入門＆基本教學介紹！">
            <a:extLst>
              <a:ext uri="{FF2B5EF4-FFF2-40B4-BE49-F238E27FC236}">
                <a16:creationId xmlns:a16="http://schemas.microsoft.com/office/drawing/2014/main" id="{298450E6-A1CA-4B97-B03C-7DF5AD21F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852" y1="56193" x2="45852" y2="56193"/>
                        <a14:foregroundMark x1="49345" y1="45921" x2="49345" y2="45921"/>
                        <a14:foregroundMark x1="56245" y1="43505" x2="56245" y2="43505"/>
                        <a14:foregroundMark x1="61921" y1="43505" x2="61921" y2="43505"/>
                        <a14:foregroundMark x1="68297" y1="44713" x2="68297" y2="44713"/>
                        <a14:foregroundMark x1="76332" y1="44713" x2="76332" y2="44713"/>
                        <a14:foregroundMark x1="36856" y1="52266" x2="36856" y2="52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" y="4189035"/>
            <a:ext cx="5006666" cy="144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B25FF0C-9378-470C-A20D-E6D6054B9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744" y="3583879"/>
            <a:ext cx="5751058" cy="2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8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62EE4-270E-4BBC-BFDA-A1D5BCFB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開發或研究方法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9A503C-BFC7-4B1B-AD6E-5AF904BB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9364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監督式學習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利用</a:t>
            </a:r>
            <a:r>
              <a:rPr lang="en-US" altLang="zh-TW" dirty="0" err="1"/>
              <a:t>Sklearn</a:t>
            </a:r>
            <a:r>
              <a:rPr lang="zh-TW" altLang="en-US" dirty="0"/>
              <a:t>套件</a:t>
            </a:r>
          </a:p>
          <a:p>
            <a:r>
              <a:rPr lang="zh-TW" altLang="en-US" dirty="0"/>
              <a:t>將套件中的資料集（</a:t>
            </a:r>
            <a:r>
              <a:rPr lang="en-US" altLang="zh-TW" dirty="0"/>
              <a:t>dataset)</a:t>
            </a:r>
            <a:r>
              <a:rPr lang="zh-TW" altLang="en-US" dirty="0"/>
              <a:t>鳶尾花部分的花萼與花蕊長寬進行判別</a:t>
            </a:r>
          </a:p>
          <a:p>
            <a:endParaRPr lang="zh-TW" altLang="en-US" dirty="0"/>
          </a:p>
          <a:p>
            <a:r>
              <a:rPr lang="zh-TW" altLang="en-US" dirty="0"/>
              <a:t>利用</a:t>
            </a:r>
            <a:r>
              <a:rPr lang="en-US" altLang="zh-TW" dirty="0"/>
              <a:t>pandas </a:t>
            </a:r>
            <a:r>
              <a:rPr lang="zh-TW" altLang="en-US" dirty="0"/>
              <a:t>套件</a:t>
            </a:r>
          </a:p>
          <a:p>
            <a:r>
              <a:rPr lang="zh-TW" altLang="en-US" dirty="0"/>
              <a:t>將資料轉成</a:t>
            </a:r>
            <a:r>
              <a:rPr lang="en-US" altLang="zh-TW" dirty="0" err="1"/>
              <a:t>DataFrame</a:t>
            </a:r>
            <a:r>
              <a:rPr lang="zh-TW" altLang="en-US" dirty="0"/>
              <a:t>方便進行利用</a:t>
            </a:r>
          </a:p>
          <a:p>
            <a:endParaRPr lang="zh-TW" altLang="en-US" dirty="0"/>
          </a:p>
          <a:p>
            <a:r>
              <a:rPr lang="zh-TW" altLang="en-US" dirty="0"/>
              <a:t>因為</a:t>
            </a:r>
            <a:r>
              <a:rPr lang="en-US" altLang="zh-TW" dirty="0" err="1"/>
              <a:t>Sklearn</a:t>
            </a:r>
            <a:r>
              <a:rPr lang="zh-TW" altLang="en-US" dirty="0"/>
              <a:t>的內建資料集很完整</a:t>
            </a:r>
          </a:p>
          <a:p>
            <a:r>
              <a:rPr lang="zh-TW" altLang="en-US" dirty="0"/>
              <a:t>就不需要去對資料做消除雜訊的處理（極大</a:t>
            </a:r>
            <a:r>
              <a:rPr lang="en-US" altLang="zh-TW" dirty="0"/>
              <a:t>&amp;</a:t>
            </a:r>
            <a:r>
              <a:rPr lang="zh-TW" altLang="en-US" dirty="0"/>
              <a:t>極小值和</a:t>
            </a:r>
            <a:r>
              <a:rPr lang="en-US" altLang="zh-TW" dirty="0"/>
              <a:t>NA</a:t>
            </a:r>
            <a:r>
              <a:rPr lang="zh-TW" altLang="en-US" dirty="0"/>
              <a:t>值的處理）</a:t>
            </a:r>
          </a:p>
        </p:txBody>
      </p:sp>
    </p:spTree>
    <p:extLst>
      <p:ext uri="{BB962C8B-B14F-4D97-AF65-F5344CB8AC3E}">
        <p14:creationId xmlns:p14="http://schemas.microsoft.com/office/powerpoint/2010/main" val="91182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62EE4-270E-4BBC-BFDA-A1D5BCFB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開發或研究方法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9A503C-BFC7-4B1B-AD6E-5AF904BBE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訓練模型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KNN</a:t>
            </a:r>
            <a:r>
              <a:rPr lang="zh-TW" altLang="en-US" dirty="0"/>
              <a:t>和</a:t>
            </a:r>
            <a:r>
              <a:rPr lang="en-US" altLang="zh-TW" dirty="0"/>
              <a:t>SVC</a:t>
            </a:r>
            <a:r>
              <a:rPr lang="zh-TW" altLang="en-US" dirty="0"/>
              <a:t>建置模型</a:t>
            </a:r>
          </a:p>
          <a:p>
            <a:endParaRPr lang="zh-TW" altLang="en-US" dirty="0"/>
          </a:p>
          <a:p>
            <a:r>
              <a:rPr lang="zh-TW" altLang="en-US" dirty="0"/>
              <a:t>模型驗證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predict</a:t>
            </a:r>
            <a:r>
              <a:rPr lang="zh-TW" altLang="en-US" dirty="0"/>
              <a:t>產生對應目標值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7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43959-E582-4E2D-9CA1-F91C6320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8FFCB8-B7DA-4544-8B2A-E669B8E9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預計</a:t>
            </a:r>
            <a:r>
              <a:rPr lang="en-US" altLang="zh-TW" dirty="0"/>
              <a:t>KNN </a:t>
            </a:r>
            <a:r>
              <a:rPr lang="zh-TW" altLang="en-US" dirty="0"/>
              <a:t>預估成果會比</a:t>
            </a:r>
            <a:r>
              <a:rPr lang="en-US" altLang="zh-TW" dirty="0"/>
              <a:t>SVM </a:t>
            </a:r>
            <a:r>
              <a:rPr lang="zh-TW" altLang="en-US" dirty="0"/>
              <a:t>較高！</a:t>
            </a:r>
          </a:p>
        </p:txBody>
      </p:sp>
    </p:spTree>
    <p:extLst>
      <p:ext uri="{BB962C8B-B14F-4D97-AF65-F5344CB8AC3E}">
        <p14:creationId xmlns:p14="http://schemas.microsoft.com/office/powerpoint/2010/main" val="321706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4A562-50BE-4578-BF2C-16607A72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相關技術或文獻探討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0914F6-DB11-4AC0-AD28-7FB3480C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 </a:t>
            </a:r>
          </a:p>
          <a:p>
            <a:r>
              <a:rPr lang="en-US" altLang="zh-TW" dirty="0"/>
              <a:t>import pandas as pd 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sklearn</a:t>
            </a:r>
            <a:r>
              <a:rPr lang="en-US" altLang="zh-TW" dirty="0"/>
              <a:t> import datasets 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sklearn.model_selection</a:t>
            </a:r>
            <a:r>
              <a:rPr lang="en-US" altLang="zh-TW" dirty="0"/>
              <a:t> import </a:t>
            </a:r>
            <a:r>
              <a:rPr lang="en-US" altLang="zh-TW" dirty="0" err="1"/>
              <a:t>train_test</a:t>
            </a:r>
            <a:r>
              <a:rPr lang="en-US" altLang="zh-TW" dirty="0"/>
              <a:t>_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sklearn.neighbors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KNeighborsClassifier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sklearn.svm</a:t>
            </a:r>
            <a:r>
              <a:rPr lang="en-US" altLang="zh-TW" dirty="0"/>
              <a:t> import </a:t>
            </a:r>
            <a:r>
              <a:rPr lang="en-US" altLang="zh-TW" dirty="0" err="1"/>
              <a:t>LinearSVC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672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4887C-A4E1-4CEA-8F05-695A9685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04982-7D02-4069-9E6F-0416DACA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4367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>
                <a:hlinkClick r:id="rId2"/>
              </a:rPr>
              <a:t>https://clay-atlas.com/blog/2019/07/30/scikit-learn-%E6%95%99%E5%AD%B8-ch-0-%E4%BB%8B%E7%B4%B9-scikit-learn/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https://blog.happycoding.today/python-for-beginner/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http://www.lac.inpe.br/~rafael.santos/Docs/CAP394/WholeStory-Iris.html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https://machine-learning-python.kspax.io/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https://buzzorange.com/techorange/2017/08/18/learn-machine-learning-and-python-in-14-steps/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https://yaojenkuo.io/ml-newbies/04-sklearn.html</a:t>
            </a:r>
            <a:endParaRPr lang="en-US" altLang="zh-TW" dirty="0"/>
          </a:p>
          <a:p>
            <a:r>
              <a:rPr lang="en-US" altLang="zh-TW" dirty="0">
                <a:hlinkClick r:id="rId8"/>
              </a:rPr>
              <a:t>https://medium.com/%E5%B1%95%E9%96%8B%E6%95%B8%E6%93%9A%E4%BA%BA%E7%94%9F/python%E6%A9%9F%E5%99%A8%E5%AD%B8%E7%BF%92%E5%85%A5%E9%96%80-%E4%B8%80-96e23a80bee2</a:t>
            </a:r>
            <a:endParaRPr lang="en-US" altLang="zh-TW" dirty="0"/>
          </a:p>
          <a:p>
            <a:r>
              <a:rPr lang="en-US" altLang="zh-TW" dirty="0">
                <a:hlinkClick r:id="rId9"/>
              </a:rPr>
              <a:t>https://ithelp.ithome.com.tw/articles/10197029</a:t>
            </a:r>
            <a:endParaRPr lang="en-US" altLang="zh-TW" dirty="0"/>
          </a:p>
          <a:p>
            <a:r>
              <a:rPr lang="en-US" altLang="zh-TW" dirty="0">
                <a:hlinkClick r:id="rId10"/>
              </a:rPr>
              <a:t>https://libgirl.com/2019/08/22/%E6%A9%9F%E5%99%A8%E5%AD%B8%E7%BF%92%E6%95%99%E5%AD%B8%E8%B3%87%E6%BA%90%E5%A4%A7%E8%A3%9C%E5%B8%96/</a:t>
            </a:r>
            <a:endParaRPr lang="en-US" altLang="zh-TW" dirty="0"/>
          </a:p>
          <a:p>
            <a:r>
              <a:rPr lang="en-US" altLang="zh-TW" dirty="0">
                <a:hlinkClick r:id="rId11"/>
              </a:rPr>
              <a:t>https://blog.techbridge.cc/2017/11/24/python-data-science-and-machine-learning-scikit-learn-basic-tutorial/</a:t>
            </a:r>
            <a:endParaRPr lang="en-US" altLang="zh-TW" dirty="0"/>
          </a:p>
          <a:p>
            <a:r>
              <a:rPr lang="en-US" altLang="zh-TW" dirty="0">
                <a:hlinkClick r:id="rId12"/>
              </a:rPr>
              <a:t>https://www.wordstream.com/blog/ws/2017/07/28/machine-learning-applications</a:t>
            </a:r>
            <a:endParaRPr lang="en-US" altLang="zh-TW" dirty="0"/>
          </a:p>
          <a:p>
            <a:r>
              <a:rPr lang="en-US" altLang="zh-TW" dirty="0">
                <a:hlinkClick r:id="rId11"/>
              </a:rPr>
              <a:t>https://blog.techbridge.cc/2017/11/24/python-data-science-and-machine-learning-scikit-learn-basic-tutorial/</a:t>
            </a:r>
            <a:endParaRPr lang="en-US" altLang="zh-TW" dirty="0"/>
          </a:p>
          <a:p>
            <a:r>
              <a:rPr lang="en-US" altLang="zh-TW" dirty="0">
                <a:hlinkClick r:id="rId13"/>
              </a:rPr>
              <a:t>https://www.itread01.com/content/1545727274.html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0401225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699</TotalTime>
  <Words>396</Words>
  <Application>Microsoft Office PowerPoint</Application>
  <PresentationFormat>寬螢幕</PresentationFormat>
  <Paragraphs>58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Gill Sans MT</vt:lpstr>
      <vt:lpstr>Verdana</vt:lpstr>
      <vt:lpstr>包裹</vt:lpstr>
      <vt:lpstr>不同模型預測鳶尾花(Iris)的效果</vt:lpstr>
      <vt:lpstr>動機</vt:lpstr>
      <vt:lpstr>開發或研究方法</vt:lpstr>
      <vt:lpstr>開發或研究方法</vt:lpstr>
      <vt:lpstr>開發或研究方法</vt:lpstr>
      <vt:lpstr>開發或研究方法</vt:lpstr>
      <vt:lpstr>預計成果</vt:lpstr>
      <vt:lpstr>相關技術或文獻探討</vt:lpstr>
      <vt:lpstr>資料來源</vt:lpstr>
      <vt:lpstr>結論</vt:lpstr>
      <vt:lpstr>人員分工規劃表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沈奕霖</dc:creator>
  <cp:lastModifiedBy>User</cp:lastModifiedBy>
  <cp:revision>21</cp:revision>
  <dcterms:created xsi:type="dcterms:W3CDTF">2020-12-20T06:01:38Z</dcterms:created>
  <dcterms:modified xsi:type="dcterms:W3CDTF">2021-01-04T06:14:30Z</dcterms:modified>
</cp:coreProperties>
</file>