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991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12192000" cy="6858000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137772E-C561-594B-C866-656BE65ADB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8DF0046-556C-FB8C-3DB2-6D00B7DC5E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B3D897C5-E91C-1901-D470-A4B9791D67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EB4A359D-C057-36D9-0B17-9AA18CD1F9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754E8B7D-37DC-0946-864D-C818A261F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4007978-1C15-6AFC-4C32-FE45635074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E3882DF-D0D2-E745-DFA9-9688AB5D92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393A3B-C541-ECFC-0364-5083343C3E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571500"/>
            <a:ext cx="46291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6756C13D-0A09-ACDD-9D31-2F1BE3DC34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9713" y="3422650"/>
            <a:ext cx="6378575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5BAFA7CD-74A5-8FF8-8E25-EDDB0C6EFA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CCBBCD1F-57D4-3952-5072-48C3B6E34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FC5D1937-329B-3D45-A82E-642913308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34950" indent="-1206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457200" indent="-1079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692150" indent="-1206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914400" indent="-1079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F6181A81-F045-A654-498D-ADB081B40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CCC13F78-655E-AFE6-87BB-B68D0884B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08352DA-C681-DDE7-5D0B-2534066BD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5" name="Picture 7" descr="Sciton Inc Logo clr Because Results Matter_White-01.png">
            <a:extLst>
              <a:ext uri="{FF2B5EF4-FFF2-40B4-BE49-F238E27FC236}">
                <a16:creationId xmlns:a16="http://schemas.microsoft.com/office/drawing/2014/main" id="{BD46759D-D052-8648-E9AC-448AC1DD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37"/>
          <a:stretch>
            <a:fillRect/>
          </a:stretch>
        </p:blipFill>
        <p:spPr bwMode="auto">
          <a:xfrm>
            <a:off x="10475913" y="6418263"/>
            <a:ext cx="11557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33894CF-BEDA-AC13-77B2-8F4717F32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E54E52-0D38-2A10-77EF-D052E3A1A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2009 Sciton, Inc.  All rights reserved</a:t>
            </a:r>
            <a:r>
              <a:rPr lang="en-US" alt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0CD29A-F93F-199A-5EA4-F598F97AA0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E664-7507-E940-9CA1-1A744DF1B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5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A836B9FE-71BE-62F2-9B55-D1B78DC3F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15875"/>
            <a:ext cx="110077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A30C0F0B-A025-F58D-B2E3-8666EA7E3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190625"/>
            <a:ext cx="10663238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ADEB080-B2EB-CCC2-FB59-DA8CED8FAA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9388" y="6578600"/>
            <a:ext cx="1193800" cy="190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 b="1">
                <a:solidFill>
                  <a:srgbClr val="858585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F5DAD12-226A-ED9C-E05F-05A1B0B0D7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0088" y="6578600"/>
            <a:ext cx="8001000" cy="190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2009 Sciton, Inc.  All rights reserved</a:t>
            </a:r>
            <a:r>
              <a:rPr lang="en-US" alt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5498EF9-882D-5682-AF73-B6A548D2C0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7813" y="6578600"/>
            <a:ext cx="503237" cy="190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858585"/>
                </a:solidFill>
              </a:defRPr>
            </a:lvl1pPr>
          </a:lstStyle>
          <a:p>
            <a:pPr>
              <a:defRPr/>
            </a:pPr>
            <a:fld id="{9A5BD331-6F89-134F-B742-6EE4B8090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Arial" charset="0"/>
          <a:ea typeface="ＭＳ Ｐゴシック" charset="0"/>
        </a:defRPr>
      </a:lvl2pPr>
      <a:lvl3pPr marL="795338" indent="-2238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Arial" charset="0"/>
          <a:ea typeface="ＭＳ Ｐゴシック" charset="0"/>
        </a:defRPr>
      </a:lvl3pPr>
      <a:lvl4pPr marL="1143000" indent="-233363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Arial" charset="0"/>
          <a:ea typeface="ＭＳ Ｐゴシック" charset="0"/>
        </a:defRPr>
      </a:lvl4pPr>
      <a:lvl5pPr marL="1481138" indent="-2238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Arial" charset="0"/>
          <a:ea typeface="ＭＳ Ｐゴシック" charset="0"/>
        </a:defRPr>
      </a:lvl5pPr>
      <a:lvl6pPr marL="19383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3955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27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099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Number Placeholder 4">
            <a:extLst>
              <a:ext uri="{FF2B5EF4-FFF2-40B4-BE49-F238E27FC236}">
                <a16:creationId xmlns:a16="http://schemas.microsoft.com/office/drawing/2014/main" id="{6FBF1C1D-8756-05A9-0B8F-5B86C668E1B5}"/>
              </a:ext>
            </a:extLst>
          </p:cNvPr>
          <p:cNvSpPr txBox="1">
            <a:spLocks noGrp="1"/>
          </p:cNvSpPr>
          <p:nvPr/>
        </p:nvSpPr>
        <p:spPr bwMode="auto">
          <a:xfrm>
            <a:off x="542925" y="6578600"/>
            <a:ext cx="3778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b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B9112-F3FA-0942-8B64-07745C834F95}" type="slidenum">
              <a:rPr lang="en-US" altLang="en-US" sz="800" b="1">
                <a:solidFill>
                  <a:srgbClr val="858585"/>
                </a:solidFill>
              </a:rPr>
              <a:pPr/>
              <a:t>1</a:t>
            </a:fld>
            <a:endParaRPr lang="en-US" altLang="en-US" sz="800" b="1">
              <a:solidFill>
                <a:srgbClr val="858585"/>
              </a:solidFill>
            </a:endParaRPr>
          </a:p>
        </p:txBody>
      </p:sp>
      <p:sp>
        <p:nvSpPr>
          <p:cNvPr id="5122" name="Line 5">
            <a:extLst>
              <a:ext uri="{FF2B5EF4-FFF2-40B4-BE49-F238E27FC236}">
                <a16:creationId xmlns:a16="http://schemas.microsoft.com/office/drawing/2014/main" id="{18049506-5113-92CA-182A-2BD907FDF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" y="1809750"/>
            <a:ext cx="110426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Footer Placeholder 3">
            <a:extLst>
              <a:ext uri="{FF2B5EF4-FFF2-40B4-BE49-F238E27FC236}">
                <a16:creationId xmlns:a16="http://schemas.microsoft.com/office/drawing/2014/main" id="{1961BB48-7670-732A-8E0B-9DB094B2A33D}"/>
              </a:ext>
            </a:extLst>
          </p:cNvPr>
          <p:cNvSpPr txBox="1">
            <a:spLocks noGrp="1"/>
          </p:cNvSpPr>
          <p:nvPr/>
        </p:nvSpPr>
        <p:spPr bwMode="auto">
          <a:xfrm>
            <a:off x="1076325" y="6578600"/>
            <a:ext cx="60007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b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 dirty="0">
                <a:solidFill>
                  <a:schemeClr val="bg2"/>
                </a:solidFill>
              </a:rPr>
              <a:t>©2023 </a:t>
            </a:r>
            <a:r>
              <a:rPr lang="en-US" altLang="en-US" sz="800" i="1" dirty="0" err="1">
                <a:solidFill>
                  <a:schemeClr val="bg2"/>
                </a:solidFill>
              </a:rPr>
              <a:t>Sciton</a:t>
            </a:r>
            <a:r>
              <a:rPr lang="en-US" altLang="en-US" sz="800" i="1" dirty="0">
                <a:solidFill>
                  <a:schemeClr val="bg2"/>
                </a:solidFill>
              </a:rPr>
              <a:t>, Inc. All rights reserved. </a:t>
            </a:r>
            <a:r>
              <a:rPr lang="en-US" altLang="en-US" sz="800" i="1">
                <a:solidFill>
                  <a:schemeClr val="bg2"/>
                </a:solidFill>
              </a:rPr>
              <a:t>2600-050-05 </a:t>
            </a:r>
            <a:r>
              <a:rPr lang="en-US" altLang="en-US" sz="800" i="1" dirty="0">
                <a:solidFill>
                  <a:schemeClr val="bg2"/>
                </a:solidFill>
              </a:rPr>
              <a:t>Rev. A B&amp;A Forever Clear BBL</a:t>
            </a:r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7F309ADC-60D2-169A-6DFE-89ADD2D8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33363"/>
            <a:ext cx="85153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" tIns="27432" rIns="27432" bIns="27432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dirty="0">
                <a:solidFill>
                  <a:schemeClr val="bg1"/>
                </a:solidFill>
              </a:rPr>
              <a:t>BEFORE / AFTER | 5 months post 8 </a:t>
            </a:r>
            <a:r>
              <a:rPr lang="en-US" altLang="en-US" sz="1100" dirty="0" err="1">
                <a:solidFill>
                  <a:schemeClr val="bg1"/>
                </a:solidFill>
              </a:rPr>
              <a:t>tx</a:t>
            </a:r>
            <a:r>
              <a:rPr lang="en-US" altLang="en-US" sz="1100" dirty="0">
                <a:solidFill>
                  <a:schemeClr val="bg1"/>
                </a:solidFill>
              </a:rPr>
              <a:t> | courtesy of Theresa </a:t>
            </a:r>
            <a:r>
              <a:rPr lang="en-US" altLang="en-US" sz="1100">
                <a:solidFill>
                  <a:schemeClr val="bg1"/>
                </a:solidFill>
              </a:rPr>
              <a:t>Reynolds Practical </a:t>
            </a:r>
            <a:r>
              <a:rPr lang="en-US" altLang="en-US" sz="1100" dirty="0">
                <a:solidFill>
                  <a:schemeClr val="bg1"/>
                </a:solidFill>
              </a:rPr>
              <a:t>Nurse &amp; Laser Provider 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Forever Clear BBL</a:t>
            </a:r>
            <a:r>
              <a:rPr lang="en-US" altLang="en-US" sz="1600" baseline="100000" dirty="0">
                <a:solidFill>
                  <a:schemeClr val="bg1"/>
                </a:solidFill>
              </a:rPr>
              <a:t> ®</a:t>
            </a:r>
            <a:br>
              <a:rPr lang="en-US" altLang="en-US" sz="1100" dirty="0">
                <a:solidFill>
                  <a:schemeClr val="bg1"/>
                </a:solidFill>
              </a:rPr>
            </a:br>
            <a:r>
              <a:rPr lang="en-US" altLang="en-US" sz="1100" dirty="0">
                <a:solidFill>
                  <a:schemeClr val="bg1"/>
                </a:solidFill>
              </a:rPr>
              <a:t>420 nm, 6 j/cm², 200 </a:t>
            </a:r>
            <a:r>
              <a:rPr lang="en-US" altLang="en-US" sz="1100" dirty="0" err="1">
                <a:solidFill>
                  <a:schemeClr val="bg1"/>
                </a:solidFill>
              </a:rPr>
              <a:t>ms</a:t>
            </a:r>
            <a:r>
              <a:rPr lang="en-US" altLang="en-US" sz="1100" dirty="0">
                <a:solidFill>
                  <a:schemeClr val="bg1"/>
                </a:solidFill>
              </a:rPr>
              <a:t>, 20 ˚C, 15 x15, 3 passes; 560 nm, 8 j/cm², 20 </a:t>
            </a:r>
            <a:r>
              <a:rPr lang="en-US" altLang="en-US" sz="1100" dirty="0" err="1">
                <a:solidFill>
                  <a:schemeClr val="bg1"/>
                </a:solidFill>
              </a:rPr>
              <a:t>ms</a:t>
            </a:r>
            <a:r>
              <a:rPr lang="en-US" altLang="en-US" sz="1100" dirty="0">
                <a:solidFill>
                  <a:schemeClr val="bg1"/>
                </a:solidFill>
              </a:rPr>
              <a:t>, 20 ˚C, 11 mm, 2 passes;</a:t>
            </a:r>
            <a:br>
              <a:rPr lang="en-US" altLang="en-US" sz="1100" dirty="0">
                <a:solidFill>
                  <a:schemeClr val="bg1"/>
                </a:solidFill>
              </a:rPr>
            </a:br>
            <a:r>
              <a:rPr lang="en-US" altLang="en-US" sz="1100" dirty="0">
                <a:solidFill>
                  <a:schemeClr val="bg1"/>
                </a:solidFill>
              </a:rPr>
              <a:t>590 nm, 10 j/cm², 15 </a:t>
            </a:r>
            <a:r>
              <a:rPr lang="en-US" altLang="en-US" sz="1100" dirty="0" err="1">
                <a:solidFill>
                  <a:schemeClr val="bg1"/>
                </a:solidFill>
              </a:rPr>
              <a:t>ms</a:t>
            </a:r>
            <a:r>
              <a:rPr lang="en-US" altLang="en-US" sz="1100" dirty="0">
                <a:solidFill>
                  <a:schemeClr val="bg1"/>
                </a:solidFill>
              </a:rPr>
              <a:t>, 25 ˚C, 2 minutes each cheek</a:t>
            </a: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11DECE69-ED05-F45A-07CA-D050E6EF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5825" y="2146035"/>
            <a:ext cx="3719513" cy="368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2">
            <a:extLst>
              <a:ext uri="{FF2B5EF4-FFF2-40B4-BE49-F238E27FC236}">
                <a16:creationId xmlns:a16="http://schemas.microsoft.com/office/drawing/2014/main" id="{CCD515EE-323E-8B47-3420-D5F03782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133600"/>
            <a:ext cx="3706813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Sciton CorpPreso Template">
  <a:themeElements>
    <a:clrScheme name="Sciton CorpPreso Template 14">
      <a:dk1>
        <a:srgbClr val="2E3032"/>
      </a:dk1>
      <a:lt1>
        <a:srgbClr val="FFFFFF"/>
      </a:lt1>
      <a:dk2>
        <a:srgbClr val="F5841F"/>
      </a:dk2>
      <a:lt2>
        <a:srgbClr val="9A9B9C"/>
      </a:lt2>
      <a:accent1>
        <a:srgbClr val="00518F"/>
      </a:accent1>
      <a:accent2>
        <a:srgbClr val="0E99BF"/>
      </a:accent2>
      <a:accent3>
        <a:srgbClr val="FFFFFF"/>
      </a:accent3>
      <a:accent4>
        <a:srgbClr val="262729"/>
      </a:accent4>
      <a:accent5>
        <a:srgbClr val="AAB3C6"/>
      </a:accent5>
      <a:accent6>
        <a:srgbClr val="0C8AAD"/>
      </a:accent6>
      <a:hlink>
        <a:srgbClr val="96A039"/>
      </a:hlink>
      <a:folHlink>
        <a:srgbClr val="FECE0D"/>
      </a:folHlink>
    </a:clrScheme>
    <a:fontScheme name="3_Sciton CorpPreso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iton CorpPreso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3">
        <a:dk1>
          <a:srgbClr val="2E3032"/>
        </a:dk1>
        <a:lt1>
          <a:srgbClr val="FFFFFF"/>
        </a:lt1>
        <a:dk2>
          <a:srgbClr val="F5841F"/>
        </a:dk2>
        <a:lt2>
          <a:srgbClr val="808080"/>
        </a:lt2>
        <a:accent1>
          <a:srgbClr val="00518F"/>
        </a:accent1>
        <a:accent2>
          <a:srgbClr val="0E99BF"/>
        </a:accent2>
        <a:accent3>
          <a:srgbClr val="FFFFFF"/>
        </a:accent3>
        <a:accent4>
          <a:srgbClr val="262729"/>
        </a:accent4>
        <a:accent5>
          <a:srgbClr val="AAB3C6"/>
        </a:accent5>
        <a:accent6>
          <a:srgbClr val="0C8AAD"/>
        </a:accent6>
        <a:hlink>
          <a:srgbClr val="96A039"/>
        </a:hlink>
        <a:folHlink>
          <a:srgbClr val="FECE0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14">
        <a:dk1>
          <a:srgbClr val="2E3032"/>
        </a:dk1>
        <a:lt1>
          <a:srgbClr val="FFFFFF"/>
        </a:lt1>
        <a:dk2>
          <a:srgbClr val="F5841F"/>
        </a:dk2>
        <a:lt2>
          <a:srgbClr val="9A9B9C"/>
        </a:lt2>
        <a:accent1>
          <a:srgbClr val="00518F"/>
        </a:accent1>
        <a:accent2>
          <a:srgbClr val="0E99BF"/>
        </a:accent2>
        <a:accent3>
          <a:srgbClr val="FFFFFF"/>
        </a:accent3>
        <a:accent4>
          <a:srgbClr val="262729"/>
        </a:accent4>
        <a:accent5>
          <a:srgbClr val="AAB3C6"/>
        </a:accent5>
        <a:accent6>
          <a:srgbClr val="0C8AAD"/>
        </a:accent6>
        <a:hlink>
          <a:srgbClr val="96A039"/>
        </a:hlink>
        <a:folHlink>
          <a:srgbClr val="FECE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Sciton CorpPreso Template</Template>
  <TotalTime>3088</TotalTime>
  <Words>107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3_Sciton CorpPreso 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Sciton Title of Presentation Date</dc:title>
  <dc:creator>Robert Ruck</dc:creator>
  <cp:lastModifiedBy>Karen Var</cp:lastModifiedBy>
  <cp:revision>338</cp:revision>
  <dcterms:created xsi:type="dcterms:W3CDTF">2008-09-10T13:31:02Z</dcterms:created>
  <dcterms:modified xsi:type="dcterms:W3CDTF">2023-02-21T17:18:02Z</dcterms:modified>
</cp:coreProperties>
</file>