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991" r:id="rId1"/>
  </p:sldMasterIdLst>
  <p:notesMasterIdLst>
    <p:notesMasterId r:id="rId3"/>
  </p:notesMasterIdLst>
  <p:handoutMasterIdLst>
    <p:handoutMasterId r:id="rId4"/>
  </p:handoutMasterIdLst>
  <p:sldIdLst>
    <p:sldId id="330" r:id="rId2"/>
  </p:sldIdLst>
  <p:sldSz cx="9144000" cy="6858000" type="screen4x3"/>
  <p:notesSz cx="6858000" cy="91074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897A8C8E-62E9-1FA3-6A51-D441AA1CDB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4F149D4F-116B-4CE5-90FA-9558A97395F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8FD498DE-DFD2-7225-7E9E-AD8A4E8226E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02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E73E057A-F5AE-6D90-5930-617439B94FA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02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/>
            </a:lvl1pPr>
          </a:lstStyle>
          <a:p>
            <a:pPr>
              <a:defRPr/>
            </a:pPr>
            <a:fld id="{B0140503-066B-3546-90D8-464E9632F7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E7CC39AF-8F69-9CB3-EFE9-D24A728A01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6055D7D1-929D-E098-07AE-42E326AA75F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9559273-F962-C789-98C0-A68410A96AE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09738" y="571500"/>
            <a:ext cx="3473450" cy="2605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133A9605-9A0E-F544-9103-8F1DE0BD08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9713" y="3422650"/>
            <a:ext cx="6378575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0118" name="Rectangle 6">
            <a:extLst>
              <a:ext uri="{FF2B5EF4-FFF2-40B4-BE49-F238E27FC236}">
                <a16:creationId xmlns:a16="http://schemas.microsoft.com/office/drawing/2014/main" id="{A15E27BC-88BC-CAA3-CC75-24E3462DE6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02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9" name="Rectangle 7">
            <a:extLst>
              <a:ext uri="{FF2B5EF4-FFF2-40B4-BE49-F238E27FC236}">
                <a16:creationId xmlns:a16="http://schemas.microsoft.com/office/drawing/2014/main" id="{4F9E9DA5-C73B-035D-DB90-85E90BE8F7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02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/>
            </a:lvl1pPr>
          </a:lstStyle>
          <a:p>
            <a:pPr>
              <a:defRPr/>
            </a:pPr>
            <a:fld id="{503ADA8C-CEB5-B841-A19A-DF24D9830F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234950" indent="-120650" algn="l" rtl="0" eaLnBrk="0" fontAlgn="base" hangingPunct="0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457200" indent="-107950" algn="l" rtl="0" eaLnBrk="0" fontAlgn="base" hangingPunct="0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692150" indent="-120650" algn="l" rtl="0" eaLnBrk="0" fontAlgn="base" hangingPunct="0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914400" indent="-107950" algn="l" rtl="0" eaLnBrk="0" fontAlgn="base" hangingPunct="0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1E380676-A72B-99DE-ACBD-7B40B3C0BE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8D6BBB75-F63F-5A85-CCC4-3DF7DE7051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054FB3CB-DEC8-2067-40F8-3FF0A2B6A2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x-none" altLang="x-none"/>
          </a:p>
        </p:txBody>
      </p:sp>
      <p:pic>
        <p:nvPicPr>
          <p:cNvPr id="5" name="Picture 7" descr="Sciton Inc Logo clr Because Results Matter_White-01.png">
            <a:extLst>
              <a:ext uri="{FF2B5EF4-FFF2-40B4-BE49-F238E27FC236}">
                <a16:creationId xmlns:a16="http://schemas.microsoft.com/office/drawing/2014/main" id="{1235BF88-498F-4677-0794-BDC97D8AC8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37"/>
          <a:stretch>
            <a:fillRect/>
          </a:stretch>
        </p:blipFill>
        <p:spPr bwMode="auto">
          <a:xfrm>
            <a:off x="7810500" y="6418263"/>
            <a:ext cx="11557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8347030-EE9C-7652-4B42-6919F3AA27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F2026D6-3686-23DA-8BF2-CABBA586FC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2009 Sciton, Inc.  All rights reserved</a:t>
            </a:r>
            <a:r>
              <a:rPr lang="en-US" altLang="en-US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8D675E-E2C8-BC2D-759C-B20CC5AE48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63A78-E93B-6F45-A39C-4DF8A47B41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19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D4D2E489-BB4F-71C0-0709-456F2E9D9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5875"/>
            <a:ext cx="825500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7432" tIns="27432" rIns="27432" bIns="2743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E270FBEE-996D-FAC9-D207-6A0BDAAF53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0075" y="1190625"/>
            <a:ext cx="7997825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4B3A6B16-5C0B-7446-5116-F849BEE2E06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02438" y="6578600"/>
            <a:ext cx="895350" cy="1905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8288" tIns="18288" rIns="18288" bIns="1828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900" b="1">
                <a:solidFill>
                  <a:srgbClr val="858585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9FB095B8-E07F-FFF0-5F1A-17F8C2DFED7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5463" y="6578600"/>
            <a:ext cx="6000750" cy="1905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8288" tIns="18288" rIns="18288" bIns="18288" numCol="1" anchor="b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2009 Sciton, Inc.  All rights reserved</a:t>
            </a:r>
            <a:r>
              <a:rPr lang="en-US" altLang="en-US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7A4A76B8-A607-441D-F70B-11EB05C7967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7963" y="6578600"/>
            <a:ext cx="377825" cy="1905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8288" tIns="18288" rIns="18288" bIns="18288" numCol="1" anchor="b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858585"/>
                </a:solidFill>
              </a:defRPr>
            </a:lvl1pPr>
          </a:lstStyle>
          <a:p>
            <a:pPr>
              <a:defRPr/>
            </a:pPr>
            <a:fld id="{6F4D4040-FEEC-3D4D-B330-CFC6F32E0C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defRPr sz="2400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1pPr>
      <a:lvl2pPr marL="4572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2200">
          <a:solidFill>
            <a:schemeClr val="tx1"/>
          </a:solidFill>
          <a:latin typeface="Arial" charset="0"/>
          <a:ea typeface="ＭＳ Ｐゴシック" charset="0"/>
        </a:defRPr>
      </a:lvl2pPr>
      <a:lvl3pPr marL="795338" indent="-223838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Arial" charset="0"/>
          <a:ea typeface="ＭＳ Ｐゴシック" charset="0"/>
        </a:defRPr>
      </a:lvl3pPr>
      <a:lvl4pPr marL="1143000" indent="-233363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Arial" charset="0"/>
          <a:ea typeface="ＭＳ Ｐゴシック" charset="0"/>
        </a:defRPr>
      </a:lvl4pPr>
      <a:lvl5pPr marL="1481138" indent="-223838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Arial" charset="0"/>
          <a:ea typeface="ＭＳ Ｐゴシック" charset="0"/>
        </a:defRPr>
      </a:lvl5pPr>
      <a:lvl6pPr marL="1938338" indent="-223838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395538" indent="-223838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2852738" indent="-223838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309938" indent="-223838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Footer Placeholder 3">
            <a:extLst>
              <a:ext uri="{FF2B5EF4-FFF2-40B4-BE49-F238E27FC236}">
                <a16:creationId xmlns:a16="http://schemas.microsoft.com/office/drawing/2014/main" id="{2A176408-EC9B-C81C-B62A-99F4E7A949F2}"/>
              </a:ext>
            </a:extLst>
          </p:cNvPr>
          <p:cNvSpPr txBox="1">
            <a:spLocks noGrp="1"/>
          </p:cNvSpPr>
          <p:nvPr/>
        </p:nvSpPr>
        <p:spPr bwMode="auto">
          <a:xfrm>
            <a:off x="525463" y="6578600"/>
            <a:ext cx="60007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tIns="18288" rIns="18288" bIns="18288" anchor="b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800" i="1" dirty="0">
                <a:solidFill>
                  <a:schemeClr val="bg2"/>
                </a:solidFill>
              </a:rPr>
              <a:t>©2023 </a:t>
            </a:r>
            <a:r>
              <a:rPr lang="en-US" altLang="en-US" sz="800" i="1" dirty="0" err="1">
                <a:solidFill>
                  <a:schemeClr val="bg2"/>
                </a:solidFill>
              </a:rPr>
              <a:t>Sciton</a:t>
            </a:r>
            <a:r>
              <a:rPr lang="en-US" altLang="en-US" sz="800" i="1" dirty="0">
                <a:solidFill>
                  <a:schemeClr val="bg2"/>
                </a:solidFill>
              </a:rPr>
              <a:t>, Inc. All rights reserved. </a:t>
            </a:r>
            <a:r>
              <a:rPr lang="en-US" altLang="en-US" sz="800" i="1">
                <a:solidFill>
                  <a:schemeClr val="bg2"/>
                </a:solidFill>
              </a:rPr>
              <a:t>2600-050-05 </a:t>
            </a:r>
            <a:r>
              <a:rPr lang="en-US" altLang="en-US" sz="800" i="1" dirty="0">
                <a:solidFill>
                  <a:schemeClr val="bg2"/>
                </a:solidFill>
              </a:rPr>
              <a:t>Rev. A B&amp;A Forever Clear BBL</a:t>
            </a:r>
          </a:p>
        </p:txBody>
      </p:sp>
      <p:sp>
        <p:nvSpPr>
          <p:cNvPr id="5122" name="Slide Number Placeholder 4">
            <a:extLst>
              <a:ext uri="{FF2B5EF4-FFF2-40B4-BE49-F238E27FC236}">
                <a16:creationId xmlns:a16="http://schemas.microsoft.com/office/drawing/2014/main" id="{34B6F280-97FE-5AC0-6CF9-F6A171B73AF1}"/>
              </a:ext>
            </a:extLst>
          </p:cNvPr>
          <p:cNvSpPr txBox="1">
            <a:spLocks noGrp="1"/>
          </p:cNvSpPr>
          <p:nvPr/>
        </p:nvSpPr>
        <p:spPr bwMode="auto">
          <a:xfrm>
            <a:off x="207963" y="6578600"/>
            <a:ext cx="3778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tIns="18288" rIns="18288" bIns="18288" anchor="b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2870E69-F189-1744-9BCF-8EAB0314982D}" type="slidenum">
              <a:rPr lang="en-US" altLang="en-US" sz="800" b="1">
                <a:solidFill>
                  <a:srgbClr val="858585"/>
                </a:solidFill>
              </a:rPr>
              <a:pPr/>
              <a:t>1</a:t>
            </a:fld>
            <a:endParaRPr lang="en-US" altLang="en-US" sz="800" b="1">
              <a:solidFill>
                <a:srgbClr val="858585"/>
              </a:solidFill>
            </a:endParaRPr>
          </a:p>
        </p:txBody>
      </p:sp>
      <p:sp>
        <p:nvSpPr>
          <p:cNvPr id="5123" name="Line 5">
            <a:extLst>
              <a:ext uri="{FF2B5EF4-FFF2-40B4-BE49-F238E27FC236}">
                <a16:creationId xmlns:a16="http://schemas.microsoft.com/office/drawing/2014/main" id="{2B78D3D5-4BB8-1F4D-BFE6-3330EBB6D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5" y="1809750"/>
            <a:ext cx="817245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24" name="Picture 2">
            <a:extLst>
              <a:ext uri="{FF2B5EF4-FFF2-40B4-BE49-F238E27FC236}">
                <a16:creationId xmlns:a16="http://schemas.microsoft.com/office/drawing/2014/main" id="{4774B860-8333-0CE1-50D1-5611458DB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63638" y="2149403"/>
            <a:ext cx="3286125" cy="325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2">
            <a:extLst>
              <a:ext uri="{FF2B5EF4-FFF2-40B4-BE49-F238E27FC236}">
                <a16:creationId xmlns:a16="http://schemas.microsoft.com/office/drawing/2014/main" id="{729DF0AE-F688-A555-3159-60D129518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99794" y="2138363"/>
            <a:ext cx="3275012" cy="32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itle 1">
            <a:extLst>
              <a:ext uri="{FF2B5EF4-FFF2-40B4-BE49-F238E27FC236}">
                <a16:creationId xmlns:a16="http://schemas.microsoft.com/office/drawing/2014/main" id="{C1C21E7C-70C8-5989-521C-109B91622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33363"/>
            <a:ext cx="8515350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tIns="27432" rIns="27432" bIns="27432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00" dirty="0">
                <a:solidFill>
                  <a:schemeClr val="bg1"/>
                </a:solidFill>
              </a:rPr>
              <a:t>BEFORE / AFTER | 5 months post 8 </a:t>
            </a:r>
            <a:r>
              <a:rPr lang="en-US" altLang="en-US" sz="1100" dirty="0" err="1">
                <a:solidFill>
                  <a:schemeClr val="bg1"/>
                </a:solidFill>
              </a:rPr>
              <a:t>tx</a:t>
            </a:r>
            <a:r>
              <a:rPr lang="en-US" altLang="en-US" sz="1100" dirty="0">
                <a:solidFill>
                  <a:schemeClr val="bg1"/>
                </a:solidFill>
              </a:rPr>
              <a:t> | courtesy of Theresa Reynolds Practical Nurse &amp; Laser Provider</a:t>
            </a:r>
          </a:p>
          <a:p>
            <a:r>
              <a:rPr lang="en-US" altLang="en-US" sz="3200" dirty="0">
                <a:solidFill>
                  <a:schemeClr val="bg1"/>
                </a:solidFill>
              </a:rPr>
              <a:t>Forever Clear BBL</a:t>
            </a:r>
            <a:r>
              <a:rPr lang="en-US" altLang="en-US" sz="1600" baseline="100000" dirty="0">
                <a:solidFill>
                  <a:schemeClr val="bg1"/>
                </a:solidFill>
              </a:rPr>
              <a:t> ®</a:t>
            </a:r>
            <a:br>
              <a:rPr lang="en-US" altLang="en-US" sz="1100" dirty="0">
                <a:solidFill>
                  <a:schemeClr val="bg1"/>
                </a:solidFill>
              </a:rPr>
            </a:br>
            <a:r>
              <a:rPr lang="en-US" altLang="en-US" sz="1100" dirty="0">
                <a:solidFill>
                  <a:schemeClr val="bg1"/>
                </a:solidFill>
              </a:rPr>
              <a:t>420 nm, 6 j/cm², 200 </a:t>
            </a:r>
            <a:r>
              <a:rPr lang="en-US" altLang="en-US" sz="1100" dirty="0" err="1">
                <a:solidFill>
                  <a:schemeClr val="bg1"/>
                </a:solidFill>
              </a:rPr>
              <a:t>ms</a:t>
            </a:r>
            <a:r>
              <a:rPr lang="en-US" altLang="en-US" sz="1100" dirty="0">
                <a:solidFill>
                  <a:schemeClr val="bg1"/>
                </a:solidFill>
              </a:rPr>
              <a:t>, 20 ˚C, 15 x15, 3 passes; 560 nm, 8 j/cm², 20 </a:t>
            </a:r>
            <a:r>
              <a:rPr lang="en-US" altLang="en-US" sz="1100" dirty="0" err="1">
                <a:solidFill>
                  <a:schemeClr val="bg1"/>
                </a:solidFill>
              </a:rPr>
              <a:t>ms</a:t>
            </a:r>
            <a:r>
              <a:rPr lang="en-US" altLang="en-US" sz="1100" dirty="0">
                <a:solidFill>
                  <a:schemeClr val="bg1"/>
                </a:solidFill>
              </a:rPr>
              <a:t>, 20 ˚C, 11 mm, 2 passes;</a:t>
            </a:r>
            <a:br>
              <a:rPr lang="en-US" altLang="en-US" sz="1100" dirty="0">
                <a:solidFill>
                  <a:schemeClr val="bg1"/>
                </a:solidFill>
              </a:rPr>
            </a:br>
            <a:r>
              <a:rPr lang="en-US" altLang="en-US" sz="1100" dirty="0">
                <a:solidFill>
                  <a:schemeClr val="bg1"/>
                </a:solidFill>
              </a:rPr>
              <a:t>590 nm, 10 j/cm², 15 </a:t>
            </a:r>
            <a:r>
              <a:rPr lang="en-US" altLang="en-US" sz="1100" dirty="0" err="1">
                <a:solidFill>
                  <a:schemeClr val="bg1"/>
                </a:solidFill>
              </a:rPr>
              <a:t>ms</a:t>
            </a:r>
            <a:r>
              <a:rPr lang="en-US" altLang="en-US" sz="1100" dirty="0">
                <a:solidFill>
                  <a:schemeClr val="bg1"/>
                </a:solidFill>
              </a:rPr>
              <a:t>, 25 ˚C, 2 minutes each cheek</a:t>
            </a:r>
            <a:br>
              <a:rPr lang="en-US" altLang="en-US" sz="1100" dirty="0">
                <a:solidFill>
                  <a:schemeClr val="bg1"/>
                </a:solidFill>
              </a:rPr>
            </a:br>
            <a:endParaRPr lang="en-US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Sciton CorpPreso Template">
  <a:themeElements>
    <a:clrScheme name="Sciton CorpPreso Template 14">
      <a:dk1>
        <a:srgbClr val="2E3032"/>
      </a:dk1>
      <a:lt1>
        <a:srgbClr val="FFFFFF"/>
      </a:lt1>
      <a:dk2>
        <a:srgbClr val="F5841F"/>
      </a:dk2>
      <a:lt2>
        <a:srgbClr val="9A9B9C"/>
      </a:lt2>
      <a:accent1>
        <a:srgbClr val="00518F"/>
      </a:accent1>
      <a:accent2>
        <a:srgbClr val="0E99BF"/>
      </a:accent2>
      <a:accent3>
        <a:srgbClr val="FFFFFF"/>
      </a:accent3>
      <a:accent4>
        <a:srgbClr val="262729"/>
      </a:accent4>
      <a:accent5>
        <a:srgbClr val="AAB3C6"/>
      </a:accent5>
      <a:accent6>
        <a:srgbClr val="0C8AAD"/>
      </a:accent6>
      <a:hlink>
        <a:srgbClr val="96A039"/>
      </a:hlink>
      <a:folHlink>
        <a:srgbClr val="FECE0D"/>
      </a:folHlink>
    </a:clrScheme>
    <a:fontScheme name="3_Sciton CorpPreso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citon CorpPreso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iton CorpPreso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iton CorpPreso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iton CorpPreso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iton CorpPreso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iton CorpPreso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ton CorpPreso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ton CorpPreso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ton CorpPreso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ton CorpPreso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ton CorpPreso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ton CorpPreso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ton CorpPreso Template 13">
        <a:dk1>
          <a:srgbClr val="2E3032"/>
        </a:dk1>
        <a:lt1>
          <a:srgbClr val="FFFFFF"/>
        </a:lt1>
        <a:dk2>
          <a:srgbClr val="F5841F"/>
        </a:dk2>
        <a:lt2>
          <a:srgbClr val="808080"/>
        </a:lt2>
        <a:accent1>
          <a:srgbClr val="00518F"/>
        </a:accent1>
        <a:accent2>
          <a:srgbClr val="0E99BF"/>
        </a:accent2>
        <a:accent3>
          <a:srgbClr val="FFFFFF"/>
        </a:accent3>
        <a:accent4>
          <a:srgbClr val="262729"/>
        </a:accent4>
        <a:accent5>
          <a:srgbClr val="AAB3C6"/>
        </a:accent5>
        <a:accent6>
          <a:srgbClr val="0C8AAD"/>
        </a:accent6>
        <a:hlink>
          <a:srgbClr val="96A039"/>
        </a:hlink>
        <a:folHlink>
          <a:srgbClr val="FECE0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iton CorpPreso Template 14">
        <a:dk1>
          <a:srgbClr val="2E3032"/>
        </a:dk1>
        <a:lt1>
          <a:srgbClr val="FFFFFF"/>
        </a:lt1>
        <a:dk2>
          <a:srgbClr val="F5841F"/>
        </a:dk2>
        <a:lt2>
          <a:srgbClr val="9A9B9C"/>
        </a:lt2>
        <a:accent1>
          <a:srgbClr val="00518F"/>
        </a:accent1>
        <a:accent2>
          <a:srgbClr val="0E99BF"/>
        </a:accent2>
        <a:accent3>
          <a:srgbClr val="FFFFFF"/>
        </a:accent3>
        <a:accent4>
          <a:srgbClr val="262729"/>
        </a:accent4>
        <a:accent5>
          <a:srgbClr val="AAB3C6"/>
        </a:accent5>
        <a:accent6>
          <a:srgbClr val="0C8AAD"/>
        </a:accent6>
        <a:hlink>
          <a:srgbClr val="96A039"/>
        </a:hlink>
        <a:folHlink>
          <a:srgbClr val="FECE0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Sciton CorpPreso Template</Template>
  <TotalTime>3269</TotalTime>
  <Words>108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3_Sciton CorpPreso Template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Sciton Title of Presentation Date</dc:title>
  <dc:creator>Robert Ruck</dc:creator>
  <cp:lastModifiedBy>Karen Var</cp:lastModifiedBy>
  <cp:revision>387</cp:revision>
  <dcterms:created xsi:type="dcterms:W3CDTF">2008-09-10T13:31:02Z</dcterms:created>
  <dcterms:modified xsi:type="dcterms:W3CDTF">2023-02-21T17:18:16Z</dcterms:modified>
</cp:coreProperties>
</file>