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14B7-F8F0-464B-AA7D-AE54B3C5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1BAB-698B-46FE-9E73-31A0A2C94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2A0C-13D5-4BF4-8B11-2830A5EB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9799-4AB3-4554-9168-110EDF79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C4DD-C56D-48CB-A951-9E93930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380C-E147-40CB-A54D-F5BE84E6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4E84-E62B-4F9A-A111-123D7B95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6B4D-A68A-458C-9031-4889246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6736-F7FC-4FD4-82EF-C6C5B5D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E1CE-4E1F-44D7-BA0A-EF48AA5A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EF7FD-A1D6-4A05-BCCC-0D193C65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069A3-7C83-424B-8B98-957E3D80D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7240-B9E9-4496-8A3F-0AF4B9F1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2A94-20EB-4AB7-B48D-AC59FB0B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423A-CC82-4E98-A1A2-DDF6ABC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B10-0D4B-4BF9-B480-780CD506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AE10-971F-46A2-ADEB-669930A5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A593-3314-45F0-9117-6CFA2536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AADB-1B82-4009-B89E-43C2D62C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803B-8CF0-497E-8936-9A62FAE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2D39-CC22-4684-BF7D-09EF927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B1E-7295-4697-B426-3088B6E8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B4B4-E17F-4636-9BD9-47D18842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D2EC-17E9-4A4C-B0E3-F77DD2D8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AF79-5FE9-4026-9B49-3680395B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1D8E-A401-4301-A396-CF5837AC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34A3-5C3D-4EBC-BAD4-EDF1BE85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7A590-520B-49E1-80F1-1FE516D6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8212-025E-453B-82BF-B8E43E70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8882-8791-4B03-96B1-9C792090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04B9-45F7-4B8A-9A6D-0758234E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1508-62D0-4ECA-95A2-F528277C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B94A5-3FF5-4E6F-B4F0-683F5DBA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FCDD4-A43E-4F4A-84E0-CE26AC02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05F07-7717-43F6-BDB6-5F3255EC3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5D83-ECE2-4B55-921C-FA535C38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24910-EF5E-4C15-A96E-B8693446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B2E04-2CD3-4C32-90CE-1FDC6E03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0C819-F758-4648-ACF8-46F852F4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4F17-EE99-4F30-B001-9DDA0B26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53F7-4E9B-4FC6-88E1-DD99152E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E9DF7-A4CE-427D-9246-9789477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80B53-DDB3-4E7D-BA48-746F0DE7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5DA0-CEBC-44BD-A7B1-9489A15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6A837-64BA-4FE1-808E-76D298B2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57D8-4002-4072-B182-55F9465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9F74-DB0A-4E7E-A091-9F91D0E8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FCEC-B82B-4197-B18D-53423688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7B7-269B-4676-8E8C-1E56AE5C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AFFE-8757-4987-9AE7-E2F3E64C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C775-E417-4641-943D-2FD2180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9EFE-8310-4EAF-A272-1B9269A0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8262-881C-4147-9805-52FAA5DF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EC6D9-3C8B-4D20-9EB2-8254567D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8975-6425-46C6-B449-836A9122C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CC89A-659E-4272-BC9E-58AAB3DB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5C63-F85C-49FD-A33E-6A750F3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D0080-265C-4367-804F-5EA7261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4FF9-B8A9-45E7-85F6-77C2B41D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8BF0-E44F-48D0-891C-AAC17B1D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E204-C5E1-42D2-BC91-152CF8EDC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98DB-9AAF-458E-AA94-B3BCC17CDD1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858A-5F4A-4D03-BF01-F68325211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DEDF-A9C0-4D23-A655-B8D57A3F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775A-5888-4C07-8428-CF03AF0A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840831" y="1392050"/>
            <a:ext cx="8211553" cy="4419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40831" y="1392050"/>
            <a:ext cx="381000" cy="381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854" y="4731496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Orchestrator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2520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0F939E15-29F9-494D-95A1-2CD7E40FC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597" y="4706096"/>
            <a:ext cx="13731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GetAndParseQueue</a:t>
            </a:r>
          </a:p>
        </p:txBody>
      </p:sp>
      <p:pic>
        <p:nvPicPr>
          <p:cNvPr id="9" name="Graphic 29">
            <a:extLst>
              <a:ext uri="{FF2B5EF4-FFF2-40B4-BE49-F238E27FC236}">
                <a16:creationId xmlns:a16="http://schemas.microsoft.com/office/drawing/2014/main" id="{B9D068BA-391C-4349-BCAF-E4A07054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00" y="4274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8">
            <a:extLst>
              <a:ext uri="{FF2B5EF4-FFF2-40B4-BE49-F238E27FC236}">
                <a16:creationId xmlns:a16="http://schemas.microsoft.com/office/drawing/2014/main" id="{1689ECB2-AFB1-AE4F-90AE-BED47FC6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718" y="3686331"/>
            <a:ext cx="11874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Cron</a:t>
            </a: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A5A6B964-026E-DA4C-A4C2-D192BCA4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32323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346717" y="2905950"/>
            <a:ext cx="3749283" cy="24541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HiScoresLogger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0BE87113-C515-40A5-BC92-09B8DE4D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408" y="4753721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GetAndParse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69723E01-4171-431F-8248-1483B7688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34" y="4274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D8F68-C745-4FB0-9AA3-7796F6A89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993" y="205221"/>
            <a:ext cx="681734" cy="6817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B184C8-5567-420E-924F-5992031F4E94}"/>
              </a:ext>
            </a:extLst>
          </p:cNvPr>
          <p:cNvSpPr txBox="1"/>
          <p:nvPr/>
        </p:nvSpPr>
        <p:spPr>
          <a:xfrm>
            <a:off x="4715823" y="868552"/>
            <a:ext cx="13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HiScores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F6378-F179-4653-81DB-1970B5F88A9D}"/>
              </a:ext>
            </a:extLst>
          </p:cNvPr>
          <p:cNvSpPr/>
          <p:nvPr/>
        </p:nvSpPr>
        <p:spPr>
          <a:xfrm>
            <a:off x="6617481" y="1773050"/>
            <a:ext cx="2854740" cy="35870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AggregatingTimeSeriesTable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8854DBD-F3A0-D543-A939-29058EF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632" y="4694984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0" name="Graphic 29">
            <a:extLst>
              <a:ext uri="{FF2B5EF4-FFF2-40B4-BE49-F238E27FC236}">
                <a16:creationId xmlns:a16="http://schemas.microsoft.com/office/drawing/2014/main" id="{9B4391C9-B69A-6E45-B01C-34171B9B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80" y="4248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0E51BE75-7E51-4A2D-B032-D00F63987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3970" y="4690707"/>
            <a:ext cx="9640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Aggregator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CB4D9E05-000E-4253-AA52-194C0294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18" y="42043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02DC4A81-69E2-43E1-B294-85EE74F6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00176"/>
            <a:ext cx="8504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Queryer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F70E8C7E-E7CD-4393-B9A0-B3F50F2B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41" y="31975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066" y="2568709"/>
            <a:ext cx="7820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263141" y="2160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C7D300-5EAA-4E39-BF3B-A807B119FEC8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940443" y="3917163"/>
            <a:ext cx="7937" cy="33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901AEA-B610-4890-AEC4-8CBFA8977FF8}"/>
              </a:ext>
            </a:extLst>
          </p:cNvPr>
          <p:cNvCxnSpPr/>
          <p:nvPr/>
        </p:nvCxnSpPr>
        <p:spPr>
          <a:xfrm>
            <a:off x="3284621" y="4481763"/>
            <a:ext cx="52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9E512F-535E-4CFB-B129-F1DD434EA516}"/>
              </a:ext>
            </a:extLst>
          </p:cNvPr>
          <p:cNvCxnSpPr/>
          <p:nvPr/>
        </p:nvCxnSpPr>
        <p:spPr>
          <a:xfrm>
            <a:off x="4499259" y="4489784"/>
            <a:ext cx="52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72AE64-1E09-4B86-8CDB-8995B16C9DEC}"/>
              </a:ext>
            </a:extLst>
          </p:cNvPr>
          <p:cNvCxnSpPr>
            <a:cxnSpLocks/>
          </p:cNvCxnSpPr>
          <p:nvPr/>
        </p:nvCxnSpPr>
        <p:spPr>
          <a:xfrm>
            <a:off x="5650280" y="4479758"/>
            <a:ext cx="1436320" cy="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DA0D21-C8E0-4132-9543-ED4454701DB9}"/>
              </a:ext>
            </a:extLst>
          </p:cNvPr>
          <p:cNvCxnSpPr>
            <a:cxnSpLocks/>
          </p:cNvCxnSpPr>
          <p:nvPr/>
        </p:nvCxnSpPr>
        <p:spPr>
          <a:xfrm>
            <a:off x="7789369" y="4408069"/>
            <a:ext cx="37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E9CD-A45C-46EE-A98F-91E47B9BF978}"/>
              </a:ext>
            </a:extLst>
          </p:cNvPr>
          <p:cNvCxnSpPr>
            <a:cxnSpLocks/>
          </p:cNvCxnSpPr>
          <p:nvPr/>
        </p:nvCxnSpPr>
        <p:spPr>
          <a:xfrm flipH="1">
            <a:off x="7789369" y="4548438"/>
            <a:ext cx="37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3BE6F-CEB7-468C-9F76-6BCA50B898A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329934" y="1237884"/>
            <a:ext cx="66926" cy="289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7741F8-B86B-447F-9F6E-71CB5C8BB976}"/>
              </a:ext>
            </a:extLst>
          </p:cNvPr>
          <p:cNvCxnSpPr>
            <a:cxnSpLocks/>
          </p:cNvCxnSpPr>
          <p:nvPr/>
        </p:nvCxnSpPr>
        <p:spPr>
          <a:xfrm flipV="1">
            <a:off x="7422230" y="2830319"/>
            <a:ext cx="0" cy="3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FBEC9E-3858-4681-919A-C579B6F04B6C}"/>
              </a:ext>
            </a:extLst>
          </p:cNvPr>
          <p:cNvCxnSpPr>
            <a:cxnSpLocks/>
          </p:cNvCxnSpPr>
          <p:nvPr/>
        </p:nvCxnSpPr>
        <p:spPr>
          <a:xfrm>
            <a:off x="7550567" y="2830319"/>
            <a:ext cx="0" cy="3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78CB84-9B8F-459B-BF4A-34943E0FFDD8}"/>
              </a:ext>
            </a:extLst>
          </p:cNvPr>
          <p:cNvCxnSpPr>
            <a:cxnSpLocks/>
          </p:cNvCxnSpPr>
          <p:nvPr/>
        </p:nvCxnSpPr>
        <p:spPr>
          <a:xfrm flipV="1">
            <a:off x="7422230" y="3899370"/>
            <a:ext cx="0" cy="3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DA2803-E6D4-4B18-9DF0-1E9AAC1CAE7B}"/>
              </a:ext>
            </a:extLst>
          </p:cNvPr>
          <p:cNvCxnSpPr>
            <a:cxnSpLocks/>
          </p:cNvCxnSpPr>
          <p:nvPr/>
        </p:nvCxnSpPr>
        <p:spPr>
          <a:xfrm>
            <a:off x="7550567" y="3899370"/>
            <a:ext cx="0" cy="3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5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andy.werchniak@gmail.com</dc:creator>
  <cp:lastModifiedBy>andy.werchniak@gmail.com</cp:lastModifiedBy>
  <cp:revision>1</cp:revision>
  <dcterms:created xsi:type="dcterms:W3CDTF">2021-12-19T16:38:36Z</dcterms:created>
  <dcterms:modified xsi:type="dcterms:W3CDTF">2021-12-19T17:05:34Z</dcterms:modified>
</cp:coreProperties>
</file>