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Квантова телепортація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Тут ви можете додати текст введення.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Принципи квантової телепортації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Тут ви можете додати текст про принципи квантової телепортації.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Фізична реалізація квантових каналів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Тут ви можете додати текст про фізичну реалізацію квантових каналів.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Криптографічний аспект квантової телепортації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Тут ви можете додати текст про криптографічний аспект квантової телепортації.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