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4"/>
  </p:notesMasterIdLst>
  <p:sldIdLst>
    <p:sldId id="273" r:id="rId3"/>
    <p:sldId id="300" r:id="rId4"/>
    <p:sldId id="301" r:id="rId5"/>
    <p:sldId id="302" r:id="rId6"/>
    <p:sldId id="303" r:id="rId7"/>
    <p:sldId id="304" r:id="rId8"/>
    <p:sldId id="311" r:id="rId9"/>
    <p:sldId id="313" r:id="rId10"/>
    <p:sldId id="307" r:id="rId11"/>
    <p:sldId id="308" r:id="rId12"/>
    <p:sldId id="314" r:id="rId13"/>
    <p:sldId id="309" r:id="rId14"/>
    <p:sldId id="310"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34" r:id="rId29"/>
    <p:sldId id="328" r:id="rId30"/>
    <p:sldId id="329" r:id="rId31"/>
    <p:sldId id="330" r:id="rId32"/>
    <p:sldId id="331" r:id="rId33"/>
    <p:sldId id="332" r:id="rId34"/>
    <p:sldId id="333" r:id="rId35"/>
    <p:sldId id="335" r:id="rId36"/>
    <p:sldId id="336" r:id="rId37"/>
    <p:sldId id="339" r:id="rId38"/>
    <p:sldId id="338" r:id="rId39"/>
    <p:sldId id="337" r:id="rId40"/>
    <p:sldId id="340" r:id="rId41"/>
    <p:sldId id="341" r:id="rId42"/>
    <p:sldId id="282" r:id="rId4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zman, Yuliya" initials="GY" lastIdx="23" clrIdx="0"/>
  <p:cmAuthor id="1" name="Лизенок" initials="Л" lastIdx="1" clrIdx="1"/>
  <p:cmAuthor id="2" name="Soroka, Elizaveta" initials="SE" lastIdx="12" clrIdx="2"/>
  <p:cmAuthor id="3" name="Rudenkov, Viktor" initials="RV"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866"/>
    <a:srgbClr val="595959"/>
    <a:srgbClr val="C93F3F"/>
    <a:srgbClr val="7D1517"/>
    <a:srgbClr val="DA58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669" autoAdjust="0"/>
    <p:restoredTop sz="70857" autoAdjust="0"/>
  </p:normalViewPr>
  <p:slideViewPr>
    <p:cSldViewPr>
      <p:cViewPr>
        <p:scale>
          <a:sx n="87" d="100"/>
          <a:sy n="87" d="100"/>
        </p:scale>
        <p:origin x="-2304" y="1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DF5FC4-8B3E-4F90-A012-AA3E2F222EC3}" type="datetimeFigureOut">
              <a:rPr lang="ru-RU" smtClean="0"/>
              <a:pPr/>
              <a:t>25.08.2014</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B53C63-B9AB-4F6A-9078-D447E7A7643A}" type="slidenum">
              <a:rPr lang="ru-RU" smtClean="0"/>
              <a:pPr/>
              <a:t>‹#›</a:t>
            </a:fld>
            <a:endParaRPr lang="ru-RU"/>
          </a:p>
        </p:txBody>
      </p:sp>
    </p:spTree>
    <p:extLst>
      <p:ext uri="{BB962C8B-B14F-4D97-AF65-F5344CB8AC3E}">
        <p14:creationId xmlns:p14="http://schemas.microsoft.com/office/powerpoint/2010/main" val="1338503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u.wikipedia.org/wiki/XM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ru.wikipedia.org/wiki/Document_Object_Model" TargetMode="External"/><Relationship Id="rId5" Type="http://schemas.openxmlformats.org/officeDocument/2006/relationships/hyperlink" Target="http://ru.wikipedia.org/wiki/W3C" TargetMode="External"/><Relationship Id="rId4" Type="http://schemas.openxmlformats.org/officeDocument/2006/relationships/hyperlink" Target="http://ru.wikipedia.org/wiki/XSLT"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internetka.in.ua/selenium-driver-wait-unti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Данная</a:t>
            </a:r>
            <a:r>
              <a:rPr lang="ru-RU" baseline="0" dirty="0" smtClean="0"/>
              <a:t> лекция ориентирована на слушателей курса автоматизации тестирования, начинающих тест разработчиков. </a:t>
            </a:r>
          </a:p>
          <a:p>
            <a:r>
              <a:rPr lang="ru-RU" baseline="0" dirty="0" smtClean="0"/>
              <a:t>Тема лекции – локаторы. В ней Вы узнаете, что такое локаторы, для чего и где они используются, а также, научитесь их строить самостоятельно. </a:t>
            </a:r>
          </a:p>
        </p:txBody>
      </p:sp>
      <p:sp>
        <p:nvSpPr>
          <p:cNvPr id="4" name="Slide Number Placeholder 3"/>
          <p:cNvSpPr>
            <a:spLocks noGrp="1"/>
          </p:cNvSpPr>
          <p:nvPr>
            <p:ph type="sldNum" sz="quarter" idx="10"/>
          </p:nvPr>
        </p:nvSpPr>
        <p:spPr/>
        <p:txBody>
          <a:bodyPr/>
          <a:lstStyle/>
          <a:p>
            <a:fld id="{62B53C63-B9AB-4F6A-9078-D447E7A7643A}" type="slidenum">
              <a:rPr lang="ru-RU" smtClean="0"/>
              <a:pPr/>
              <a:t>1</a:t>
            </a:fld>
            <a:endParaRPr lang="ru-RU"/>
          </a:p>
        </p:txBody>
      </p:sp>
    </p:spTree>
    <p:extLst>
      <p:ext uri="{BB962C8B-B14F-4D97-AF65-F5344CB8AC3E}">
        <p14:creationId xmlns:p14="http://schemas.microsoft.com/office/powerpoint/2010/main" val="3095948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данном слайде отображены примеры</a:t>
            </a:r>
            <a:r>
              <a:rPr lang="ru-RU" baseline="0" dirty="0" smtClean="0"/>
              <a:t> простых локаторов.</a:t>
            </a:r>
          </a:p>
          <a:p>
            <a:r>
              <a:rPr lang="ru-RU" baseline="0" dirty="0" smtClean="0"/>
              <a:t> - в первом случае поиск производится по </a:t>
            </a:r>
            <a:r>
              <a:rPr lang="en-US" baseline="0" dirty="0" smtClean="0"/>
              <a:t>id</a:t>
            </a:r>
          </a:p>
          <a:p>
            <a:r>
              <a:rPr lang="ru-RU" baseline="0" dirty="0" smtClean="0"/>
              <a:t> - во втором по </a:t>
            </a:r>
            <a:r>
              <a:rPr lang="en-US" baseline="0" dirty="0" smtClean="0"/>
              <a:t>Name</a:t>
            </a:r>
            <a:endParaRPr lang="ru-RU" baseline="0" dirty="0" smtClean="0"/>
          </a:p>
          <a:p>
            <a:r>
              <a:rPr lang="ru-RU" baseline="0" dirty="0" smtClean="0"/>
              <a:t> - в третьем по </a:t>
            </a:r>
            <a:r>
              <a:rPr lang="en-US" baseline="0" dirty="0" smtClean="0"/>
              <a:t>Class Name</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10</a:t>
            </a:fld>
            <a:endParaRPr lang="ru-RU"/>
          </a:p>
        </p:txBody>
      </p:sp>
    </p:spTree>
    <p:extLst>
      <p:ext uri="{BB962C8B-B14F-4D97-AF65-F5344CB8AC3E}">
        <p14:creationId xmlns:p14="http://schemas.microsoft.com/office/powerpoint/2010/main" val="3055453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aseline="0" dirty="0" smtClean="0"/>
              <a:t>В первом примере поиск производится по </a:t>
            </a:r>
            <a:r>
              <a:rPr lang="en-US" baseline="0" dirty="0" smtClean="0"/>
              <a:t>Tag Name</a:t>
            </a:r>
            <a:r>
              <a:rPr lang="ru-RU" baseline="0" dirty="0" smtClean="0"/>
              <a:t>,во втором по </a:t>
            </a:r>
            <a:r>
              <a:rPr lang="en-US" baseline="0" dirty="0" smtClean="0"/>
              <a:t>Linked Text </a:t>
            </a:r>
            <a:r>
              <a:rPr lang="ru-RU" baseline="0" dirty="0" smtClean="0"/>
              <a:t>и </a:t>
            </a:r>
            <a:r>
              <a:rPr lang="en-US" baseline="0" dirty="0" smtClean="0"/>
              <a:t>Partial</a:t>
            </a:r>
            <a:r>
              <a:rPr lang="ru-RU" baseline="0" dirty="0" smtClean="0"/>
              <a:t> </a:t>
            </a:r>
            <a:r>
              <a:rPr lang="en-US" baseline="0" dirty="0" smtClean="0"/>
              <a:t>Text Link.</a:t>
            </a:r>
          </a:p>
          <a:p>
            <a:r>
              <a:rPr lang="ru-RU" baseline="0" dirty="0" smtClean="0"/>
              <a:t>Отличия последних заключается в полном описании текста ссылки(</a:t>
            </a:r>
            <a:r>
              <a:rPr lang="en-US" baseline="0" dirty="0" smtClean="0"/>
              <a:t>Linked Text</a:t>
            </a:r>
            <a:r>
              <a:rPr lang="ru-RU" baseline="0" dirty="0" smtClean="0"/>
              <a:t>) и частичном(</a:t>
            </a:r>
            <a:r>
              <a:rPr lang="en-US" baseline="0" dirty="0" smtClean="0"/>
              <a:t>Partial</a:t>
            </a:r>
            <a:r>
              <a:rPr lang="ru-RU" baseline="0" dirty="0" smtClean="0"/>
              <a:t> </a:t>
            </a:r>
            <a:r>
              <a:rPr lang="en-US" baseline="0" dirty="0" smtClean="0"/>
              <a:t>Text Link</a:t>
            </a:r>
            <a:r>
              <a:rPr lang="ru-RU" baseline="0" dirty="0" smtClean="0"/>
              <a:t>).</a:t>
            </a:r>
          </a:p>
        </p:txBody>
      </p:sp>
      <p:sp>
        <p:nvSpPr>
          <p:cNvPr id="4" name="Slide Number Placeholder 3"/>
          <p:cNvSpPr>
            <a:spLocks noGrp="1"/>
          </p:cNvSpPr>
          <p:nvPr>
            <p:ph type="sldNum" sz="quarter" idx="10"/>
          </p:nvPr>
        </p:nvSpPr>
        <p:spPr/>
        <p:txBody>
          <a:bodyPr/>
          <a:lstStyle/>
          <a:p>
            <a:fld id="{62B53C63-B9AB-4F6A-9078-D447E7A7643A}" type="slidenum">
              <a:rPr lang="ru-RU" smtClean="0"/>
              <a:pPr/>
              <a:t>11</a:t>
            </a:fld>
            <a:endParaRPr lang="ru-RU"/>
          </a:p>
        </p:txBody>
      </p:sp>
    </p:spTree>
    <p:extLst>
      <p:ext uri="{BB962C8B-B14F-4D97-AF65-F5344CB8AC3E}">
        <p14:creationId xmlns:p14="http://schemas.microsoft.com/office/powerpoint/2010/main" val="3154134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Выше</a:t>
            </a:r>
            <a:r>
              <a:rPr lang="ru-RU" baseline="0" dirty="0" smtClean="0"/>
              <a:t> описаны случаи, когда нельзя обойтись простыми локаторами.</a:t>
            </a:r>
          </a:p>
          <a:p>
            <a:pPr marL="0" indent="0">
              <a:lnSpc>
                <a:spcPct val="150000"/>
              </a:lnSpc>
              <a:buClr>
                <a:schemeClr val="accent6">
                  <a:lumMod val="50000"/>
                </a:schemeClr>
              </a:buClr>
              <a:buFont typeface="Wingdings" panose="05000000000000000000" pitchFamily="2" charset="2"/>
              <a:buNone/>
            </a:pPr>
            <a:r>
              <a:rPr lang="ru-RU" sz="1200" b="1" dirty="0" smtClean="0">
                <a:solidFill>
                  <a:srgbClr val="595959"/>
                </a:solidFill>
                <a:latin typeface="Trebuchet MS" pitchFamily="34" charset="0"/>
              </a:rPr>
              <a:t> </a:t>
            </a:r>
            <a:r>
              <a:rPr lang="ru-RU" sz="1200" b="0" dirty="0" smtClean="0">
                <a:solidFill>
                  <a:srgbClr val="595959"/>
                </a:solidFill>
                <a:latin typeface="Trebuchet MS" pitchFamily="34" charset="0"/>
              </a:rPr>
              <a:t>- Необходимо найти несколько элементов</a:t>
            </a:r>
          </a:p>
          <a:p>
            <a:pPr marL="0" indent="0">
              <a:lnSpc>
                <a:spcPct val="150000"/>
              </a:lnSpc>
              <a:buClr>
                <a:schemeClr val="accent6">
                  <a:lumMod val="50000"/>
                </a:schemeClr>
              </a:buClr>
              <a:buFont typeface="Wingdings" panose="05000000000000000000" pitchFamily="2" charset="2"/>
              <a:buNone/>
            </a:pPr>
            <a:r>
              <a:rPr lang="ru-RU" sz="1200" b="0" dirty="0" smtClean="0">
                <a:solidFill>
                  <a:srgbClr val="595959"/>
                </a:solidFill>
                <a:latin typeface="Trebuchet MS" pitchFamily="34" charset="0"/>
              </a:rPr>
              <a:t> - Необходимо учитывать отношение одного элемента к другому</a:t>
            </a:r>
          </a:p>
          <a:p>
            <a:pPr marL="0" indent="0">
              <a:lnSpc>
                <a:spcPct val="150000"/>
              </a:lnSpc>
              <a:buClr>
                <a:schemeClr val="accent6">
                  <a:lumMod val="50000"/>
                </a:schemeClr>
              </a:buClr>
              <a:buFont typeface="Wingdings" panose="05000000000000000000" pitchFamily="2" charset="2"/>
              <a:buNone/>
            </a:pPr>
            <a:r>
              <a:rPr lang="ru-RU" sz="1200" b="0" dirty="0" smtClean="0">
                <a:solidFill>
                  <a:srgbClr val="595959"/>
                </a:solidFill>
                <a:latin typeface="Trebuchet MS" pitchFamily="34" charset="0"/>
              </a:rPr>
              <a:t> -</a:t>
            </a:r>
            <a:r>
              <a:rPr lang="ru-RU" sz="1200" b="0" baseline="0" dirty="0" smtClean="0">
                <a:solidFill>
                  <a:srgbClr val="595959"/>
                </a:solidFill>
                <a:latin typeface="Trebuchet MS" pitchFamily="34" charset="0"/>
              </a:rPr>
              <a:t> </a:t>
            </a:r>
            <a:r>
              <a:rPr lang="ru-RU" sz="1200" b="0" dirty="0" smtClean="0">
                <a:solidFill>
                  <a:srgbClr val="595959"/>
                </a:solidFill>
                <a:latin typeface="Trebuchet MS" pitchFamily="34" charset="0"/>
              </a:rPr>
              <a:t>Важна позиция элемента</a:t>
            </a:r>
          </a:p>
          <a:p>
            <a:pPr marL="0" indent="0">
              <a:lnSpc>
                <a:spcPct val="150000"/>
              </a:lnSpc>
              <a:buClr>
                <a:schemeClr val="accent6">
                  <a:lumMod val="50000"/>
                </a:schemeClr>
              </a:buClr>
              <a:buFont typeface="Wingdings" panose="05000000000000000000" pitchFamily="2" charset="2"/>
              <a:buNone/>
            </a:pPr>
            <a:r>
              <a:rPr lang="ru-RU" sz="1200" b="0" dirty="0" smtClean="0">
                <a:solidFill>
                  <a:srgbClr val="595959"/>
                </a:solidFill>
                <a:latin typeface="Trebuchet MS" pitchFamily="34" charset="0"/>
              </a:rPr>
              <a:t> - Поиска элемента по нескольким атрибутам</a:t>
            </a:r>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12</a:t>
            </a:fld>
            <a:endParaRPr lang="ru-RU"/>
          </a:p>
        </p:txBody>
      </p:sp>
    </p:spTree>
    <p:extLst>
      <p:ext uri="{BB962C8B-B14F-4D97-AF65-F5344CB8AC3E}">
        <p14:creationId xmlns:p14="http://schemas.microsoft.com/office/powerpoint/2010/main" val="2105456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err="1" smtClean="0"/>
              <a:t>XPath</a:t>
            </a:r>
            <a:r>
              <a:rPr lang="ru-RU" dirty="0" smtClean="0"/>
              <a:t> (XML </a:t>
            </a:r>
            <a:r>
              <a:rPr lang="ru-RU" dirty="0" err="1" smtClean="0"/>
              <a:t>Path</a:t>
            </a:r>
            <a:r>
              <a:rPr lang="ru-RU" dirty="0" smtClean="0"/>
              <a:t> </a:t>
            </a:r>
            <a:r>
              <a:rPr lang="ru-RU" dirty="0" err="1" smtClean="0"/>
              <a:t>Language</a:t>
            </a:r>
            <a:r>
              <a:rPr lang="ru-RU" dirty="0" smtClean="0"/>
              <a:t>) — язык запросов к элементам </a:t>
            </a:r>
            <a:r>
              <a:rPr lang="ru-RU" dirty="0" smtClean="0">
                <a:hlinkClick r:id="rId3" tooltip="XML"/>
              </a:rPr>
              <a:t>XML</a:t>
            </a:r>
            <a:r>
              <a:rPr lang="ru-RU" dirty="0" smtClean="0"/>
              <a:t>-документа. Разработан для организации доступа к частям документа XML в файлах трансформации </a:t>
            </a:r>
            <a:r>
              <a:rPr lang="ru-RU" dirty="0" smtClean="0">
                <a:hlinkClick r:id="rId4" tooltip="XSLT"/>
              </a:rPr>
              <a:t>XSLT</a:t>
            </a:r>
            <a:r>
              <a:rPr lang="ru-RU" dirty="0" smtClean="0"/>
              <a:t> и является стандартом консорциума </a:t>
            </a:r>
            <a:r>
              <a:rPr lang="ru-RU" dirty="0" smtClean="0">
                <a:hlinkClick r:id="rId5" tooltip="W3C"/>
              </a:rPr>
              <a:t>W3C</a:t>
            </a:r>
            <a:r>
              <a:rPr lang="ru-RU" dirty="0" smtClean="0"/>
              <a:t>. </a:t>
            </a:r>
            <a:r>
              <a:rPr lang="ru-RU" dirty="0" err="1" smtClean="0"/>
              <a:t>XPath</a:t>
            </a:r>
            <a:r>
              <a:rPr lang="ru-RU" dirty="0" smtClean="0"/>
              <a:t> призван реализовать навигацию по </a:t>
            </a:r>
            <a:r>
              <a:rPr lang="ru-RU" dirty="0" smtClean="0">
                <a:hlinkClick r:id="rId6" tooltip="Document Object Model"/>
              </a:rPr>
              <a:t>DOM</a:t>
            </a:r>
            <a:r>
              <a:rPr lang="ru-RU" dirty="0" smtClean="0"/>
              <a:t> в </a:t>
            </a:r>
            <a:r>
              <a:rPr lang="ru-RU" dirty="0" smtClean="0">
                <a:hlinkClick r:id="rId3" tooltip="XML"/>
              </a:rPr>
              <a:t>XML</a:t>
            </a:r>
            <a:r>
              <a:rPr lang="ru-RU" dirty="0" smtClean="0"/>
              <a:t>. В </a:t>
            </a:r>
            <a:r>
              <a:rPr lang="ru-RU" dirty="0" err="1" smtClean="0"/>
              <a:t>XPath</a:t>
            </a:r>
            <a:r>
              <a:rPr lang="ru-RU" dirty="0" smtClean="0"/>
              <a:t> используется компактный синтаксис, отличный от принятого в XML. </a:t>
            </a:r>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13</a:t>
            </a:fld>
            <a:endParaRPr lang="ru-RU"/>
          </a:p>
        </p:txBody>
      </p:sp>
    </p:spTree>
    <p:extLst>
      <p:ext uri="{BB962C8B-B14F-4D97-AF65-F5344CB8AC3E}">
        <p14:creationId xmlns:p14="http://schemas.microsoft.com/office/powerpoint/2010/main" val="489817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XPath</a:t>
            </a:r>
            <a:r>
              <a:rPr lang="en-US" dirty="0" smtClean="0"/>
              <a:t> </a:t>
            </a:r>
            <a:r>
              <a:rPr lang="ru-RU" dirty="0" smtClean="0"/>
              <a:t>представляет собой различное сочетание тегов, которые могут содержать вложенные теги, а те в свою очередь тоже могут содержать теги и т.д. То есть ,выстраивается определенная иерархия, наподобие структуры каталогов в файловой системе. И задача </a:t>
            </a:r>
            <a:r>
              <a:rPr lang="ru-RU" dirty="0" err="1" smtClean="0"/>
              <a:t>XPath</a:t>
            </a:r>
            <a:r>
              <a:rPr lang="ru-RU" dirty="0" smtClean="0"/>
              <a:t> - отразить подобный путь к нужному элементу, с учетом иерархии. Например, XPath вида:</a:t>
            </a:r>
            <a:br>
              <a:rPr lang="ru-RU" dirty="0" smtClean="0"/>
            </a:br>
            <a:r>
              <a:rPr lang="ru-RU" dirty="0" smtClean="0"/>
              <a:t>A/B/C/D </a:t>
            </a:r>
            <a:endParaRPr lang="en-US" dirty="0" smtClean="0"/>
          </a:p>
          <a:p>
            <a:r>
              <a:rPr lang="ru-RU" dirty="0" smtClean="0"/>
              <a:t>указывает на некоторый элемент с тегом D, который находится внутри тега C, а тот в свою очередь - внутри тега B, который находится внутри тега A, который находится на самом верхнем уровне иерархии.</a:t>
            </a:r>
          </a:p>
          <a:p>
            <a:r>
              <a:rPr lang="ru-RU" dirty="0" smtClean="0"/>
              <a:t>Если брать использование </a:t>
            </a:r>
            <a:r>
              <a:rPr lang="ru-RU" dirty="0" err="1" smtClean="0"/>
              <a:t>XPath</a:t>
            </a:r>
            <a:r>
              <a:rPr lang="ru-RU" dirty="0" smtClean="0"/>
              <a:t> в </a:t>
            </a:r>
            <a:r>
              <a:rPr lang="ru-RU" dirty="0" err="1" smtClean="0"/>
              <a:t>Селениуме</a:t>
            </a:r>
            <a:r>
              <a:rPr lang="ru-RU" dirty="0" smtClean="0"/>
              <a:t>, то там зачастую полный путь указывать не нужно, более того, вредно, особенно, если вложенность тега нужного элемента достаточно высока. Как правило, удобно указывать путь, начиная с некоторого промежуточного элемента, пропуская теги более высокого порядка. Например, такой </a:t>
            </a:r>
            <a:r>
              <a:rPr lang="ru-RU" dirty="0" err="1" smtClean="0"/>
              <a:t>XPath</a:t>
            </a:r>
            <a:r>
              <a:rPr lang="ru-RU" dirty="0" smtClean="0"/>
              <a:t>: </a:t>
            </a:r>
            <a:r>
              <a:rPr lang="ru-RU" b="0" dirty="0" smtClean="0"/>
              <a:t>//</a:t>
            </a:r>
            <a:r>
              <a:rPr lang="ru-RU" b="0" dirty="0" err="1" smtClean="0"/>
              <a:t>table</a:t>
            </a:r>
            <a:r>
              <a:rPr lang="ru-RU" b="0" dirty="0" smtClean="0"/>
              <a:t>/</a:t>
            </a:r>
            <a:r>
              <a:rPr lang="ru-RU" b="0" dirty="0" err="1" smtClean="0"/>
              <a:t>tbody</a:t>
            </a:r>
            <a:r>
              <a:rPr lang="ru-RU" b="0" dirty="0" smtClean="0"/>
              <a:t>/</a:t>
            </a:r>
            <a:r>
              <a:rPr lang="ru-RU" b="0" dirty="0" err="1" smtClean="0"/>
              <a:t>tr</a:t>
            </a:r>
            <a:r>
              <a:rPr lang="ru-RU" b="0" dirty="0" smtClean="0"/>
              <a:t>/</a:t>
            </a:r>
            <a:r>
              <a:rPr lang="ru-RU" b="0" dirty="0" err="1" smtClean="0"/>
              <a:t>td</a:t>
            </a:r>
            <a:r>
              <a:rPr lang="ru-RU" b="0" dirty="0" smtClean="0"/>
              <a:t>/a </a:t>
            </a:r>
            <a:r>
              <a:rPr lang="ru-RU" dirty="0" smtClean="0"/>
              <a:t>ссылается на первую ссылку в первой строке тела первой таблицы. Обратите внимание на начало данной записи. </a:t>
            </a:r>
          </a:p>
          <a:p>
            <a:r>
              <a:rPr lang="ru-RU" dirty="0" smtClean="0"/>
              <a:t>Строка '//' означает, что поиск элемента начинается с некоторого произвольного места.</a:t>
            </a:r>
          </a:p>
          <a:p>
            <a:r>
              <a:rPr lang="ru-RU" dirty="0" smtClean="0"/>
              <a:t>Строка '/' означает, что поиск </a:t>
            </a:r>
            <a:r>
              <a:rPr lang="ru-RU" baseline="0" dirty="0" smtClean="0">
                <a:effectLst/>
              </a:rPr>
              <a:t>элемента производится </a:t>
            </a:r>
            <a:r>
              <a:rPr lang="ru-RU" dirty="0" smtClean="0">
                <a:effectLst/>
              </a:rPr>
              <a:t>из корневого узла.</a:t>
            </a:r>
          </a:p>
          <a:p>
            <a:r>
              <a:rPr lang="ru-RU" dirty="0" smtClean="0"/>
              <a:t>Строка ‘.' означает, что поиск </a:t>
            </a:r>
            <a:r>
              <a:rPr lang="ru-RU" baseline="0" dirty="0" smtClean="0">
                <a:effectLst/>
              </a:rPr>
              <a:t>элемента производится из </a:t>
            </a:r>
            <a:r>
              <a:rPr lang="ru-RU" dirty="0" smtClean="0"/>
              <a:t>текущего узла.</a:t>
            </a:r>
          </a:p>
          <a:p>
            <a:r>
              <a:rPr lang="ru-RU" dirty="0" smtClean="0"/>
              <a:t>Строка ‘..' означает, что производится поиск родителя текущего</a:t>
            </a:r>
            <a:r>
              <a:rPr lang="ru-RU" baseline="0" dirty="0" smtClean="0"/>
              <a:t> элемента.</a:t>
            </a:r>
          </a:p>
          <a:p>
            <a:r>
              <a:rPr lang="ru-RU" dirty="0" smtClean="0"/>
              <a:t>Строка ‘</a:t>
            </a:r>
            <a:r>
              <a:rPr lang="en-US" dirty="0" smtClean="0"/>
              <a:t>@</a:t>
            </a:r>
            <a:r>
              <a:rPr lang="ru-RU" dirty="0" smtClean="0"/>
              <a:t>' означает, что поиск производится учитывая атрибут</a:t>
            </a:r>
            <a:r>
              <a:rPr lang="ru-RU" baseline="0" dirty="0" smtClean="0"/>
              <a:t> элемента и т.д.</a:t>
            </a:r>
            <a:endParaRPr lang="ru-RU" dirty="0" smtClean="0">
              <a:effectLst/>
            </a:endParaRPr>
          </a:p>
          <a:p>
            <a:r>
              <a:rPr lang="ru-RU" dirty="0" smtClean="0"/>
              <a:t/>
            </a:r>
            <a:br>
              <a:rPr lang="ru-RU" dirty="0" smtClean="0"/>
            </a:br>
            <a:endParaRPr lang="ru-RU" b="0"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14</a:t>
            </a:fld>
            <a:endParaRPr lang="ru-RU"/>
          </a:p>
        </p:txBody>
      </p:sp>
    </p:spTree>
    <p:extLst>
      <p:ext uri="{BB962C8B-B14F-4D97-AF65-F5344CB8AC3E}">
        <p14:creationId xmlns:p14="http://schemas.microsoft.com/office/powerpoint/2010/main" val="2442739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Оси — это </a:t>
            </a:r>
            <a:r>
              <a:rPr lang="ru-RU" i="1" dirty="0" smtClean="0"/>
              <a:t>база</a:t>
            </a:r>
            <a:r>
              <a:rPr lang="ru-RU" dirty="0" smtClean="0"/>
              <a:t> языка </a:t>
            </a:r>
            <a:r>
              <a:rPr lang="ru-RU" dirty="0" err="1" smtClean="0"/>
              <a:t>XPath</a:t>
            </a:r>
            <a:r>
              <a:rPr lang="ru-RU" dirty="0" smtClean="0"/>
              <a:t>. Ось определяет набор узлов относительно текущего узла.</a:t>
            </a:r>
          </a:p>
          <a:p>
            <a:r>
              <a:rPr lang="ru-RU" dirty="0" smtClean="0"/>
              <a:t>Например:</a:t>
            </a:r>
          </a:p>
          <a:p>
            <a:r>
              <a:rPr lang="ru-RU" b="1" dirty="0" smtClean="0"/>
              <a:t> - </a:t>
            </a:r>
            <a:r>
              <a:rPr lang="en-US" b="1" dirty="0" smtClean="0"/>
              <a:t>self::</a:t>
            </a:r>
            <a:r>
              <a:rPr lang="en-US" dirty="0" smtClean="0"/>
              <a:t> — </a:t>
            </a:r>
            <a:r>
              <a:rPr lang="ru-RU" dirty="0" smtClean="0"/>
              <a:t>возвращает текущий элемент.</a:t>
            </a:r>
          </a:p>
          <a:p>
            <a:r>
              <a:rPr lang="ru-RU" b="1" dirty="0" smtClean="0"/>
              <a:t> - </a:t>
            </a:r>
            <a:r>
              <a:rPr lang="ru-RU" b="1" dirty="0" err="1" smtClean="0"/>
              <a:t>ancestor</a:t>
            </a:r>
            <a:r>
              <a:rPr lang="ru-RU" b="1" dirty="0" smtClean="0"/>
              <a:t>::</a:t>
            </a:r>
            <a:r>
              <a:rPr lang="ru-RU" dirty="0" smtClean="0"/>
              <a:t> — возвращает множество предков. </a:t>
            </a:r>
          </a:p>
          <a:p>
            <a:r>
              <a:rPr lang="ru-RU" b="1" dirty="0" smtClean="0"/>
              <a:t> - </a:t>
            </a:r>
            <a:r>
              <a:rPr lang="ru-RU" b="1" dirty="0" err="1" smtClean="0"/>
              <a:t>ancestor-or-self</a:t>
            </a:r>
            <a:r>
              <a:rPr lang="ru-RU" b="1" dirty="0" smtClean="0"/>
              <a:t>: :</a:t>
            </a:r>
            <a:r>
              <a:rPr lang="ru-RU" dirty="0" smtClean="0"/>
              <a:t> — возвращает множество предков и текущий элемент.</a:t>
            </a:r>
          </a:p>
          <a:p>
            <a:r>
              <a:rPr lang="ru-RU" b="1" dirty="0" smtClean="0"/>
              <a:t> - </a:t>
            </a:r>
            <a:r>
              <a:rPr lang="ru-RU" b="1" dirty="0" err="1" smtClean="0"/>
              <a:t>attribute</a:t>
            </a:r>
            <a:r>
              <a:rPr lang="ru-RU" b="1" dirty="0" smtClean="0"/>
              <a:t>::</a:t>
            </a:r>
            <a:r>
              <a:rPr lang="ru-RU" dirty="0" smtClean="0"/>
              <a:t> — возвращает множество атрибутов текущего элемента.</a:t>
            </a:r>
          </a:p>
          <a:p>
            <a:r>
              <a:rPr lang="ru-RU" b="1" dirty="0" smtClean="0"/>
              <a:t> - </a:t>
            </a:r>
            <a:r>
              <a:rPr lang="ru-RU" b="1" dirty="0" err="1" smtClean="0"/>
              <a:t>child</a:t>
            </a:r>
            <a:r>
              <a:rPr lang="ru-RU" b="1" dirty="0" smtClean="0"/>
              <a:t>::</a:t>
            </a:r>
            <a:r>
              <a:rPr lang="ru-RU" dirty="0" smtClean="0"/>
              <a:t> — возвращает множество потомков на один уровень ниже.</a:t>
            </a:r>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15</a:t>
            </a:fld>
            <a:endParaRPr lang="ru-RU"/>
          </a:p>
        </p:txBody>
      </p:sp>
    </p:spTree>
    <p:extLst>
      <p:ext uri="{BB962C8B-B14F-4D97-AF65-F5344CB8AC3E}">
        <p14:creationId xmlns:p14="http://schemas.microsoft.com/office/powerpoint/2010/main" val="3907679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1" dirty="0" smtClean="0">
                <a:latin typeface="Trebuchet MS" panose="020B0603020202020204" pitchFamily="34" charset="0"/>
              </a:rPr>
              <a:t> - </a:t>
            </a:r>
            <a:r>
              <a:rPr lang="ru-RU" sz="1200" b="1" dirty="0" err="1" smtClean="0">
                <a:latin typeface="Trebuchet MS" panose="020B0603020202020204" pitchFamily="34" charset="0"/>
              </a:rPr>
              <a:t>namespace</a:t>
            </a:r>
            <a:r>
              <a:rPr lang="ru-RU" sz="1200" b="1" dirty="0" smtClean="0">
                <a:latin typeface="Trebuchet MS" panose="020B0603020202020204" pitchFamily="34" charset="0"/>
              </a:rPr>
              <a:t>::</a:t>
            </a:r>
            <a:r>
              <a:rPr lang="ru-RU" sz="1200" dirty="0" smtClean="0">
                <a:latin typeface="Trebuchet MS" panose="020B0603020202020204" pitchFamily="34" charset="0"/>
              </a:rPr>
              <a:t> </a:t>
            </a:r>
            <a:r>
              <a:rPr lang="ru-RU" sz="1200" dirty="0" smtClean="0">
                <a:solidFill>
                  <a:schemeClr val="bg2">
                    <a:lumMod val="50000"/>
                  </a:schemeClr>
                </a:solidFill>
                <a:latin typeface="Trebuchet MS" panose="020B0603020202020204" pitchFamily="34" charset="0"/>
              </a:rPr>
              <a:t>— </a:t>
            </a:r>
            <a:r>
              <a:rPr lang="ru-RU" sz="1200" b="0" dirty="0" smtClean="0">
                <a:solidFill>
                  <a:schemeClr val="bg2">
                    <a:lumMod val="50000"/>
                  </a:schemeClr>
                </a:solidFill>
                <a:latin typeface="Trebuchet MS" panose="020B0603020202020204" pitchFamily="34" charset="0"/>
              </a:rPr>
              <a:t>возвращает множество, имеющее пространство имён (то есть присутствует атрибут </a:t>
            </a:r>
            <a:r>
              <a:rPr lang="ru-RU" sz="1200" b="0" dirty="0" err="1" smtClean="0">
                <a:solidFill>
                  <a:schemeClr val="bg2">
                    <a:lumMod val="50000"/>
                  </a:schemeClr>
                </a:solidFill>
                <a:latin typeface="Trebuchet MS" panose="020B0603020202020204" pitchFamily="34" charset="0"/>
              </a:rPr>
              <a:t>xmlns</a:t>
            </a:r>
            <a:r>
              <a:rPr lang="ru-RU" sz="1200" b="0" dirty="0" smtClean="0">
                <a:solidFill>
                  <a:schemeClr val="bg2">
                    <a:lumMod val="50000"/>
                  </a:schemeClr>
                </a:solidFill>
                <a:latin typeface="Trebuchet MS" panose="020B0603020202020204" pitchFamily="34" charset="0"/>
              </a:rPr>
              <a:t>). </a:t>
            </a:r>
          </a:p>
          <a:p>
            <a:r>
              <a:rPr lang="ru-RU" b="1" dirty="0" smtClean="0"/>
              <a:t> - </a:t>
            </a:r>
            <a:r>
              <a:rPr lang="ru-RU" b="1" dirty="0" err="1" smtClean="0"/>
              <a:t>parent</a:t>
            </a:r>
            <a:r>
              <a:rPr lang="ru-RU" b="1" dirty="0" smtClean="0"/>
              <a:t>::</a:t>
            </a:r>
            <a:r>
              <a:rPr lang="ru-RU" dirty="0" smtClean="0"/>
              <a:t> — возвращает предка на один уровень назад.</a:t>
            </a:r>
          </a:p>
          <a:p>
            <a:r>
              <a:rPr lang="ru-RU" b="1" dirty="0" smtClean="0"/>
              <a:t> - </a:t>
            </a:r>
            <a:r>
              <a:rPr lang="ru-RU" b="1" dirty="0" err="1" smtClean="0"/>
              <a:t>descendant</a:t>
            </a:r>
            <a:r>
              <a:rPr lang="ru-RU" b="1" dirty="0" smtClean="0"/>
              <a:t>::</a:t>
            </a:r>
            <a:r>
              <a:rPr lang="ru-RU" dirty="0" smtClean="0"/>
              <a:t> — возвращает полное множество потомков.</a:t>
            </a:r>
          </a:p>
          <a:p>
            <a:r>
              <a:rPr lang="ru-RU" b="1" dirty="0" smtClean="0"/>
              <a:t> - </a:t>
            </a:r>
            <a:r>
              <a:rPr lang="ru-RU" b="1" dirty="0" err="1" smtClean="0"/>
              <a:t>descendant-or-self</a:t>
            </a:r>
            <a:r>
              <a:rPr lang="ru-RU" b="1" dirty="0" smtClean="0"/>
              <a:t>::</a:t>
            </a:r>
            <a:r>
              <a:rPr lang="ru-RU" dirty="0" smtClean="0"/>
              <a:t> — возвращает полное множество потомков и текущий элемент.</a:t>
            </a:r>
          </a:p>
          <a:p>
            <a:r>
              <a:rPr lang="ru-RU" b="1" dirty="0" smtClean="0"/>
              <a:t> - </a:t>
            </a:r>
            <a:r>
              <a:rPr lang="ru-RU" b="1" dirty="0" err="1" smtClean="0"/>
              <a:t>following</a:t>
            </a:r>
            <a:r>
              <a:rPr lang="ru-RU" b="1" dirty="0" smtClean="0"/>
              <a:t>::</a:t>
            </a:r>
            <a:r>
              <a:rPr lang="ru-RU" dirty="0" smtClean="0"/>
              <a:t> — возвращает необработанное множество, ниже текущего элемента.</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16</a:t>
            </a:fld>
            <a:endParaRPr lang="ru-RU"/>
          </a:p>
        </p:txBody>
      </p:sp>
    </p:spTree>
    <p:extLst>
      <p:ext uri="{BB962C8B-B14F-4D97-AF65-F5344CB8AC3E}">
        <p14:creationId xmlns:p14="http://schemas.microsoft.com/office/powerpoint/2010/main" val="1013950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smtClean="0"/>
              <a:t> - </a:t>
            </a:r>
            <a:r>
              <a:rPr lang="ru-RU" b="1" dirty="0" err="1" smtClean="0"/>
              <a:t>following-sibling</a:t>
            </a:r>
            <a:r>
              <a:rPr lang="ru-RU" b="1" dirty="0" smtClean="0"/>
              <a:t>::</a:t>
            </a:r>
            <a:r>
              <a:rPr lang="ru-RU" dirty="0" smtClean="0"/>
              <a:t> — возвращает множество элементов на том же уровне, следующих за текущим.</a:t>
            </a:r>
          </a:p>
          <a:p>
            <a:r>
              <a:rPr lang="ru-RU" b="1" dirty="0" smtClean="0"/>
              <a:t> - </a:t>
            </a:r>
            <a:r>
              <a:rPr lang="ru-RU" b="1" dirty="0" err="1" smtClean="0"/>
              <a:t>preceding</a:t>
            </a:r>
            <a:r>
              <a:rPr lang="ru-RU" b="1" dirty="0" smtClean="0"/>
              <a:t>::</a:t>
            </a:r>
            <a:r>
              <a:rPr lang="ru-RU" dirty="0" smtClean="0"/>
              <a:t> — возвращает множество обработанных элементов исключая множество предков.</a:t>
            </a:r>
          </a:p>
          <a:p>
            <a:r>
              <a:rPr lang="ru-RU" b="1" dirty="0" smtClean="0"/>
              <a:t> - </a:t>
            </a:r>
            <a:r>
              <a:rPr lang="ru-RU" b="1" dirty="0" err="1" smtClean="0"/>
              <a:t>preceding-sibling</a:t>
            </a:r>
            <a:r>
              <a:rPr lang="ru-RU" b="1" dirty="0" smtClean="0"/>
              <a:t>::</a:t>
            </a:r>
            <a:r>
              <a:rPr lang="ru-RU" dirty="0" smtClean="0"/>
              <a:t> — возвращает множество элементов на том же уровне, предшествующих текущему.</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17</a:t>
            </a:fld>
            <a:endParaRPr lang="ru-RU"/>
          </a:p>
        </p:txBody>
      </p:sp>
    </p:spTree>
    <p:extLst>
      <p:ext uri="{BB962C8B-B14F-4D97-AF65-F5344CB8AC3E}">
        <p14:creationId xmlns:p14="http://schemas.microsoft.com/office/powerpoint/2010/main" val="3198448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a:t>
            </a:r>
            <a:r>
              <a:rPr lang="ru-RU" baseline="0" dirty="0" smtClean="0"/>
              <a:t> данном слайде показан наглядный пример  </a:t>
            </a:r>
            <a:r>
              <a:rPr lang="en-US" baseline="0" dirty="0" err="1" smtClean="0"/>
              <a:t>Xpath</a:t>
            </a:r>
            <a:r>
              <a:rPr lang="en-US" baseline="0" dirty="0" smtClean="0"/>
              <a:t> </a:t>
            </a:r>
            <a:r>
              <a:rPr lang="ru-RU" baseline="0" dirty="0" smtClean="0"/>
              <a:t>локатора с осью </a:t>
            </a:r>
            <a:r>
              <a:rPr lang="en-US" sz="1200" b="1" dirty="0" smtClean="0">
                <a:latin typeface="Trebuchet MS" pitchFamily="34" charset="0"/>
              </a:rPr>
              <a:t>following-sibling::</a:t>
            </a:r>
            <a:r>
              <a:rPr lang="ru-RU"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a:t>
            </a:r>
            <a:r>
              <a:rPr lang="en-US" sz="1200" b="1" dirty="0" smtClean="0">
                <a:solidFill>
                  <a:srgbClr val="C00000"/>
                </a:solidFill>
                <a:latin typeface="Trebuchet MS" pitchFamily="34" charset="0"/>
              </a:rPr>
              <a:t>//</a:t>
            </a:r>
            <a:r>
              <a:rPr lang="en-US" sz="1200" b="1" dirty="0" smtClean="0">
                <a:latin typeface="Trebuchet MS" pitchFamily="34" charset="0"/>
              </a:rPr>
              <a:t>label[.='Odds']</a:t>
            </a:r>
            <a:r>
              <a:rPr lang="ru-RU" baseline="0" dirty="0" smtClean="0"/>
              <a:t>» означает, что мы ищем где-либо на странице «</a:t>
            </a:r>
            <a:r>
              <a:rPr lang="en-US" baseline="0" dirty="0" smtClean="0"/>
              <a:t>label</a:t>
            </a:r>
            <a:r>
              <a:rPr lang="ru-RU" baseline="0" dirty="0" smtClean="0"/>
              <a:t>»</a:t>
            </a:r>
            <a:r>
              <a:rPr lang="en-US" baseline="0" dirty="0" smtClean="0"/>
              <a:t> </a:t>
            </a:r>
            <a:r>
              <a:rPr lang="ru-RU" baseline="0" dirty="0" smtClean="0"/>
              <a:t>с текстом «</a:t>
            </a:r>
            <a:r>
              <a:rPr lang="en-US" sz="1200" b="1" dirty="0" smtClean="0">
                <a:latin typeface="Trebuchet MS" pitchFamily="34" charset="0"/>
              </a:rPr>
              <a:t>Odds</a:t>
            </a:r>
            <a:r>
              <a:rPr lang="ru-RU" sz="1200" b="1" dirty="0" smtClean="0">
                <a:latin typeface="Trebuchet MS" pitchFamily="34" charset="0"/>
              </a:rPr>
              <a:t>»</a:t>
            </a:r>
            <a:r>
              <a:rPr lang="ru-RU" sz="1200" b="0" dirty="0" smtClean="0">
                <a:latin typeface="Trebuchet MS" pitchFamily="34" charset="0"/>
              </a:rPr>
              <a:t>.</a:t>
            </a:r>
            <a:r>
              <a:rPr lang="ru-RU" sz="1200" b="0" baseline="0" dirty="0" smtClean="0">
                <a:latin typeface="Trebuchet MS" pitchFamily="34" charset="0"/>
              </a:rPr>
              <a:t> Далее идет «</a:t>
            </a:r>
            <a:r>
              <a:rPr lang="en-US" sz="1200" b="1" dirty="0" smtClean="0">
                <a:solidFill>
                  <a:srgbClr val="C00000"/>
                </a:solidFill>
                <a:latin typeface="Trebuchet MS" pitchFamily="34" charset="0"/>
              </a:rPr>
              <a:t>/</a:t>
            </a:r>
            <a:r>
              <a:rPr lang="en-US" sz="1200" b="1" dirty="0" smtClean="0">
                <a:latin typeface="Trebuchet MS" pitchFamily="34" charset="0"/>
              </a:rPr>
              <a:t>following-sibling::div</a:t>
            </a:r>
            <a:r>
              <a:rPr lang="en-US" sz="1200" b="1" dirty="0" smtClean="0">
                <a:solidFill>
                  <a:srgbClr val="C00000"/>
                </a:solidFill>
                <a:latin typeface="Trebuchet MS" pitchFamily="34" charset="0"/>
              </a:rPr>
              <a:t>//</a:t>
            </a:r>
            <a:r>
              <a:rPr lang="en-US" sz="1200" b="1" dirty="0" smtClean="0">
                <a:latin typeface="Trebuchet MS" pitchFamily="34" charset="0"/>
              </a:rPr>
              <a:t>span</a:t>
            </a:r>
            <a:r>
              <a:rPr lang="ru-RU" sz="1200" b="0" baseline="0" dirty="0" smtClean="0">
                <a:latin typeface="Trebuchet MS" pitchFamily="34" charset="0"/>
              </a:rPr>
              <a:t>» , который ищет всех родственников(</a:t>
            </a:r>
            <a:r>
              <a:rPr lang="en-US" sz="1200" b="1" baseline="0" dirty="0" smtClean="0">
                <a:latin typeface="Trebuchet MS" pitchFamily="34" charset="0"/>
              </a:rPr>
              <a:t>div</a:t>
            </a:r>
            <a:r>
              <a:rPr lang="ru-RU" sz="1200" b="0" baseline="0" dirty="0" smtClean="0">
                <a:latin typeface="Trebuchet MS" pitchFamily="34" charset="0"/>
              </a:rPr>
              <a:t>) после текущего узла</a:t>
            </a:r>
            <a:r>
              <a:rPr lang="en-US" sz="1200" b="0" baseline="0" dirty="0" smtClean="0">
                <a:latin typeface="Trebuchet MS" pitchFamily="34" charset="0"/>
              </a:rPr>
              <a:t>, </a:t>
            </a:r>
            <a:r>
              <a:rPr lang="ru-RU" sz="1200" b="0" baseline="0" dirty="0" smtClean="0">
                <a:latin typeface="Trebuchet MS" pitchFamily="34" charset="0"/>
              </a:rPr>
              <a:t>которые содержат в себе тэг</a:t>
            </a:r>
            <a:r>
              <a:rPr lang="en-US" sz="1200" b="0" baseline="0" dirty="0" smtClean="0">
                <a:latin typeface="Trebuchet MS" pitchFamily="34" charset="0"/>
              </a:rPr>
              <a:t> </a:t>
            </a:r>
            <a:r>
              <a:rPr lang="ru-RU" sz="1200" b="0" baseline="0" dirty="0" smtClean="0">
                <a:latin typeface="Trebuchet MS" pitchFamily="34" charset="0"/>
              </a:rPr>
              <a:t>«</a:t>
            </a:r>
            <a:r>
              <a:rPr lang="en-US" sz="1200" b="0" baseline="0" dirty="0" smtClean="0">
                <a:latin typeface="Trebuchet MS" pitchFamily="34" charset="0"/>
              </a:rPr>
              <a:t>span</a:t>
            </a:r>
            <a:r>
              <a:rPr lang="ru-RU" sz="1200" b="0" baseline="0" dirty="0" smtClean="0">
                <a:latin typeface="Trebuchet MS" pitchFamily="34" charset="0"/>
              </a:rPr>
              <a:t>».</a:t>
            </a:r>
            <a:endParaRPr lang="ru-RU" b="0"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18</a:t>
            </a:fld>
            <a:endParaRPr lang="ru-RU"/>
          </a:p>
        </p:txBody>
      </p:sp>
    </p:spTree>
    <p:extLst>
      <p:ext uri="{BB962C8B-B14F-4D97-AF65-F5344CB8AC3E}">
        <p14:creationId xmlns:p14="http://schemas.microsoft.com/office/powerpoint/2010/main" val="1232868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a:t>
            </a:r>
            <a:r>
              <a:rPr lang="ru-RU" baseline="0" dirty="0" smtClean="0"/>
              <a:t> данном примере используется сокращение оси </a:t>
            </a:r>
            <a:r>
              <a:rPr lang="en-US" b="1" dirty="0" smtClean="0"/>
              <a:t>parent::</a:t>
            </a:r>
            <a:r>
              <a:rPr lang="ru-RU" b="1" dirty="0" smtClean="0"/>
              <a:t>,</a:t>
            </a:r>
            <a:r>
              <a:rPr lang="ru-RU" b="0" dirty="0" smtClean="0"/>
              <a:t> которое</a:t>
            </a:r>
            <a:r>
              <a:rPr lang="ru-RU" b="0" baseline="0" dirty="0" smtClean="0"/>
              <a:t> можно заменить «..»</a:t>
            </a:r>
            <a:endParaRPr lang="ru-RU" b="0"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19</a:t>
            </a:fld>
            <a:endParaRPr lang="ru-RU"/>
          </a:p>
        </p:txBody>
      </p:sp>
    </p:spTree>
    <p:extLst>
      <p:ext uri="{BB962C8B-B14F-4D97-AF65-F5344CB8AC3E}">
        <p14:creationId xmlns:p14="http://schemas.microsoft.com/office/powerpoint/2010/main" val="286133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данной лекции мы затронем следующие вопросы:</a:t>
            </a:r>
          </a:p>
          <a:p>
            <a:r>
              <a:rPr lang="en-US" dirty="0" smtClean="0"/>
              <a:t>1.</a:t>
            </a:r>
            <a:r>
              <a:rPr lang="en-US" baseline="0" dirty="0" smtClean="0"/>
              <a:t> </a:t>
            </a:r>
            <a:r>
              <a:rPr lang="ru-RU" dirty="0" smtClean="0"/>
              <a:t>Понятие локатора элемента(что это? для чего используется?)</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a:t>
            </a:r>
            <a:r>
              <a:rPr lang="ru-RU" dirty="0" smtClean="0"/>
              <a:t>Механизм передачи локатора(</a:t>
            </a:r>
            <a:r>
              <a:rPr lang="ru-RU" sz="1200" b="0" dirty="0" smtClean="0">
                <a:solidFill>
                  <a:srgbClr val="595959"/>
                </a:solidFill>
                <a:latin typeface="Trebuchet MS" pitchFamily="34" charset="0"/>
              </a:rPr>
              <a:t>класс </a:t>
            </a:r>
            <a:r>
              <a:rPr lang="en-US" sz="1200" b="0" dirty="0" smtClean="0">
                <a:latin typeface="Trebuchet MS" pitchFamily="34" charset="0"/>
              </a:rPr>
              <a:t>By</a:t>
            </a:r>
            <a:r>
              <a:rPr lang="en-US" sz="1200" b="0" dirty="0" smtClean="0">
                <a:solidFill>
                  <a:srgbClr val="595959"/>
                </a:solidFill>
                <a:latin typeface="Trebuchet MS" pitchFamily="34" charset="0"/>
              </a:rPr>
              <a:t> (</a:t>
            </a:r>
            <a:r>
              <a:rPr lang="en-US" sz="1200" b="0" dirty="0" err="1" smtClean="0">
                <a:solidFill>
                  <a:srgbClr val="595959"/>
                </a:solidFill>
                <a:latin typeface="Trebuchet MS" pitchFamily="34" charset="0"/>
              </a:rPr>
              <a:t>org.openqa.selenium.By</a:t>
            </a:r>
            <a:r>
              <a:rPr lang="en-US" sz="1200" b="0" dirty="0" smtClean="0">
                <a:solidFill>
                  <a:srgbClr val="595959"/>
                </a:solidFill>
                <a:latin typeface="Trebuchet MS" pitchFamily="34" charset="0"/>
              </a:rPr>
              <a:t>)</a:t>
            </a:r>
            <a:r>
              <a:rPr lang="ru-RU"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3. </a:t>
            </a:r>
            <a:r>
              <a:rPr lang="ru-RU" dirty="0" smtClean="0"/>
              <a:t>Механизм поиска элемента в </a:t>
            </a:r>
            <a:r>
              <a:rPr lang="ru-RU" dirty="0" err="1" smtClean="0"/>
              <a:t>Selenium</a:t>
            </a:r>
            <a:r>
              <a:rPr lang="ru-RU" dirty="0" smtClean="0"/>
              <a:t> </a:t>
            </a:r>
            <a:r>
              <a:rPr lang="ru-RU" dirty="0" err="1" smtClean="0"/>
              <a:t>Web</a:t>
            </a:r>
            <a:r>
              <a:rPr lang="ru-RU" dirty="0" smtClean="0"/>
              <a:t> </a:t>
            </a:r>
            <a:r>
              <a:rPr lang="ru-RU" dirty="0" err="1" smtClean="0"/>
              <a:t>Driver</a:t>
            </a:r>
            <a:r>
              <a:rPr lang="ru-RU" dirty="0" smtClean="0"/>
              <a:t>(речь пойдет </a:t>
            </a:r>
            <a:r>
              <a:rPr lang="ru-RU" b="0" dirty="0" smtClean="0"/>
              <a:t>о </a:t>
            </a:r>
            <a:r>
              <a:rPr lang="ru-RU" sz="1200" b="0" dirty="0" smtClean="0">
                <a:solidFill>
                  <a:srgbClr val="595959"/>
                </a:solidFill>
                <a:latin typeface="Trebuchet MS" pitchFamily="34" charset="0"/>
              </a:rPr>
              <a:t>2 методах поиска элементов на странице: </a:t>
            </a:r>
            <a:r>
              <a:rPr lang="en-US" sz="2000" b="0" dirty="0" err="1" smtClean="0">
                <a:latin typeface="Trebuchet MS" pitchFamily="34" charset="0"/>
              </a:rPr>
              <a:t>findElement</a:t>
            </a:r>
            <a:r>
              <a:rPr lang="en-US" sz="2000" b="0" dirty="0" smtClean="0">
                <a:latin typeface="Trebuchet MS" pitchFamily="34" charset="0"/>
              </a:rPr>
              <a:t>(By by)</a:t>
            </a:r>
            <a:r>
              <a:rPr lang="ru-RU" sz="2000" b="0" baseline="0" dirty="0" smtClean="0">
                <a:latin typeface="Trebuchet MS" pitchFamily="34" charset="0"/>
              </a:rPr>
              <a:t> и </a:t>
            </a:r>
            <a:r>
              <a:rPr lang="en-US" sz="1200" b="0" dirty="0" err="1" smtClean="0">
                <a:latin typeface="Trebuchet MS" pitchFamily="34" charset="0"/>
              </a:rPr>
              <a:t>findElements</a:t>
            </a:r>
            <a:r>
              <a:rPr lang="en-US" sz="1200" b="0" dirty="0" smtClean="0">
                <a:latin typeface="Trebuchet MS" pitchFamily="34" charset="0"/>
              </a:rPr>
              <a:t>(By by)</a:t>
            </a:r>
            <a:r>
              <a:rPr lang="ru-RU" dirty="0" smtClean="0"/>
              <a:t>)</a:t>
            </a:r>
          </a:p>
          <a:p>
            <a:r>
              <a:rPr lang="ru-RU" dirty="0" smtClean="0"/>
              <a:t>4.</a:t>
            </a:r>
            <a:r>
              <a:rPr lang="ru-RU" baseline="0" dirty="0" smtClean="0"/>
              <a:t> Виды локаторов(в данном слайде разговор пойдет о видах локаторов)</a:t>
            </a:r>
          </a:p>
          <a:p>
            <a:pPr marL="0" indent="0">
              <a:lnSpc>
                <a:spcPct val="150000"/>
              </a:lnSpc>
              <a:spcBef>
                <a:spcPct val="0"/>
              </a:spcBef>
              <a:buClr>
                <a:schemeClr val="accent6">
                  <a:lumMod val="50000"/>
                </a:schemeClr>
              </a:buClr>
              <a:buFont typeface="Wingdings" pitchFamily="2" charset="2"/>
              <a:buNone/>
            </a:pPr>
            <a:r>
              <a:rPr lang="ru-RU" dirty="0" smtClean="0"/>
              <a:t>5.</a:t>
            </a:r>
            <a:r>
              <a:rPr lang="ru-RU" altLang="ru-RU" sz="1200" b="1" dirty="0" smtClean="0">
                <a:solidFill>
                  <a:srgbClr val="595959"/>
                </a:solidFill>
                <a:latin typeface="Trebuchet MS" pitchFamily="34" charset="0"/>
              </a:rPr>
              <a:t> </a:t>
            </a:r>
            <a:r>
              <a:rPr lang="ru-RU" altLang="ru-RU" sz="1200" b="0" dirty="0" smtClean="0">
                <a:solidFill>
                  <a:srgbClr val="595959"/>
                </a:solidFill>
                <a:latin typeface="Trebuchet MS" pitchFamily="34" charset="0"/>
              </a:rPr>
              <a:t>Простые локаторы(увидим пример построения простых</a:t>
            </a:r>
            <a:r>
              <a:rPr lang="ru-RU" altLang="ru-RU" sz="1200" b="0" baseline="0" dirty="0" smtClean="0">
                <a:solidFill>
                  <a:srgbClr val="595959"/>
                </a:solidFill>
                <a:latin typeface="Trebuchet MS" pitchFamily="34" charset="0"/>
              </a:rPr>
              <a:t> локаторов</a:t>
            </a:r>
            <a:r>
              <a:rPr lang="ru-RU" altLang="ru-RU" sz="1200" b="0" dirty="0" smtClean="0">
                <a:solidFill>
                  <a:srgbClr val="595959"/>
                </a:solidFill>
                <a:latin typeface="Trebuchet MS" pitchFamily="34" charset="0"/>
              </a:rPr>
              <a:t>)</a:t>
            </a:r>
          </a:p>
          <a:p>
            <a:pPr marL="0" indent="0">
              <a:lnSpc>
                <a:spcPct val="150000"/>
              </a:lnSpc>
              <a:spcBef>
                <a:spcPct val="0"/>
              </a:spcBef>
              <a:buClr>
                <a:schemeClr val="accent6">
                  <a:lumMod val="50000"/>
                </a:schemeClr>
              </a:buClr>
              <a:buFont typeface="Wingdings" pitchFamily="2" charset="2"/>
              <a:buNone/>
            </a:pPr>
            <a:r>
              <a:rPr lang="ru-RU" altLang="ru-RU" sz="1200" b="0" dirty="0" smtClean="0">
                <a:solidFill>
                  <a:srgbClr val="595959"/>
                </a:solidFill>
                <a:latin typeface="Trebuchet MS" pitchFamily="34" charset="0"/>
              </a:rPr>
              <a:t>6. </a:t>
            </a:r>
            <a:r>
              <a:rPr lang="en-US" altLang="ru-RU" sz="1200" b="0" dirty="0" err="1" smtClean="0">
                <a:solidFill>
                  <a:srgbClr val="595959"/>
                </a:solidFill>
                <a:latin typeface="Trebuchet MS" pitchFamily="34" charset="0"/>
              </a:rPr>
              <a:t>Xpath</a:t>
            </a:r>
            <a:r>
              <a:rPr lang="en-US" altLang="ru-RU" sz="1200" b="0" dirty="0" smtClean="0">
                <a:solidFill>
                  <a:srgbClr val="595959"/>
                </a:solidFill>
                <a:latin typeface="Trebuchet MS" pitchFamily="34" charset="0"/>
              </a:rPr>
              <a:t> </a:t>
            </a:r>
            <a:r>
              <a:rPr lang="ru-RU" altLang="ru-RU" sz="1200" b="0" dirty="0" smtClean="0">
                <a:solidFill>
                  <a:srgbClr val="595959"/>
                </a:solidFill>
                <a:latin typeface="Trebuchet MS" pitchFamily="34" charset="0"/>
              </a:rPr>
              <a:t>локаторы(узнаем, что такое </a:t>
            </a:r>
            <a:r>
              <a:rPr lang="en-US" altLang="ru-RU" sz="1200" b="0" dirty="0" err="1" smtClean="0">
                <a:solidFill>
                  <a:srgbClr val="595959"/>
                </a:solidFill>
                <a:latin typeface="Trebuchet MS" pitchFamily="34" charset="0"/>
              </a:rPr>
              <a:t>xpath</a:t>
            </a:r>
            <a:r>
              <a:rPr lang="en-US" altLang="ru-RU" sz="1200" b="0" dirty="0" smtClean="0">
                <a:solidFill>
                  <a:srgbClr val="595959"/>
                </a:solidFill>
                <a:latin typeface="Trebuchet MS" pitchFamily="34" charset="0"/>
              </a:rPr>
              <a:t>-</a:t>
            </a:r>
            <a:r>
              <a:rPr lang="ru-RU" altLang="ru-RU" sz="1200" b="0" dirty="0" smtClean="0">
                <a:solidFill>
                  <a:srgbClr val="595959"/>
                </a:solidFill>
                <a:latin typeface="Trebuchet MS" pitchFamily="34" charset="0"/>
              </a:rPr>
              <a:t>локаторы)</a:t>
            </a:r>
            <a:endParaRPr lang="en-US" altLang="ru-RU" sz="1200" b="0" dirty="0" smtClean="0">
              <a:solidFill>
                <a:srgbClr val="595959"/>
              </a:solidFill>
              <a:latin typeface="Trebuchet MS" pitchFamily="34" charset="0"/>
            </a:endParaRPr>
          </a:p>
          <a:p>
            <a:pPr marL="0" indent="0">
              <a:lnSpc>
                <a:spcPct val="150000"/>
              </a:lnSpc>
              <a:spcBef>
                <a:spcPct val="0"/>
              </a:spcBef>
              <a:buClr>
                <a:schemeClr val="accent6">
                  <a:lumMod val="50000"/>
                </a:schemeClr>
              </a:buClr>
              <a:buFont typeface="Wingdings" pitchFamily="2" charset="2"/>
              <a:buNone/>
            </a:pPr>
            <a:r>
              <a:rPr lang="ru-RU" altLang="ru-RU" sz="1200" b="0" dirty="0" smtClean="0">
                <a:solidFill>
                  <a:srgbClr val="595959"/>
                </a:solidFill>
                <a:latin typeface="Trebuchet MS" pitchFamily="34" charset="0"/>
              </a:rPr>
              <a:t>7. </a:t>
            </a:r>
            <a:r>
              <a:rPr lang="en-US" altLang="ru-RU" sz="1200" b="0" dirty="0" smtClean="0">
                <a:solidFill>
                  <a:srgbClr val="595959"/>
                </a:solidFill>
                <a:latin typeface="Trebuchet MS" pitchFamily="34" charset="0"/>
              </a:rPr>
              <a:t>CSS </a:t>
            </a:r>
            <a:r>
              <a:rPr lang="ru-RU" altLang="ru-RU" sz="1200" b="0" dirty="0" smtClean="0">
                <a:solidFill>
                  <a:srgbClr val="595959"/>
                </a:solidFill>
                <a:latin typeface="Trebuchet MS" pitchFamily="34" charset="0"/>
              </a:rPr>
              <a:t>локаторы(узнаем, что такое </a:t>
            </a:r>
            <a:r>
              <a:rPr lang="en-US" altLang="ru-RU" sz="1200" b="0" dirty="0" err="1" smtClean="0">
                <a:solidFill>
                  <a:srgbClr val="595959"/>
                </a:solidFill>
                <a:latin typeface="Trebuchet MS" pitchFamily="34" charset="0"/>
              </a:rPr>
              <a:t>css</a:t>
            </a:r>
            <a:r>
              <a:rPr lang="en-US" altLang="ru-RU" sz="1200" b="0" dirty="0" smtClean="0">
                <a:solidFill>
                  <a:srgbClr val="595959"/>
                </a:solidFill>
                <a:latin typeface="Trebuchet MS" pitchFamily="34" charset="0"/>
              </a:rPr>
              <a:t>-</a:t>
            </a:r>
            <a:r>
              <a:rPr lang="ru-RU" altLang="ru-RU" sz="1200" b="0" dirty="0" smtClean="0">
                <a:solidFill>
                  <a:srgbClr val="595959"/>
                </a:solidFill>
                <a:latin typeface="Trebuchet MS" pitchFamily="34" charset="0"/>
              </a:rPr>
              <a:t>локаторы)</a:t>
            </a:r>
            <a:endParaRPr lang="en-US" altLang="ru-RU" sz="1200" b="0" dirty="0" smtClean="0">
              <a:solidFill>
                <a:srgbClr val="595959"/>
              </a:solidFill>
              <a:latin typeface="Trebuchet MS" pitchFamily="34" charset="0"/>
            </a:endParaRPr>
          </a:p>
          <a:p>
            <a:pPr marL="0" indent="0">
              <a:lnSpc>
                <a:spcPct val="150000"/>
              </a:lnSpc>
              <a:spcBef>
                <a:spcPct val="0"/>
              </a:spcBef>
              <a:buClr>
                <a:schemeClr val="accent6">
                  <a:lumMod val="50000"/>
                </a:schemeClr>
              </a:buClr>
              <a:buFont typeface="Wingdings" pitchFamily="2" charset="2"/>
              <a:buNone/>
            </a:pPr>
            <a:r>
              <a:rPr lang="ru-RU" altLang="ru-RU" sz="1200" b="0" dirty="0" smtClean="0">
                <a:solidFill>
                  <a:srgbClr val="595959"/>
                </a:solidFill>
                <a:latin typeface="Trebuchet MS" pitchFamily="34" charset="0"/>
              </a:rPr>
              <a:t>8. Инструментарий(познакомимся с инструментами некоторых браузеров, которые помогают строить локаторы</a:t>
            </a:r>
            <a:r>
              <a:rPr lang="en-US" altLang="ru-RU" sz="1200" b="0" dirty="0" smtClean="0">
                <a:solidFill>
                  <a:srgbClr val="595959"/>
                </a:solidFill>
                <a:latin typeface="Trebuchet MS" pitchFamily="34" charset="0"/>
              </a:rPr>
              <a:t>)</a:t>
            </a:r>
            <a:endParaRPr lang="ru-RU" altLang="ru-RU" sz="1200" b="0" dirty="0" smtClean="0">
              <a:solidFill>
                <a:srgbClr val="595959"/>
              </a:solidFill>
              <a:latin typeface="Trebuchet MS" pitchFamily="34" charset="0"/>
            </a:endParaRPr>
          </a:p>
          <a:p>
            <a:pPr marL="0" indent="0">
              <a:lnSpc>
                <a:spcPct val="150000"/>
              </a:lnSpc>
              <a:spcBef>
                <a:spcPct val="0"/>
              </a:spcBef>
              <a:buClr>
                <a:schemeClr val="accent6">
                  <a:lumMod val="50000"/>
                </a:schemeClr>
              </a:buClr>
              <a:buFont typeface="Wingdings" pitchFamily="2" charset="2"/>
              <a:buNone/>
            </a:pPr>
            <a:r>
              <a:rPr lang="ru-RU" altLang="ru-RU" sz="1200" b="0" dirty="0" smtClean="0">
                <a:solidFill>
                  <a:srgbClr val="595959"/>
                </a:solidFill>
                <a:latin typeface="Trebuchet MS" pitchFamily="34" charset="0"/>
              </a:rPr>
              <a:t>9. Советы по построению локаторов(данный раздел будет посвящен общим советам по построению</a:t>
            </a:r>
            <a:r>
              <a:rPr lang="ru-RU" altLang="ru-RU" sz="1200" b="0" baseline="0" dirty="0" smtClean="0">
                <a:solidFill>
                  <a:srgbClr val="595959"/>
                </a:solidFill>
                <a:latin typeface="Trebuchet MS" pitchFamily="34" charset="0"/>
              </a:rPr>
              <a:t> локаторов</a:t>
            </a:r>
            <a:r>
              <a:rPr lang="ru-RU" altLang="ru-RU" sz="1200" b="0" dirty="0" smtClean="0">
                <a:solidFill>
                  <a:srgbClr val="595959"/>
                </a:solidFill>
                <a:latin typeface="Trebuchet MS" pitchFamily="34" charset="0"/>
              </a:rPr>
              <a:t>)</a:t>
            </a:r>
          </a:p>
          <a:p>
            <a:pPr marL="0" indent="0">
              <a:lnSpc>
                <a:spcPct val="150000"/>
              </a:lnSpc>
              <a:spcBef>
                <a:spcPct val="0"/>
              </a:spcBef>
              <a:buClr>
                <a:schemeClr val="accent6">
                  <a:lumMod val="50000"/>
                </a:schemeClr>
              </a:buClr>
              <a:buFont typeface="Wingdings" pitchFamily="2" charset="2"/>
              <a:buNone/>
            </a:pPr>
            <a:endParaRPr lang="ru-RU" altLang="ru-RU" sz="1200" b="0" dirty="0" smtClean="0">
              <a:solidFill>
                <a:srgbClr val="595959"/>
              </a:solidFill>
              <a:latin typeface="Trebuchet MS" pitchFamily="34" charset="0"/>
            </a:endParaRPr>
          </a:p>
          <a:p>
            <a:pPr marL="0" indent="0">
              <a:lnSpc>
                <a:spcPct val="150000"/>
              </a:lnSpc>
              <a:spcBef>
                <a:spcPct val="0"/>
              </a:spcBef>
              <a:buClr>
                <a:schemeClr val="accent6">
                  <a:lumMod val="50000"/>
                </a:schemeClr>
              </a:buClr>
              <a:buFont typeface="Wingdings" pitchFamily="2" charset="2"/>
              <a:buNone/>
            </a:pP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a:t>
            </a:fld>
            <a:endParaRPr lang="ru-RU"/>
          </a:p>
        </p:txBody>
      </p:sp>
    </p:spTree>
    <p:extLst>
      <p:ext uri="{BB962C8B-B14F-4D97-AF65-F5344CB8AC3E}">
        <p14:creationId xmlns:p14="http://schemas.microsoft.com/office/powerpoint/2010/main" val="825517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a:t>
            </a:r>
            <a:r>
              <a:rPr lang="ru-RU" baseline="0" dirty="0" smtClean="0"/>
              <a:t> данном слайде показан наглядный пример  </a:t>
            </a:r>
            <a:r>
              <a:rPr lang="en-US" baseline="0" dirty="0" err="1" smtClean="0"/>
              <a:t>Xpath</a:t>
            </a:r>
            <a:r>
              <a:rPr lang="en-US" baseline="0" dirty="0" smtClean="0"/>
              <a:t> </a:t>
            </a:r>
            <a:r>
              <a:rPr lang="ru-RU" baseline="0" dirty="0" smtClean="0"/>
              <a:t>локатора с осью </a:t>
            </a:r>
            <a:r>
              <a:rPr lang="en-US" b="1" dirty="0" smtClean="0"/>
              <a:t>parent::</a:t>
            </a:r>
            <a:r>
              <a:rPr lang="ru-RU" b="1" dirty="0" smtClean="0"/>
              <a:t> </a:t>
            </a:r>
            <a:r>
              <a:rPr lang="ru-RU" b="0" dirty="0" smtClean="0"/>
              <a:t>и </a:t>
            </a:r>
            <a:r>
              <a:rPr lang="en-US" b="1" dirty="0" smtClean="0"/>
              <a:t>preceding-sibling::</a:t>
            </a:r>
            <a:r>
              <a:rPr lang="ru-RU" baseline="0" dirty="0" smtClean="0"/>
              <a:t>. </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20</a:t>
            </a:fld>
            <a:endParaRPr lang="ru-RU"/>
          </a:p>
        </p:txBody>
      </p:sp>
    </p:spTree>
    <p:extLst>
      <p:ext uri="{BB962C8B-B14F-4D97-AF65-F5344CB8AC3E}">
        <p14:creationId xmlns:p14="http://schemas.microsoft.com/office/powerpoint/2010/main" val="135992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a:t>
            </a:r>
            <a:r>
              <a:rPr lang="ru-RU" baseline="0" dirty="0" smtClean="0"/>
              <a:t> данном слайде описаны функции с множествами обработки набора узлов.</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21</a:t>
            </a:fld>
            <a:endParaRPr lang="ru-RU"/>
          </a:p>
        </p:txBody>
      </p:sp>
    </p:spTree>
    <p:extLst>
      <p:ext uri="{BB962C8B-B14F-4D97-AF65-F5344CB8AC3E}">
        <p14:creationId xmlns:p14="http://schemas.microsoft.com/office/powerpoint/2010/main" val="1269673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ru-RU" dirty="0" smtClean="0">
                <a:effectLst/>
              </a:rPr>
              <a:t>Строковые функции выполняют оценку, форматирование и манипулирование строковыми аргументами, или могут преобразовать объект в строку. </a:t>
            </a:r>
            <a:br>
              <a:rPr lang="ru-RU" dirty="0" smtClean="0">
                <a:effectLst/>
              </a:rPr>
            </a:br>
            <a:r>
              <a:rPr lang="ru-RU" dirty="0" smtClean="0">
                <a:effectLst/>
              </a:rPr>
              <a:t>В следующей таблице представлены строковые функции реализуемые </a:t>
            </a:r>
            <a:r>
              <a:rPr lang="ru-RU" dirty="0" err="1" smtClean="0">
                <a:effectLst/>
              </a:rPr>
              <a:t>XPath</a:t>
            </a:r>
            <a:r>
              <a:rPr lang="ru-RU"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0"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22</a:t>
            </a:fld>
            <a:endParaRPr lang="ru-RU"/>
          </a:p>
        </p:txBody>
      </p:sp>
    </p:spTree>
    <p:extLst>
      <p:ext uri="{BB962C8B-B14F-4D97-AF65-F5344CB8AC3E}">
        <p14:creationId xmlns:p14="http://schemas.microsoft.com/office/powerpoint/2010/main" val="2281687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Clr>
                <a:schemeClr val="accent6">
                  <a:lumMod val="50000"/>
                </a:schemeClr>
              </a:buClr>
              <a:buFont typeface="Wingdings" pitchFamily="2" charset="2"/>
              <a:buNone/>
            </a:pPr>
            <a:r>
              <a:rPr lang="ru-RU" sz="1200" b="0" dirty="0" smtClean="0">
                <a:solidFill>
                  <a:srgbClr val="595959"/>
                </a:solidFill>
                <a:latin typeface="Trebuchet MS" pitchFamily="34" charset="0"/>
              </a:rPr>
              <a:t>Строковые функции часто применяются при поиске элементов по их атрибутам (части значения атрибута).</a:t>
            </a:r>
            <a:endParaRPr lang="en-US" sz="1200" b="0" dirty="0" smtClean="0">
              <a:solidFill>
                <a:srgbClr val="595959"/>
              </a:solidFill>
              <a:latin typeface="Trebuchet MS" pitchFamily="34" charset="0"/>
            </a:endParaRPr>
          </a:p>
          <a:p>
            <a:pPr marL="457200" indent="-457200">
              <a:lnSpc>
                <a:spcPct val="150000"/>
              </a:lnSpc>
              <a:buClr>
                <a:schemeClr val="accent6">
                  <a:lumMod val="50000"/>
                </a:schemeClr>
              </a:buClr>
            </a:pPr>
            <a:r>
              <a:rPr lang="ru-RU" sz="1200" b="0" dirty="0" smtClean="0">
                <a:solidFill>
                  <a:srgbClr val="595959"/>
                </a:solidFill>
                <a:latin typeface="Trebuchet MS" pitchFamily="34" charset="0"/>
              </a:rPr>
              <a:t>Ниже видим 3 примера.</a:t>
            </a:r>
          </a:p>
          <a:p>
            <a:pPr marL="457200" indent="-457200">
              <a:lnSpc>
                <a:spcPct val="150000"/>
              </a:lnSpc>
              <a:buClr>
                <a:schemeClr val="accent6">
                  <a:lumMod val="50000"/>
                </a:schemeClr>
              </a:buClr>
            </a:pPr>
            <a:r>
              <a:rPr lang="ru-RU" sz="1200" b="0" dirty="0" smtClean="0">
                <a:solidFill>
                  <a:srgbClr val="595959"/>
                </a:solidFill>
                <a:latin typeface="Trebuchet MS" pitchFamily="34" charset="0"/>
              </a:rPr>
              <a:t>В</a:t>
            </a:r>
            <a:r>
              <a:rPr lang="ru-RU" sz="1200" b="0" baseline="0" dirty="0" smtClean="0">
                <a:solidFill>
                  <a:srgbClr val="595959"/>
                </a:solidFill>
                <a:latin typeface="Trebuchet MS" pitchFamily="34" charset="0"/>
              </a:rPr>
              <a:t> первом </a:t>
            </a:r>
            <a:r>
              <a:rPr lang="en-US" sz="1200" b="0" baseline="0" dirty="0" err="1" smtClean="0">
                <a:solidFill>
                  <a:srgbClr val="595959"/>
                </a:solidFill>
                <a:latin typeface="Trebuchet MS" pitchFamily="34" charset="0"/>
              </a:rPr>
              <a:t>xpath</a:t>
            </a:r>
            <a:r>
              <a:rPr lang="en-US" sz="1200" b="0" baseline="0" dirty="0" smtClean="0">
                <a:solidFill>
                  <a:srgbClr val="595959"/>
                </a:solidFill>
                <a:latin typeface="Trebuchet MS" pitchFamily="34" charset="0"/>
              </a:rPr>
              <a:t> </a:t>
            </a:r>
            <a:r>
              <a:rPr lang="ru-RU" sz="1200" b="0" baseline="0" dirty="0" smtClean="0">
                <a:solidFill>
                  <a:srgbClr val="595959"/>
                </a:solidFill>
                <a:latin typeface="Trebuchet MS" pitchFamily="34" charset="0"/>
              </a:rPr>
              <a:t>запросе мы ищем наименование какого-либо элемента на странице, у которого название </a:t>
            </a:r>
            <a:r>
              <a:rPr lang="en-US" sz="1200" b="0" baseline="0" dirty="0" err="1" smtClean="0">
                <a:solidFill>
                  <a:srgbClr val="595959"/>
                </a:solidFill>
                <a:latin typeface="Trebuchet MS" pitchFamily="34" charset="0"/>
              </a:rPr>
              <a:t>class`a</a:t>
            </a:r>
            <a:r>
              <a:rPr lang="en-US" sz="1200" b="0" baseline="0" dirty="0" smtClean="0">
                <a:solidFill>
                  <a:srgbClr val="595959"/>
                </a:solidFill>
                <a:latin typeface="Trebuchet MS" pitchFamily="34" charset="0"/>
              </a:rPr>
              <a:t> </a:t>
            </a:r>
            <a:r>
              <a:rPr lang="ru-RU" sz="1200" b="0" u="sng" baseline="0" dirty="0" smtClean="0">
                <a:solidFill>
                  <a:srgbClr val="595959"/>
                </a:solidFill>
                <a:latin typeface="Trebuchet MS" pitchFamily="34" charset="0"/>
              </a:rPr>
              <a:t>начинается</a:t>
            </a:r>
            <a:r>
              <a:rPr lang="ru-RU" sz="1200" b="0" baseline="0" dirty="0" smtClean="0">
                <a:solidFill>
                  <a:srgbClr val="595959"/>
                </a:solidFill>
                <a:latin typeface="Trebuchet MS" pitchFamily="34" charset="0"/>
              </a:rPr>
              <a:t> с</a:t>
            </a:r>
            <a:r>
              <a:rPr lang="en-US" sz="1200" b="0" baseline="0" dirty="0" smtClean="0">
                <a:solidFill>
                  <a:srgbClr val="595959"/>
                </a:solidFill>
                <a:latin typeface="Trebuchet MS" pitchFamily="34" charset="0"/>
              </a:rPr>
              <a:t> </a:t>
            </a:r>
            <a:r>
              <a:rPr lang="ru-RU" sz="1200" b="0" baseline="0" dirty="0" smtClean="0">
                <a:solidFill>
                  <a:srgbClr val="595959"/>
                </a:solidFill>
                <a:latin typeface="Trebuchet MS" pitchFamily="34" charset="0"/>
              </a:rPr>
              <a:t>«</a:t>
            </a:r>
            <a:r>
              <a:rPr lang="en-US" sz="1200" b="0" baseline="0" dirty="0" smtClean="0">
                <a:solidFill>
                  <a:srgbClr val="595959"/>
                </a:solidFill>
                <a:latin typeface="Trebuchet MS" pitchFamily="34" charset="0"/>
              </a:rPr>
              <a:t>title</a:t>
            </a:r>
            <a:r>
              <a:rPr lang="ru-RU" sz="1200" b="0" baseline="0" dirty="0" smtClean="0">
                <a:solidFill>
                  <a:srgbClr val="595959"/>
                </a:solidFill>
                <a:latin typeface="Trebuchet MS" pitchFamily="34" charset="0"/>
              </a:rPr>
              <a:t>»</a:t>
            </a:r>
            <a:endParaRPr lang="en-US" sz="1200" b="0" baseline="0" dirty="0" smtClean="0">
              <a:solidFill>
                <a:srgbClr val="595959"/>
              </a:solidFill>
              <a:latin typeface="Trebuchet MS" pitchFamily="34" charset="0"/>
            </a:endParaRPr>
          </a:p>
          <a:p>
            <a:pPr marL="457200" indent="-457200">
              <a:lnSpc>
                <a:spcPct val="150000"/>
              </a:lnSpc>
              <a:buClr>
                <a:schemeClr val="accent6">
                  <a:lumMod val="50000"/>
                </a:schemeClr>
              </a:buClr>
            </a:pPr>
            <a:r>
              <a:rPr lang="ru-RU" sz="1200" b="0" dirty="0" smtClean="0">
                <a:solidFill>
                  <a:srgbClr val="595959"/>
                </a:solidFill>
                <a:latin typeface="Trebuchet MS" pitchFamily="34" charset="0"/>
              </a:rPr>
              <a:t>Во</a:t>
            </a:r>
            <a:r>
              <a:rPr lang="ru-RU" sz="1200" b="0" baseline="0" dirty="0" smtClean="0">
                <a:solidFill>
                  <a:srgbClr val="595959"/>
                </a:solidFill>
                <a:latin typeface="Trebuchet MS" pitchFamily="34" charset="0"/>
              </a:rPr>
              <a:t> втором </a:t>
            </a:r>
            <a:r>
              <a:rPr lang="en-US" sz="1200" b="0" baseline="0" dirty="0" err="1" smtClean="0">
                <a:solidFill>
                  <a:srgbClr val="595959"/>
                </a:solidFill>
                <a:latin typeface="Trebuchet MS" pitchFamily="34" charset="0"/>
              </a:rPr>
              <a:t>xpath</a:t>
            </a:r>
            <a:r>
              <a:rPr lang="en-US" sz="1200" b="0" baseline="0" dirty="0" smtClean="0">
                <a:solidFill>
                  <a:srgbClr val="595959"/>
                </a:solidFill>
                <a:latin typeface="Trebuchet MS" pitchFamily="34" charset="0"/>
              </a:rPr>
              <a:t> </a:t>
            </a:r>
            <a:r>
              <a:rPr lang="ru-RU" sz="1200" b="0" baseline="0" dirty="0" smtClean="0">
                <a:solidFill>
                  <a:srgbClr val="595959"/>
                </a:solidFill>
                <a:latin typeface="Trebuchet MS" pitchFamily="34" charset="0"/>
              </a:rPr>
              <a:t>запросе мы ищем наименование какого-либо элемента на странице, у которого название </a:t>
            </a:r>
            <a:r>
              <a:rPr lang="en-US" sz="1200" b="0" baseline="0" dirty="0" err="1" smtClean="0">
                <a:solidFill>
                  <a:srgbClr val="595959"/>
                </a:solidFill>
                <a:latin typeface="Trebuchet MS" pitchFamily="34" charset="0"/>
              </a:rPr>
              <a:t>class`a</a:t>
            </a:r>
            <a:r>
              <a:rPr lang="en-US" sz="1200" b="0" baseline="0" dirty="0" smtClean="0">
                <a:solidFill>
                  <a:srgbClr val="595959"/>
                </a:solidFill>
                <a:latin typeface="Trebuchet MS" pitchFamily="34" charset="0"/>
              </a:rPr>
              <a:t> </a:t>
            </a:r>
            <a:r>
              <a:rPr lang="ru-RU" sz="1200" b="0" u="sng" baseline="0" dirty="0" smtClean="0">
                <a:solidFill>
                  <a:srgbClr val="595959"/>
                </a:solidFill>
                <a:latin typeface="Trebuchet MS" pitchFamily="34" charset="0"/>
              </a:rPr>
              <a:t>содержит</a:t>
            </a:r>
            <a:r>
              <a:rPr lang="ru-RU" sz="1200" b="0" baseline="0" dirty="0" smtClean="0">
                <a:solidFill>
                  <a:srgbClr val="595959"/>
                </a:solidFill>
                <a:latin typeface="Trebuchet MS" pitchFamily="34" charset="0"/>
              </a:rPr>
              <a:t> «</a:t>
            </a:r>
            <a:r>
              <a:rPr lang="en-US" sz="1200" b="0" baseline="0" dirty="0" smtClean="0">
                <a:solidFill>
                  <a:srgbClr val="595959"/>
                </a:solidFill>
                <a:latin typeface="Trebuchet MS" pitchFamily="34" charset="0"/>
              </a:rPr>
              <a:t>title</a:t>
            </a:r>
            <a:r>
              <a:rPr lang="ru-RU" sz="1200" b="0" baseline="0" dirty="0" smtClean="0">
                <a:solidFill>
                  <a:srgbClr val="595959"/>
                </a:solidFill>
                <a:latin typeface="Trebuchet MS" pitchFamily="34" charset="0"/>
              </a:rPr>
              <a:t>» </a:t>
            </a:r>
          </a:p>
          <a:p>
            <a:pPr marL="457200" indent="-457200">
              <a:lnSpc>
                <a:spcPct val="150000"/>
              </a:lnSpc>
              <a:buClr>
                <a:schemeClr val="accent6">
                  <a:lumMod val="50000"/>
                </a:schemeClr>
              </a:buClr>
            </a:pPr>
            <a:r>
              <a:rPr lang="ru-RU" sz="1200" b="0" dirty="0" smtClean="0">
                <a:solidFill>
                  <a:srgbClr val="595959"/>
                </a:solidFill>
                <a:latin typeface="Trebuchet MS" pitchFamily="34" charset="0"/>
              </a:rPr>
              <a:t>В</a:t>
            </a:r>
            <a:r>
              <a:rPr lang="ru-RU" sz="1200" b="0" baseline="0" dirty="0" smtClean="0">
                <a:solidFill>
                  <a:srgbClr val="595959"/>
                </a:solidFill>
                <a:latin typeface="Trebuchet MS" pitchFamily="34" charset="0"/>
              </a:rPr>
              <a:t> третьем </a:t>
            </a:r>
            <a:r>
              <a:rPr lang="en-US" sz="1200" b="0" baseline="0" dirty="0" err="1" smtClean="0">
                <a:solidFill>
                  <a:srgbClr val="595959"/>
                </a:solidFill>
                <a:latin typeface="Trebuchet MS" pitchFamily="34" charset="0"/>
              </a:rPr>
              <a:t>xpath</a:t>
            </a:r>
            <a:r>
              <a:rPr lang="en-US" sz="1200" b="0" baseline="0" dirty="0" smtClean="0">
                <a:solidFill>
                  <a:srgbClr val="595959"/>
                </a:solidFill>
                <a:latin typeface="Trebuchet MS" pitchFamily="34" charset="0"/>
              </a:rPr>
              <a:t> </a:t>
            </a:r>
            <a:r>
              <a:rPr lang="ru-RU" sz="1200" b="0" baseline="0" dirty="0" smtClean="0">
                <a:solidFill>
                  <a:srgbClr val="595959"/>
                </a:solidFill>
                <a:latin typeface="Trebuchet MS" pitchFamily="34" charset="0"/>
              </a:rPr>
              <a:t>запросе мы ищем наименование какого-либо элемента на странице, у которого название </a:t>
            </a:r>
            <a:r>
              <a:rPr lang="en-US" sz="1200" b="0" baseline="0" dirty="0" err="1" smtClean="0">
                <a:solidFill>
                  <a:srgbClr val="595959"/>
                </a:solidFill>
                <a:latin typeface="Trebuchet MS" pitchFamily="34" charset="0"/>
              </a:rPr>
              <a:t>class`a</a:t>
            </a:r>
            <a:r>
              <a:rPr lang="en-US" sz="1200" b="0" baseline="0" dirty="0" smtClean="0">
                <a:solidFill>
                  <a:srgbClr val="595959"/>
                </a:solidFill>
                <a:latin typeface="Trebuchet MS" pitchFamily="34" charset="0"/>
              </a:rPr>
              <a:t> </a:t>
            </a:r>
            <a:r>
              <a:rPr lang="ru-RU" sz="1200" b="0" baseline="0" dirty="0" smtClean="0">
                <a:solidFill>
                  <a:srgbClr val="595959"/>
                </a:solidFill>
                <a:latin typeface="Trebuchet MS" pitchFamily="34" charset="0"/>
              </a:rPr>
              <a:t>оканчивается</a:t>
            </a:r>
            <a:r>
              <a:rPr lang="en-US" sz="1200" b="0" baseline="0" dirty="0" smtClean="0">
                <a:solidFill>
                  <a:srgbClr val="595959"/>
                </a:solidFill>
                <a:latin typeface="Trebuchet MS" pitchFamily="34" charset="0"/>
              </a:rPr>
              <a:t> </a:t>
            </a:r>
            <a:r>
              <a:rPr lang="ru-RU" sz="1200" b="0" baseline="0" dirty="0" smtClean="0">
                <a:solidFill>
                  <a:srgbClr val="595959"/>
                </a:solidFill>
                <a:latin typeface="Trebuchet MS" pitchFamily="34" charset="0"/>
              </a:rPr>
              <a:t>«</a:t>
            </a:r>
            <a:r>
              <a:rPr lang="en-US" sz="1200" b="0" baseline="0" dirty="0" smtClean="0">
                <a:solidFill>
                  <a:srgbClr val="595959"/>
                </a:solidFill>
                <a:latin typeface="Trebuchet MS" pitchFamily="34" charset="0"/>
              </a:rPr>
              <a:t>title</a:t>
            </a:r>
            <a:r>
              <a:rPr lang="ru-RU" sz="1200" b="0" baseline="0" dirty="0" smtClean="0">
                <a:solidFill>
                  <a:srgbClr val="595959"/>
                </a:solidFill>
                <a:latin typeface="Trebuchet MS" pitchFamily="34" charset="0"/>
              </a:rPr>
              <a:t>»</a:t>
            </a:r>
            <a:endParaRPr lang="ru-RU" sz="1200" b="0" dirty="0" smtClean="0">
              <a:solidFill>
                <a:srgbClr val="595959"/>
              </a:solidFill>
              <a:latin typeface="Trebuchet MS" pitchFamily="34" charset="0"/>
            </a:endParaRPr>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23</a:t>
            </a:fld>
            <a:endParaRPr lang="ru-RU"/>
          </a:p>
        </p:txBody>
      </p:sp>
    </p:spTree>
    <p:extLst>
      <p:ext uri="{BB962C8B-B14F-4D97-AF65-F5344CB8AC3E}">
        <p14:creationId xmlns:p14="http://schemas.microsoft.com/office/powerpoint/2010/main" val="2789999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1.</a:t>
            </a:r>
            <a:r>
              <a:rPr lang="ru-RU" baseline="0" dirty="0" smtClean="0"/>
              <a:t> </a:t>
            </a:r>
            <a:r>
              <a:rPr lang="en-US" dirty="0" err="1" smtClean="0"/>
              <a:t>boolean</a:t>
            </a:r>
            <a:r>
              <a:rPr lang="en-US" dirty="0" smtClean="0"/>
              <a:t> </a:t>
            </a:r>
            <a:r>
              <a:rPr lang="en-US" b="1" dirty="0" err="1" smtClean="0"/>
              <a:t>boolean</a:t>
            </a:r>
            <a:r>
              <a:rPr lang="en-US" dirty="0" smtClean="0"/>
              <a:t>(object) </a:t>
            </a:r>
            <a:r>
              <a:rPr lang="ru-RU" dirty="0" smtClean="0"/>
              <a:t>Приводит объект к логическому типу;</a:t>
            </a:r>
          </a:p>
          <a:p>
            <a:r>
              <a:rPr lang="ru-RU" dirty="0" smtClean="0"/>
              <a:t>2. </a:t>
            </a:r>
            <a:r>
              <a:rPr lang="en-US" dirty="0" err="1" smtClean="0"/>
              <a:t>boolean</a:t>
            </a:r>
            <a:r>
              <a:rPr lang="en-US" dirty="0" smtClean="0"/>
              <a:t> </a:t>
            </a:r>
            <a:r>
              <a:rPr lang="en-US" b="1" dirty="0" smtClean="0"/>
              <a:t>true</a:t>
            </a:r>
            <a:r>
              <a:rPr lang="en-US" dirty="0" smtClean="0"/>
              <a:t>() </a:t>
            </a:r>
            <a:r>
              <a:rPr lang="ru-RU" dirty="0" smtClean="0"/>
              <a:t>Возвращает истину. </a:t>
            </a:r>
          </a:p>
          <a:p>
            <a:r>
              <a:rPr lang="ru-RU" dirty="0" smtClean="0"/>
              <a:t>3. </a:t>
            </a:r>
            <a:r>
              <a:rPr lang="en-US" dirty="0" err="1" smtClean="0"/>
              <a:t>boolean</a:t>
            </a:r>
            <a:r>
              <a:rPr lang="en-US" dirty="0" smtClean="0"/>
              <a:t> </a:t>
            </a:r>
            <a:r>
              <a:rPr lang="en-US" b="1" dirty="0" smtClean="0"/>
              <a:t>false</a:t>
            </a:r>
            <a:r>
              <a:rPr lang="en-US" dirty="0" smtClean="0"/>
              <a:t>() </a:t>
            </a:r>
            <a:r>
              <a:rPr lang="ru-RU" dirty="0" smtClean="0"/>
              <a:t>Возвращает ложь. </a:t>
            </a:r>
          </a:p>
          <a:p>
            <a:r>
              <a:rPr lang="ru-RU" dirty="0" smtClean="0"/>
              <a:t>4. </a:t>
            </a:r>
            <a:r>
              <a:rPr lang="en-US" dirty="0" err="1" smtClean="0"/>
              <a:t>boolean</a:t>
            </a:r>
            <a:r>
              <a:rPr lang="en-US" dirty="0" smtClean="0"/>
              <a:t> </a:t>
            </a:r>
            <a:r>
              <a:rPr lang="en-US" b="1" dirty="0" smtClean="0"/>
              <a:t>not</a:t>
            </a:r>
            <a:r>
              <a:rPr lang="en-US" dirty="0" smtClean="0"/>
              <a:t>(</a:t>
            </a:r>
            <a:r>
              <a:rPr lang="en-US" dirty="0" err="1" smtClean="0"/>
              <a:t>boolean</a:t>
            </a:r>
            <a:r>
              <a:rPr lang="en-US" dirty="0" smtClean="0"/>
              <a:t>) </a:t>
            </a:r>
            <a:r>
              <a:rPr lang="ru-RU" dirty="0" smtClean="0"/>
              <a:t>Отрицание, возвращает истину если аргумент ложь и наоборот. </a:t>
            </a:r>
          </a:p>
          <a:p>
            <a:r>
              <a:rPr lang="ru-RU" b="0" dirty="0" smtClean="0"/>
              <a:t>5.</a:t>
            </a:r>
            <a:r>
              <a:rPr lang="ru-RU" b="1" dirty="0" smtClean="0"/>
              <a:t> </a:t>
            </a:r>
            <a:r>
              <a:rPr lang="en-US" b="1" dirty="0" smtClean="0"/>
              <a:t>or </a:t>
            </a:r>
            <a:r>
              <a:rPr lang="ru-RU" dirty="0" smtClean="0"/>
              <a:t>логическое </a:t>
            </a:r>
            <a:r>
              <a:rPr lang="ru-RU" b="1" dirty="0" smtClean="0"/>
              <a:t>«или»</a:t>
            </a:r>
          </a:p>
          <a:p>
            <a:r>
              <a:rPr lang="ru-RU" b="0" dirty="0" smtClean="0"/>
              <a:t>6. </a:t>
            </a:r>
            <a:r>
              <a:rPr lang="en-US" b="1" dirty="0" smtClean="0"/>
              <a:t>and </a:t>
            </a:r>
            <a:r>
              <a:rPr lang="ru-RU" dirty="0" smtClean="0"/>
              <a:t>логическое </a:t>
            </a:r>
            <a:r>
              <a:rPr lang="ru-RU" b="1" dirty="0" smtClean="0"/>
              <a:t>«и»</a:t>
            </a:r>
          </a:p>
          <a:p>
            <a:r>
              <a:rPr lang="ru-RU" b="0" dirty="0" smtClean="0"/>
              <a:t>7. </a:t>
            </a:r>
            <a:r>
              <a:rPr lang="ru-RU" b="1" dirty="0" smtClean="0"/>
              <a:t>=</a:t>
            </a:r>
            <a:r>
              <a:rPr lang="ru-RU" dirty="0" smtClean="0"/>
              <a:t> логическое </a:t>
            </a:r>
            <a:r>
              <a:rPr lang="ru-RU" b="1" dirty="0" smtClean="0"/>
              <a:t>«равно»</a:t>
            </a:r>
          </a:p>
          <a:p>
            <a:r>
              <a:rPr lang="ru-RU" b="0" dirty="0" smtClean="0"/>
              <a:t>8. </a:t>
            </a:r>
            <a:r>
              <a:rPr lang="en-US" b="1" dirty="0" smtClean="0"/>
              <a:t>&lt; (&amp;</a:t>
            </a:r>
            <a:r>
              <a:rPr lang="en-US" b="1" dirty="0" err="1" smtClean="0"/>
              <a:t>lt</a:t>
            </a:r>
            <a:r>
              <a:rPr lang="en-US" b="1" dirty="0" smtClean="0"/>
              <a:t>;) </a:t>
            </a:r>
            <a:r>
              <a:rPr lang="ru-RU" dirty="0" smtClean="0"/>
              <a:t>логическое </a:t>
            </a:r>
            <a:r>
              <a:rPr lang="ru-RU" b="1" dirty="0" smtClean="0"/>
              <a:t>«меньше»</a:t>
            </a:r>
          </a:p>
          <a:p>
            <a:pPr marL="0" indent="0">
              <a:buFont typeface="Wingdings"/>
              <a:buNone/>
            </a:pPr>
            <a:r>
              <a:rPr lang="ru-RU" b="0" dirty="0" smtClean="0"/>
              <a:t>9. </a:t>
            </a:r>
            <a:r>
              <a:rPr lang="en-US" b="1" dirty="0" smtClean="0"/>
              <a:t>&lt;(&amp;</a:t>
            </a:r>
            <a:r>
              <a:rPr lang="en-US" b="1" dirty="0" err="1" smtClean="0"/>
              <a:t>gt</a:t>
            </a:r>
            <a:r>
              <a:rPr lang="en-US" b="1" dirty="0" smtClean="0"/>
              <a:t>;) </a:t>
            </a:r>
            <a:r>
              <a:rPr lang="ru-RU" dirty="0" smtClean="0"/>
              <a:t>логическое </a:t>
            </a:r>
            <a:r>
              <a:rPr lang="ru-RU" b="1" dirty="0" smtClean="0"/>
              <a:t>«больше»</a:t>
            </a:r>
          </a:p>
          <a:p>
            <a:pPr marL="0" indent="0">
              <a:buFont typeface="Wingdings"/>
              <a:buNone/>
            </a:pPr>
            <a:r>
              <a:rPr lang="ru-RU" b="0" dirty="0" smtClean="0"/>
              <a:t>10. </a:t>
            </a:r>
            <a:r>
              <a:rPr lang="ru-RU" b="1" dirty="0" smtClean="0"/>
              <a:t>&lt;= (&amp;</a:t>
            </a:r>
            <a:r>
              <a:rPr lang="ru-RU" b="1" dirty="0" err="1" smtClean="0"/>
              <a:t>lt</a:t>
            </a:r>
            <a:r>
              <a:rPr lang="ru-RU" b="1" dirty="0" smtClean="0"/>
              <a:t>;=)</a:t>
            </a:r>
            <a:r>
              <a:rPr lang="ru-RU" dirty="0" smtClean="0"/>
              <a:t> логическое </a:t>
            </a:r>
            <a:r>
              <a:rPr lang="ru-RU" b="1" dirty="0" smtClean="0"/>
              <a:t>«меньше либо равно»</a:t>
            </a:r>
          </a:p>
          <a:p>
            <a:pPr marL="0" indent="0">
              <a:buFont typeface="Wingdings"/>
              <a:buNone/>
            </a:pPr>
            <a:r>
              <a:rPr lang="ru-RU" b="0" dirty="0" smtClean="0"/>
              <a:t>11. </a:t>
            </a:r>
            <a:r>
              <a:rPr lang="ru-RU" b="1" dirty="0" smtClean="0"/>
              <a:t>&gt;= (&amp;</a:t>
            </a:r>
            <a:r>
              <a:rPr lang="ru-RU" b="1" dirty="0" err="1" smtClean="0"/>
              <a:t>gt</a:t>
            </a:r>
            <a:r>
              <a:rPr lang="ru-RU" b="1" dirty="0" smtClean="0"/>
              <a:t>;=)</a:t>
            </a:r>
            <a:r>
              <a:rPr lang="ru-RU" dirty="0" smtClean="0"/>
              <a:t> логическое </a:t>
            </a:r>
            <a:r>
              <a:rPr lang="ru-RU" b="1" dirty="0" smtClean="0"/>
              <a:t>«больше либо равно»</a:t>
            </a:r>
          </a:p>
          <a:p>
            <a:pPr marL="171450" indent="-171450">
              <a:buFont typeface="Wingdings"/>
              <a:buChar char="Ø"/>
            </a:pP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24</a:t>
            </a:fld>
            <a:endParaRPr lang="ru-RU"/>
          </a:p>
        </p:txBody>
      </p:sp>
    </p:spTree>
    <p:extLst>
      <p:ext uri="{BB962C8B-B14F-4D97-AF65-F5344CB8AC3E}">
        <p14:creationId xmlns:p14="http://schemas.microsoft.com/office/powerpoint/2010/main" val="1883169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dirty="0" smtClean="0"/>
              <a:t>Д</a:t>
            </a:r>
            <a:r>
              <a:rPr lang="ru-RU" dirty="0" smtClean="0"/>
              <a:t>анный тип локаторов основан на описаниях таблиц стилей (CSS), соответственно и синтаксис такой же. В отличие от локаторов по ID, по имени или по тексту ссылки, данный тип локаторов может учитывать иерархию объектов, а также значения атрибутов, что делает его ближайшим аналогом </a:t>
            </a:r>
            <a:r>
              <a:rPr lang="ru-RU" dirty="0" err="1" smtClean="0"/>
              <a:t>XPath</a:t>
            </a:r>
            <a:r>
              <a:rPr lang="ru-RU" dirty="0" smtClean="0"/>
              <a:t>. А в силу того, что объект находится по данному локатору быстрее, чем </a:t>
            </a:r>
            <a:r>
              <a:rPr lang="ru-RU" dirty="0" err="1" smtClean="0"/>
              <a:t>XPath</a:t>
            </a:r>
            <a:r>
              <a:rPr lang="ru-RU" dirty="0" smtClean="0"/>
              <a:t>, в некоторых случаях рекомендуется прибегать к помощи CSS вместо </a:t>
            </a:r>
            <a:r>
              <a:rPr lang="ru-RU" dirty="0" err="1" smtClean="0"/>
              <a:t>XPath</a:t>
            </a:r>
            <a:r>
              <a:rPr lang="ru-RU" dirty="0" smtClean="0"/>
              <a:t>.</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25</a:t>
            </a:fld>
            <a:endParaRPr lang="ru-RU"/>
          </a:p>
        </p:txBody>
      </p:sp>
    </p:spTree>
    <p:extLst>
      <p:ext uri="{BB962C8B-B14F-4D97-AF65-F5344CB8AC3E}">
        <p14:creationId xmlns:p14="http://schemas.microsoft.com/office/powerpoint/2010/main" val="2253446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данном слайде</a:t>
            </a:r>
            <a:r>
              <a:rPr lang="ru-RU" baseline="0" dirty="0" smtClean="0"/>
              <a:t> видны отличия построения локаторов </a:t>
            </a:r>
            <a:r>
              <a:rPr lang="en-US" baseline="0" dirty="0" smtClean="0"/>
              <a:t>CSS </a:t>
            </a:r>
            <a:r>
              <a:rPr lang="ru-RU" baseline="0" dirty="0" smtClean="0"/>
              <a:t>от </a:t>
            </a:r>
            <a:r>
              <a:rPr lang="en-US" baseline="0" dirty="0" err="1" smtClean="0"/>
              <a:t>Xpath</a:t>
            </a:r>
            <a:r>
              <a:rPr lang="ru-RU" baseline="0" dirty="0" smtClean="0"/>
              <a:t>.</a:t>
            </a:r>
          </a:p>
          <a:p>
            <a:r>
              <a:rPr lang="ru-RU" baseline="0" dirty="0" smtClean="0"/>
              <a:t>Также приведу еще несколько важных отличий </a:t>
            </a:r>
            <a:r>
              <a:rPr lang="en-US" baseline="0" dirty="0" err="1" smtClean="0"/>
              <a:t>xpath</a:t>
            </a:r>
            <a:r>
              <a:rPr lang="en-US" baseline="0" dirty="0" smtClean="0"/>
              <a:t> </a:t>
            </a:r>
            <a:r>
              <a:rPr lang="ru-RU" baseline="0" dirty="0" smtClean="0"/>
              <a:t>от </a:t>
            </a:r>
            <a:r>
              <a:rPr lang="en-US" baseline="0" dirty="0" err="1" smtClean="0"/>
              <a:t>css</a:t>
            </a:r>
            <a:r>
              <a:rPr lang="en-US" baseline="0" dirty="0" smtClean="0"/>
              <a:t> </a:t>
            </a:r>
            <a:r>
              <a:rPr lang="ru-RU" baseline="0" dirty="0" smtClean="0"/>
              <a:t>на мой взгляд:</a:t>
            </a:r>
          </a:p>
          <a:p>
            <a:r>
              <a:rPr lang="ru-RU" baseline="0" dirty="0" smtClean="0"/>
              <a:t> </a:t>
            </a:r>
          </a:p>
          <a:p>
            <a:r>
              <a:rPr lang="ru-RU" dirty="0" smtClean="0"/>
              <a:t> - </a:t>
            </a:r>
            <a:r>
              <a:rPr lang="ru-RU" dirty="0" err="1" smtClean="0"/>
              <a:t>XPath</a:t>
            </a:r>
            <a:r>
              <a:rPr lang="ru-RU" dirty="0" smtClean="0"/>
              <a:t> имеет тенденцию более точного поиска элементов на странице. </a:t>
            </a:r>
            <a:br>
              <a:rPr lang="ru-RU" dirty="0" smtClean="0"/>
            </a:br>
            <a:r>
              <a:rPr lang="ru-RU" dirty="0" smtClean="0"/>
              <a:t> - Селектор CSS позволяют только односторонние действия, </a:t>
            </a:r>
            <a:r>
              <a:rPr lang="ru-RU" dirty="0" err="1" smtClean="0"/>
              <a:t>т.е</a:t>
            </a:r>
            <a:r>
              <a:rPr lang="ru-RU" dirty="0" smtClean="0"/>
              <a:t> поиск элемента происходит от родительского элемента к дочернему,  </a:t>
            </a:r>
            <a:r>
              <a:rPr lang="ru-RU" dirty="0" err="1" smtClean="0"/>
              <a:t>XPath</a:t>
            </a:r>
            <a:r>
              <a:rPr lang="ru-RU" dirty="0" smtClean="0"/>
              <a:t> же позволяет искать элемент по </a:t>
            </a:r>
            <a:r>
              <a:rPr lang="en-US" dirty="0" smtClean="0"/>
              <a:t>DOM</a:t>
            </a:r>
            <a:r>
              <a:rPr lang="ru-RU" dirty="0" smtClean="0"/>
              <a:t>,</a:t>
            </a:r>
            <a:r>
              <a:rPr lang="en-US" baseline="0" dirty="0" smtClean="0"/>
              <a:t> </a:t>
            </a:r>
            <a:r>
              <a:rPr lang="ru-RU" baseline="0" dirty="0" smtClean="0"/>
              <a:t>как </a:t>
            </a:r>
            <a:r>
              <a:rPr lang="ru-RU" dirty="0" smtClean="0"/>
              <a:t>от родительского элемента к дочернему, так и наоборот. </a:t>
            </a:r>
          </a:p>
          <a:p>
            <a:r>
              <a:rPr lang="ru-RU" dirty="0" smtClean="0"/>
              <a:t> - практически во всех случаях </a:t>
            </a:r>
            <a:r>
              <a:rPr lang="ru-RU" dirty="0" err="1" smtClean="0"/>
              <a:t>XPath</a:t>
            </a:r>
            <a:r>
              <a:rPr lang="ru-RU" dirty="0" smtClean="0"/>
              <a:t> работает медленнее чем CSS</a:t>
            </a:r>
            <a:r>
              <a:rPr lang="en-US" dirty="0" smtClean="0"/>
              <a:t>.</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26</a:t>
            </a:fld>
            <a:endParaRPr lang="ru-RU"/>
          </a:p>
        </p:txBody>
      </p:sp>
    </p:spTree>
    <p:extLst>
      <p:ext uri="{BB962C8B-B14F-4D97-AF65-F5344CB8AC3E}">
        <p14:creationId xmlns:p14="http://schemas.microsoft.com/office/powerpoint/2010/main" val="3664443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a:t>
            </a:r>
            <a:r>
              <a:rPr lang="ru-RU" baseline="0" dirty="0" smtClean="0"/>
              <a:t> данном слайде показаны примеры построения локаторов </a:t>
            </a:r>
            <a:r>
              <a:rPr lang="en-US" baseline="0" dirty="0" smtClean="0"/>
              <a:t>CSS</a:t>
            </a:r>
            <a:r>
              <a:rPr lang="ru-RU" baseline="0" dirty="0" smtClean="0"/>
              <a:t> по атрибуту элемента.</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27</a:t>
            </a:fld>
            <a:endParaRPr lang="ru-RU"/>
          </a:p>
        </p:txBody>
      </p:sp>
    </p:spTree>
    <p:extLst>
      <p:ext uri="{BB962C8B-B14F-4D97-AF65-F5344CB8AC3E}">
        <p14:creationId xmlns:p14="http://schemas.microsoft.com/office/powerpoint/2010/main" val="3563492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данном слайде</a:t>
            </a:r>
            <a:r>
              <a:rPr lang="ru-RU" baseline="0" dirty="0" smtClean="0"/>
              <a:t> отображены различия поиска элемента по атрибуту между </a:t>
            </a:r>
            <a:r>
              <a:rPr lang="en-US" baseline="0" dirty="0" smtClean="0"/>
              <a:t>CSS </a:t>
            </a:r>
            <a:r>
              <a:rPr lang="ru-RU" baseline="0" dirty="0" smtClean="0"/>
              <a:t>и </a:t>
            </a:r>
            <a:r>
              <a:rPr lang="en-US" baseline="0" dirty="0" err="1" smtClean="0"/>
              <a:t>Xpath</a:t>
            </a:r>
            <a:r>
              <a:rPr lang="en-US" baseline="0" dirty="0" smtClean="0"/>
              <a:t> </a:t>
            </a:r>
            <a:r>
              <a:rPr lang="ru-RU" baseline="0" dirty="0" smtClean="0"/>
              <a:t>локаторами.</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28</a:t>
            </a:fld>
            <a:endParaRPr lang="ru-RU"/>
          </a:p>
        </p:txBody>
      </p:sp>
    </p:spTree>
    <p:extLst>
      <p:ext uri="{BB962C8B-B14F-4D97-AF65-F5344CB8AC3E}">
        <p14:creationId xmlns:p14="http://schemas.microsoft.com/office/powerpoint/2010/main" val="3302556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данном примеры мы видим</a:t>
            </a:r>
            <a:r>
              <a:rPr lang="ru-RU" baseline="0" dirty="0" smtClean="0"/>
              <a:t> примеры построения локаторов, которые производят поиск элемента по тексту.</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29</a:t>
            </a:fld>
            <a:endParaRPr lang="ru-RU"/>
          </a:p>
        </p:txBody>
      </p:sp>
    </p:spTree>
    <p:extLst>
      <p:ext uri="{BB962C8B-B14F-4D97-AF65-F5344CB8AC3E}">
        <p14:creationId xmlns:p14="http://schemas.microsoft.com/office/powerpoint/2010/main" val="244278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 работе с </a:t>
            </a:r>
            <a:r>
              <a:rPr lang="en-US" sz="1200" b="0" i="0" kern="1200" dirty="0" smtClean="0">
                <a:solidFill>
                  <a:schemeClr val="tx1"/>
                </a:solidFill>
                <a:effectLst/>
                <a:latin typeface="+mn-lt"/>
                <a:ea typeface="+mn-ea"/>
                <a:cs typeface="+mn-cs"/>
              </a:rPr>
              <a:t>Selenium </a:t>
            </a:r>
            <a:r>
              <a:rPr lang="ru-RU" sz="1200" b="0" i="0" kern="1200" dirty="0" smtClean="0">
                <a:solidFill>
                  <a:schemeClr val="tx1"/>
                </a:solidFill>
                <a:effectLst/>
                <a:latin typeface="+mn-lt"/>
                <a:ea typeface="+mn-ea"/>
                <a:cs typeface="+mn-cs"/>
              </a:rPr>
              <a:t>практически первое, с чем придется столкнуться - это локаторы. Что это такое? Локатор - это строка, уникально идентифицирующая UI-элемент. Когда вы делаете клик мышкой, ввод текста и прочие действия, вы эти действия выполняете над вполне конкретным объектом. </a:t>
            </a:r>
            <a:r>
              <a:rPr lang="en-US" sz="1200" b="0" i="0" kern="1200" dirty="0" smtClean="0">
                <a:solidFill>
                  <a:schemeClr val="tx1"/>
                </a:solidFill>
                <a:effectLst/>
                <a:latin typeface="+mn-lt"/>
                <a:ea typeface="+mn-ea"/>
                <a:cs typeface="+mn-cs"/>
              </a:rPr>
              <a:t>Selenium </a:t>
            </a:r>
            <a:r>
              <a:rPr lang="ru-RU" sz="1200" b="0" i="0" kern="1200" dirty="0" smtClean="0">
                <a:solidFill>
                  <a:schemeClr val="tx1"/>
                </a:solidFill>
                <a:effectLst/>
                <a:latin typeface="+mn-lt"/>
                <a:ea typeface="+mn-ea"/>
                <a:cs typeface="+mn-cs"/>
              </a:rPr>
              <a:t>поступает так же. Но поскольку он не умеет читать ваши мысли, то ему надо четко указать объект, для которого надо применить то или иное действие.</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3</a:t>
            </a:fld>
            <a:endParaRPr lang="ru-RU"/>
          </a:p>
        </p:txBody>
      </p:sp>
    </p:spTree>
    <p:extLst>
      <p:ext uri="{BB962C8B-B14F-4D97-AF65-F5344CB8AC3E}">
        <p14:creationId xmlns:p14="http://schemas.microsoft.com/office/powerpoint/2010/main" val="3551815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На данном примеры мы видим</a:t>
            </a:r>
            <a:r>
              <a:rPr lang="ru-RU" baseline="0" dirty="0" smtClean="0"/>
              <a:t> примеры построения локаторов, которые производят поиск по родителю элемента.</a:t>
            </a:r>
            <a:endParaRPr lang="ru-RU" dirty="0" smtClean="0"/>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30</a:t>
            </a:fld>
            <a:endParaRPr lang="ru-RU"/>
          </a:p>
        </p:txBody>
      </p:sp>
    </p:spTree>
    <p:extLst>
      <p:ext uri="{BB962C8B-B14F-4D97-AF65-F5344CB8AC3E}">
        <p14:creationId xmlns:p14="http://schemas.microsoft.com/office/powerpoint/2010/main" val="2957940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На данном примеры мы видим</a:t>
            </a:r>
            <a:r>
              <a:rPr lang="ru-RU" baseline="0" dirty="0" smtClean="0"/>
              <a:t> примеры построения локаторов, которые производят поиск по предку элемента.</a:t>
            </a:r>
            <a:endParaRPr lang="ru-RU" dirty="0" smtClean="0"/>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31</a:t>
            </a:fld>
            <a:endParaRPr lang="ru-RU"/>
          </a:p>
        </p:txBody>
      </p:sp>
    </p:spTree>
    <p:extLst>
      <p:ext uri="{BB962C8B-B14F-4D97-AF65-F5344CB8AC3E}">
        <p14:creationId xmlns:p14="http://schemas.microsoft.com/office/powerpoint/2010/main" val="1060725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На данном примеры мы видим</a:t>
            </a:r>
            <a:r>
              <a:rPr lang="ru-RU" baseline="0" dirty="0" smtClean="0"/>
              <a:t> примеры построения локаторов, которые производят поиск по индексу элемента.</a:t>
            </a:r>
            <a:endParaRPr lang="ru-RU" dirty="0" smtClean="0"/>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32</a:t>
            </a:fld>
            <a:endParaRPr lang="ru-RU"/>
          </a:p>
        </p:txBody>
      </p:sp>
    </p:spTree>
    <p:extLst>
      <p:ext uri="{BB962C8B-B14F-4D97-AF65-F5344CB8AC3E}">
        <p14:creationId xmlns:p14="http://schemas.microsoft.com/office/powerpoint/2010/main" val="535276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На данном примеры мы видим</a:t>
            </a:r>
            <a:r>
              <a:rPr lang="ru-RU" baseline="0" dirty="0" smtClean="0"/>
              <a:t> примеры построения локаторов, которые производят поиск по элементу, который находится рядом(следует за текущим).</a:t>
            </a:r>
            <a:endParaRPr lang="ru-RU" dirty="0" smtClean="0"/>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33</a:t>
            </a:fld>
            <a:endParaRPr lang="ru-RU"/>
          </a:p>
        </p:txBody>
      </p:sp>
    </p:spTree>
    <p:extLst>
      <p:ext uri="{BB962C8B-B14F-4D97-AF65-F5344CB8AC3E}">
        <p14:creationId xmlns:p14="http://schemas.microsoft.com/office/powerpoint/2010/main" val="40263263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Firebug</a:t>
            </a:r>
            <a:r>
              <a:rPr lang="ru-RU" dirty="0" smtClean="0"/>
              <a:t> — расширение для браузера </a:t>
            </a:r>
            <a:r>
              <a:rPr lang="ru-RU" dirty="0" err="1" smtClean="0"/>
              <a:t>Firefox</a:t>
            </a:r>
            <a:r>
              <a:rPr lang="ru-RU" dirty="0" smtClean="0"/>
              <a:t>, являющееся консолью, отладчиком, и DOM-инспектором </a:t>
            </a:r>
            <a:r>
              <a:rPr lang="ru-RU" dirty="0" err="1" smtClean="0"/>
              <a:t>JavaScript</a:t>
            </a:r>
            <a:r>
              <a:rPr lang="ru-RU" dirty="0" smtClean="0"/>
              <a:t>, DHTML, CSS, </a:t>
            </a:r>
            <a:r>
              <a:rPr lang="ru-RU" dirty="0" err="1" smtClean="0"/>
              <a:t>XMLHttpRequest</a:t>
            </a:r>
            <a:r>
              <a:rPr lang="ru-RU" dirty="0" smtClean="0"/>
              <a:t>. </a:t>
            </a:r>
            <a:r>
              <a:rPr lang="ru-RU" dirty="0" err="1" smtClean="0"/>
              <a:t>Firebug</a:t>
            </a:r>
            <a:r>
              <a:rPr lang="ru-RU" dirty="0" smtClean="0"/>
              <a:t> показывает в консоли вызвавшую ошибку функцию, стек вызовов функций, вызвавших эту ошибку. Он предупреждает, что CSS-правило или </a:t>
            </a:r>
            <a:r>
              <a:rPr lang="ru-RU" dirty="0" err="1" smtClean="0"/>
              <a:t>JavaScript</a:t>
            </a:r>
            <a:r>
              <a:rPr lang="ru-RU" dirty="0" smtClean="0"/>
              <a:t>-метод/свойство, которое вы пытаетесь использовать, не существует.</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35</a:t>
            </a:fld>
            <a:endParaRPr lang="ru-RU"/>
          </a:p>
        </p:txBody>
      </p:sp>
    </p:spTree>
    <p:extLst>
      <p:ext uri="{BB962C8B-B14F-4D97-AF65-F5344CB8AC3E}">
        <p14:creationId xmlns:p14="http://schemas.microsoft.com/office/powerpoint/2010/main" val="2447022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ru-RU" b="1" dirty="0" err="1" smtClean="0">
                <a:effectLst/>
              </a:rPr>
              <a:t>FirePath</a:t>
            </a:r>
            <a:r>
              <a:rPr lang="ru-RU" dirty="0" smtClean="0">
                <a:effectLst/>
              </a:rPr>
              <a:t> является расширением </a:t>
            </a:r>
            <a:r>
              <a:rPr lang="ru-RU" dirty="0" err="1" smtClean="0">
                <a:effectLst/>
              </a:rPr>
              <a:t>Firebug</a:t>
            </a:r>
            <a:r>
              <a:rPr lang="ru-RU" dirty="0" smtClean="0">
                <a:effectLst/>
              </a:rPr>
              <a:t>, который добавляет функции редактирования, проверки и генерирования </a:t>
            </a:r>
            <a:r>
              <a:rPr lang="ru-RU" dirty="0" err="1" smtClean="0">
                <a:effectLst/>
              </a:rPr>
              <a:t>XPath</a:t>
            </a:r>
            <a:r>
              <a:rPr lang="ru-RU" dirty="0" smtClean="0">
                <a:effectLst/>
              </a:rPr>
              <a:t> выражений, CSS 3 селекторов и </a:t>
            </a:r>
            <a:r>
              <a:rPr lang="ru-RU" dirty="0" err="1" smtClean="0">
                <a:effectLst/>
              </a:rPr>
              <a:t>JQuery</a:t>
            </a:r>
            <a:r>
              <a:rPr lang="ru-RU" dirty="0" smtClean="0">
                <a:effectLst/>
              </a:rPr>
              <a:t> селекторов (</a:t>
            </a:r>
            <a:r>
              <a:rPr lang="ru-RU" dirty="0" err="1" smtClean="0">
                <a:effectLst/>
              </a:rPr>
              <a:t>Sizzle</a:t>
            </a:r>
            <a:r>
              <a:rPr lang="ru-RU" dirty="0" smtClean="0">
                <a:effectLst/>
              </a:rPr>
              <a:t>).</a:t>
            </a:r>
          </a:p>
          <a:p>
            <a:r>
              <a:rPr lang="en-US" sz="1200" b="1" dirty="0" err="1" smtClean="0">
                <a:solidFill>
                  <a:srgbClr val="575866"/>
                </a:solidFill>
                <a:latin typeface="Trebuchet MS" pitchFamily="34" charset="0"/>
              </a:rPr>
              <a:t>Firefinder</a:t>
            </a:r>
            <a:r>
              <a:rPr lang="en-US" sz="1200" b="1" dirty="0" smtClean="0">
                <a:solidFill>
                  <a:srgbClr val="575866"/>
                </a:solidFill>
                <a:latin typeface="Trebuchet MS" pitchFamily="34" charset="0"/>
              </a:rPr>
              <a:t> </a:t>
            </a:r>
            <a:r>
              <a:rPr lang="ru-RU" dirty="0" smtClean="0">
                <a:effectLst/>
              </a:rPr>
              <a:t>является расширением </a:t>
            </a:r>
            <a:r>
              <a:rPr lang="ru-RU" dirty="0" err="1" smtClean="0">
                <a:effectLst/>
              </a:rPr>
              <a:t>Firebug</a:t>
            </a:r>
            <a:r>
              <a:rPr lang="en-US" dirty="0" smtClean="0">
                <a:effectLst/>
              </a:rPr>
              <a:t>,</a:t>
            </a:r>
            <a:r>
              <a:rPr lang="en-US" baseline="0" dirty="0" smtClean="0">
                <a:effectLst/>
              </a:rPr>
              <a:t> </a:t>
            </a:r>
            <a:r>
              <a:rPr lang="ru-RU" baseline="0" dirty="0" smtClean="0">
                <a:effectLst/>
              </a:rPr>
              <a:t>который </a:t>
            </a:r>
            <a:r>
              <a:rPr lang="ru-RU" dirty="0" smtClean="0"/>
              <a:t>находит HTML элементы, соответствующие выбранному селектору CSS или выражению X</a:t>
            </a:r>
            <a:r>
              <a:rPr lang="en-US" dirty="0" smtClean="0"/>
              <a:t>p</a:t>
            </a:r>
            <a:r>
              <a:rPr lang="ru-RU" dirty="0" err="1" smtClean="0"/>
              <a:t>ath</a:t>
            </a:r>
            <a:r>
              <a:rPr lang="ru-RU" dirty="0" smtClean="0"/>
              <a:t>.</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36</a:t>
            </a:fld>
            <a:endParaRPr lang="ru-RU"/>
          </a:p>
        </p:txBody>
      </p:sp>
    </p:spTree>
    <p:extLst>
      <p:ext uri="{BB962C8B-B14F-4D97-AF65-F5344CB8AC3E}">
        <p14:creationId xmlns:p14="http://schemas.microsoft.com/office/powerpoint/2010/main" val="3129235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575866"/>
                </a:solidFill>
                <a:latin typeface="Trebuchet MS" pitchFamily="34" charset="0"/>
              </a:rPr>
              <a:t>CSS and </a:t>
            </a:r>
            <a:r>
              <a:rPr lang="en-US" sz="1200" b="1" dirty="0" err="1" smtClean="0">
                <a:solidFill>
                  <a:srgbClr val="575866"/>
                </a:solidFill>
                <a:latin typeface="Trebuchet MS" pitchFamily="34" charset="0"/>
              </a:rPr>
              <a:t>XPath</a:t>
            </a:r>
            <a:r>
              <a:rPr lang="en-US" sz="1200" b="1" dirty="0" smtClean="0">
                <a:solidFill>
                  <a:srgbClr val="575866"/>
                </a:solidFill>
                <a:latin typeface="Trebuchet MS" pitchFamily="34" charset="0"/>
              </a:rPr>
              <a:t> checker</a:t>
            </a:r>
            <a:r>
              <a:rPr lang="ru-RU" sz="1200" b="1" baseline="0" dirty="0" smtClean="0">
                <a:solidFill>
                  <a:srgbClr val="575866"/>
                </a:solidFill>
                <a:latin typeface="Trebuchet MS" pitchFamily="34" charset="0"/>
              </a:rPr>
              <a:t>- </a:t>
            </a:r>
            <a:r>
              <a:rPr lang="ru-RU" dirty="0" smtClean="0"/>
              <a:t>этот инструмент позволяет</a:t>
            </a:r>
            <a:r>
              <a:rPr lang="ru-RU" baseline="0" dirty="0" smtClean="0"/>
              <a:t> извлечь </a:t>
            </a:r>
            <a:r>
              <a:rPr lang="en-US" baseline="0" dirty="0" smtClean="0"/>
              <a:t>CSS </a:t>
            </a:r>
            <a:r>
              <a:rPr lang="ru-RU" baseline="0" dirty="0" smtClean="0"/>
              <a:t>и </a:t>
            </a:r>
            <a:r>
              <a:rPr lang="en-US" baseline="0" dirty="0" err="1" smtClean="0"/>
              <a:t>XPath</a:t>
            </a:r>
            <a:r>
              <a:rPr lang="en-US" baseline="0" dirty="0" smtClean="0"/>
              <a:t> </a:t>
            </a:r>
            <a:r>
              <a:rPr lang="ru-RU" baseline="0" dirty="0" smtClean="0"/>
              <a:t>селектор. </a:t>
            </a:r>
            <a:r>
              <a:rPr lang="ru-RU" baseline="0" smtClean="0"/>
              <a:t>Элементы, относящиеся к этому селектору, будут выделены на странице.</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solidFill>
                  <a:srgbClr val="575866"/>
                </a:solidFill>
                <a:latin typeface="Trebuchet MS" pitchFamily="34" charset="0"/>
              </a:rPr>
              <a:t>Xpath</a:t>
            </a:r>
            <a:r>
              <a:rPr lang="en-US" sz="1200" b="1" dirty="0" smtClean="0">
                <a:solidFill>
                  <a:srgbClr val="575866"/>
                </a:solidFill>
                <a:latin typeface="Trebuchet MS" pitchFamily="34" charset="0"/>
              </a:rPr>
              <a:t> Helper</a:t>
            </a:r>
            <a:r>
              <a:rPr lang="ru-RU" sz="1200" b="1" baseline="0" dirty="0" smtClean="0">
                <a:solidFill>
                  <a:srgbClr val="575866"/>
                </a:solidFill>
                <a:latin typeface="Trebuchet MS" pitchFamily="34" charset="0"/>
              </a:rPr>
              <a:t> </a:t>
            </a:r>
            <a:r>
              <a:rPr lang="ru-RU" dirty="0" smtClean="0"/>
              <a:t>позволяет легко извлекать, редактировать</a:t>
            </a:r>
            <a:r>
              <a:rPr lang="ru-RU" baseline="0" dirty="0" smtClean="0"/>
              <a:t> </a:t>
            </a:r>
            <a:r>
              <a:rPr lang="ru-RU" dirty="0" smtClean="0"/>
              <a:t>запросы </a:t>
            </a:r>
            <a:r>
              <a:rPr lang="ru-RU" dirty="0" err="1" smtClean="0"/>
              <a:t>XPath</a:t>
            </a:r>
            <a:r>
              <a:rPr lang="ru-RU" dirty="0" smtClean="0"/>
              <a:t> на любой веб-странице. </a:t>
            </a:r>
            <a:br>
              <a:rPr lang="ru-RU" dirty="0" smtClean="0"/>
            </a:b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37</a:t>
            </a:fld>
            <a:endParaRPr lang="ru-RU"/>
          </a:p>
        </p:txBody>
      </p:sp>
    </p:spTree>
    <p:extLst>
      <p:ext uri="{BB962C8B-B14F-4D97-AF65-F5344CB8AC3E}">
        <p14:creationId xmlns:p14="http://schemas.microsoft.com/office/powerpoint/2010/main" val="2751769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q</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38</a:t>
            </a:fld>
            <a:endParaRPr lang="ru-RU"/>
          </a:p>
        </p:txBody>
      </p:sp>
    </p:spTree>
    <p:extLst>
      <p:ext uri="{BB962C8B-B14F-4D97-AF65-F5344CB8AC3E}">
        <p14:creationId xmlns:p14="http://schemas.microsoft.com/office/powerpoint/2010/main" val="11034099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Локаторы должны</a:t>
            </a:r>
            <a:r>
              <a:rPr lang="ru-RU" baseline="0" dirty="0" smtClean="0"/>
              <a:t> быть: индивидуальны, стабильны и относительно просты.</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39</a:t>
            </a:fld>
            <a:endParaRPr lang="ru-RU"/>
          </a:p>
        </p:txBody>
      </p:sp>
    </p:spTree>
    <p:extLst>
      <p:ext uri="{BB962C8B-B14F-4D97-AF65-F5344CB8AC3E}">
        <p14:creationId xmlns:p14="http://schemas.microsoft.com/office/powerpoint/2010/main" val="1796769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Также при построении локаторов необходимо учитывать некоторые нюансы, например скорость работы в конкретном браузере.</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40</a:t>
            </a:fld>
            <a:endParaRPr lang="ru-RU"/>
          </a:p>
        </p:txBody>
      </p:sp>
    </p:spTree>
    <p:extLst>
      <p:ext uri="{BB962C8B-B14F-4D97-AF65-F5344CB8AC3E}">
        <p14:creationId xmlns:p14="http://schemas.microsoft.com/office/powerpoint/2010/main" val="257325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50000"/>
              </a:lnSpc>
              <a:spcBef>
                <a:spcPts val="0"/>
              </a:spcBef>
              <a:spcAft>
                <a:spcPts val="0"/>
              </a:spcAft>
              <a:buClr>
                <a:schemeClr val="accent6">
                  <a:lumMod val="50000"/>
                </a:schemeClr>
              </a:buClr>
              <a:buSzTx/>
              <a:buFont typeface="Wingdings" pitchFamily="2" charset="2"/>
              <a:buNone/>
              <a:tabLst/>
              <a:defRPr/>
            </a:pPr>
            <a:r>
              <a:rPr lang="ru-RU" sz="2000" b="1" dirty="0" smtClean="0">
                <a:solidFill>
                  <a:srgbClr val="595959"/>
                </a:solidFill>
                <a:latin typeface="Trebuchet MS" pitchFamily="34" charset="0"/>
              </a:rPr>
              <a:t>В </a:t>
            </a:r>
            <a:r>
              <a:rPr lang="en-US" sz="2000" b="1" dirty="0" smtClean="0">
                <a:latin typeface="Trebuchet MS" pitchFamily="34" charset="0"/>
              </a:rPr>
              <a:t>Selenium </a:t>
            </a:r>
            <a:r>
              <a:rPr lang="en-US" sz="2000" b="1" dirty="0" err="1" smtClean="0">
                <a:latin typeface="Trebuchet MS" pitchFamily="34" charset="0"/>
              </a:rPr>
              <a:t>WebDriver</a:t>
            </a:r>
            <a:r>
              <a:rPr lang="en-US" sz="2000" b="1" dirty="0" smtClean="0">
                <a:latin typeface="Trebuchet MS" pitchFamily="34" charset="0"/>
              </a:rPr>
              <a:t> </a:t>
            </a:r>
            <a:r>
              <a:rPr lang="ru-RU" sz="2000" b="1" dirty="0" smtClean="0">
                <a:solidFill>
                  <a:srgbClr val="595959"/>
                </a:solidFill>
                <a:latin typeface="Trebuchet MS" pitchFamily="34" charset="0"/>
              </a:rPr>
              <a:t>локаторы реализованы с помощью класса </a:t>
            </a:r>
            <a:r>
              <a:rPr lang="en-US" sz="2000" b="1" dirty="0" smtClean="0">
                <a:latin typeface="Trebuchet MS" pitchFamily="34" charset="0"/>
              </a:rPr>
              <a:t>By</a:t>
            </a:r>
            <a:r>
              <a:rPr lang="en-US" sz="2000" b="1" dirty="0" smtClean="0">
                <a:solidFill>
                  <a:srgbClr val="595959"/>
                </a:solidFill>
                <a:latin typeface="Trebuchet MS" pitchFamily="34" charset="0"/>
              </a:rPr>
              <a:t> (</a:t>
            </a:r>
            <a:r>
              <a:rPr lang="en-US" sz="2000" b="1" dirty="0" err="1" smtClean="0">
                <a:solidFill>
                  <a:srgbClr val="595959"/>
                </a:solidFill>
                <a:latin typeface="Trebuchet MS" pitchFamily="34" charset="0"/>
              </a:rPr>
              <a:t>org.openqa.selenium.By</a:t>
            </a:r>
            <a:r>
              <a:rPr lang="en-US" sz="2000" b="1" dirty="0" smtClean="0">
                <a:solidFill>
                  <a:srgbClr val="595959"/>
                </a:solidFill>
                <a:latin typeface="Trebuchet MS" pitchFamily="34" charset="0"/>
              </a:rPr>
              <a:t>)</a:t>
            </a:r>
          </a:p>
          <a:p>
            <a:pPr marL="0" indent="0">
              <a:lnSpc>
                <a:spcPct val="150000"/>
              </a:lnSpc>
              <a:buClr>
                <a:schemeClr val="accent6">
                  <a:lumMod val="50000"/>
                </a:schemeClr>
              </a:buClr>
              <a:buFont typeface="Wingdings" pitchFamily="2" charset="2"/>
              <a:buNone/>
            </a:pPr>
            <a:r>
              <a:rPr lang="ru-RU" sz="2000" b="1" dirty="0" smtClean="0">
                <a:solidFill>
                  <a:srgbClr val="595959"/>
                </a:solidFill>
                <a:latin typeface="Trebuchet MS" pitchFamily="34" charset="0"/>
              </a:rPr>
              <a:t>Передача локатора в</a:t>
            </a:r>
            <a:r>
              <a:rPr lang="en-US" sz="2000" b="1" dirty="0" smtClean="0">
                <a:solidFill>
                  <a:srgbClr val="595959"/>
                </a:solidFill>
                <a:latin typeface="Trebuchet MS" pitchFamily="34" charset="0"/>
              </a:rPr>
              <a:t> </a:t>
            </a:r>
            <a:r>
              <a:rPr lang="en-US" sz="2000" b="1" dirty="0" err="1" smtClean="0">
                <a:latin typeface="Trebuchet MS" pitchFamily="34" charset="0"/>
              </a:rPr>
              <a:t>WebDriver</a:t>
            </a:r>
            <a:r>
              <a:rPr lang="en-US" sz="2000" b="1" dirty="0" smtClean="0">
                <a:latin typeface="Trebuchet MS" pitchFamily="34" charset="0"/>
              </a:rPr>
              <a:t> API </a:t>
            </a:r>
            <a:r>
              <a:rPr lang="ru-RU" sz="2000" b="1" dirty="0" smtClean="0">
                <a:solidFill>
                  <a:srgbClr val="595959"/>
                </a:solidFill>
                <a:latin typeface="Trebuchet MS" pitchFamily="34" charset="0"/>
              </a:rPr>
              <a:t>осуществляется по средством вложенных классов:</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By.ById</a:t>
            </a:r>
            <a:r>
              <a:rPr lang="en-US" sz="2000" b="1" dirty="0" smtClean="0">
                <a:latin typeface="Trebuchet MS" pitchFamily="34" charset="0"/>
              </a:rPr>
              <a:t> (</a:t>
            </a:r>
            <a:r>
              <a:rPr lang="en-US" sz="2000" i="1" dirty="0" err="1" smtClean="0">
                <a:latin typeface="Trebuchet MS" pitchFamily="34" charset="0"/>
              </a:rPr>
              <a:t>java.lang.String</a:t>
            </a:r>
            <a:r>
              <a:rPr lang="en-US" sz="2000" b="1" dirty="0" smtClean="0">
                <a:latin typeface="Trebuchet MS" pitchFamily="34" charset="0"/>
              </a:rPr>
              <a:t>  id) - </a:t>
            </a:r>
            <a:r>
              <a:rPr lang="ru-RU" sz="2000" b="1" dirty="0" smtClean="0">
                <a:latin typeface="Trebuchet MS" pitchFamily="34" charset="0"/>
              </a:rPr>
              <a:t>передается локатор, поиск которого осуществляется </a:t>
            </a:r>
            <a:r>
              <a:rPr lang="ru-RU" sz="2000" b="1" baseline="0" dirty="0" smtClean="0">
                <a:latin typeface="Trebuchet MS" pitchFamily="34" charset="0"/>
              </a:rPr>
              <a:t>по </a:t>
            </a:r>
            <a:r>
              <a:rPr lang="en-US" sz="2000" b="1" baseline="0" dirty="0" smtClean="0">
                <a:latin typeface="Trebuchet MS" pitchFamily="34" charset="0"/>
              </a:rPr>
              <a:t>“id”</a:t>
            </a:r>
            <a:endParaRPr lang="en-US" sz="2000" b="1"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By.ByClassName</a:t>
            </a:r>
            <a:r>
              <a:rPr lang="en-US" sz="2000" b="1" dirty="0" smtClean="0">
                <a:latin typeface="Trebuchet MS" pitchFamily="34" charset="0"/>
              </a:rPr>
              <a:t> </a:t>
            </a:r>
            <a:r>
              <a:rPr lang="en-US" sz="2000" dirty="0" smtClean="0">
                <a:latin typeface="Trebuchet MS" pitchFamily="34" charset="0"/>
              </a:rPr>
              <a:t>(</a:t>
            </a:r>
            <a:r>
              <a:rPr lang="en-US" sz="2000" i="1" dirty="0" err="1" smtClean="0">
                <a:latin typeface="Trebuchet MS" pitchFamily="34" charset="0"/>
              </a:rPr>
              <a:t>java.lang.String</a:t>
            </a:r>
            <a:r>
              <a:rPr lang="en-US" sz="2000" dirty="0" smtClean="0">
                <a:latin typeface="Trebuchet MS" pitchFamily="34" charset="0"/>
              </a:rPr>
              <a:t> </a:t>
            </a:r>
            <a:r>
              <a:rPr lang="en-US" sz="2000" b="1" dirty="0" err="1" smtClean="0">
                <a:latin typeface="Trebuchet MS" pitchFamily="34" charset="0"/>
              </a:rPr>
              <a:t>className</a:t>
            </a:r>
            <a:r>
              <a:rPr lang="en-US" sz="2000" dirty="0" smtClean="0">
                <a:latin typeface="Trebuchet MS" pitchFamily="34" charset="0"/>
              </a:rPr>
              <a:t>) </a:t>
            </a:r>
            <a:r>
              <a:rPr lang="en-US" sz="2000" b="1" dirty="0" smtClean="0">
                <a:latin typeface="Trebuchet MS" pitchFamily="34" charset="0"/>
              </a:rPr>
              <a:t> - </a:t>
            </a:r>
            <a:r>
              <a:rPr lang="ru-RU" sz="2000" b="1" dirty="0" smtClean="0">
                <a:latin typeface="Trebuchet MS" pitchFamily="34" charset="0"/>
              </a:rPr>
              <a:t>передается локатор, поиск которого осуществляется </a:t>
            </a:r>
            <a:r>
              <a:rPr lang="ru-RU" sz="2000" b="1" baseline="0" dirty="0" smtClean="0">
                <a:latin typeface="Trebuchet MS" pitchFamily="34" charset="0"/>
              </a:rPr>
              <a:t>по имени класса(</a:t>
            </a:r>
            <a:r>
              <a:rPr lang="en-US" sz="2000" b="1" baseline="0" dirty="0" err="1" smtClean="0">
                <a:latin typeface="Trebuchet MS" pitchFamily="34" charset="0"/>
              </a:rPr>
              <a:t>className</a:t>
            </a:r>
            <a:r>
              <a:rPr lang="ru-RU" sz="2000" b="1" baseline="0" dirty="0" smtClean="0">
                <a:latin typeface="Trebuchet MS" pitchFamily="34" charset="0"/>
              </a:rPr>
              <a:t>)</a:t>
            </a:r>
            <a:endParaRPr lang="en-US" sz="2000"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By.ByCssSelector</a:t>
            </a:r>
            <a:r>
              <a:rPr lang="en-US" sz="2000" b="1" dirty="0" smtClean="0">
                <a:latin typeface="Trebuchet MS" pitchFamily="34" charset="0"/>
              </a:rPr>
              <a:t> </a:t>
            </a:r>
            <a:r>
              <a:rPr lang="en-US" sz="2000" dirty="0" smtClean="0">
                <a:latin typeface="Trebuchet MS" pitchFamily="34" charset="0"/>
              </a:rPr>
              <a:t>(</a:t>
            </a:r>
            <a:r>
              <a:rPr lang="en-US" sz="2000" i="1" dirty="0" err="1" smtClean="0">
                <a:latin typeface="Trebuchet MS" pitchFamily="34" charset="0"/>
              </a:rPr>
              <a:t>java.lang.String</a:t>
            </a:r>
            <a:r>
              <a:rPr lang="en-US" sz="2000" dirty="0" smtClean="0">
                <a:latin typeface="Trebuchet MS" pitchFamily="34" charset="0"/>
              </a:rPr>
              <a:t> </a:t>
            </a:r>
            <a:r>
              <a:rPr lang="en-US" sz="2000" b="1" dirty="0" err="1" smtClean="0">
                <a:latin typeface="Trebuchet MS" pitchFamily="34" charset="0"/>
              </a:rPr>
              <a:t>cssSelector</a:t>
            </a:r>
            <a:r>
              <a:rPr lang="en-US" sz="2000" dirty="0" smtClean="0">
                <a:latin typeface="Trebuchet MS" pitchFamily="34" charset="0"/>
              </a:rPr>
              <a:t>) </a:t>
            </a:r>
            <a:r>
              <a:rPr lang="en-US" sz="2000" b="1" dirty="0" smtClean="0">
                <a:latin typeface="Trebuchet MS" pitchFamily="34" charset="0"/>
              </a:rPr>
              <a:t> - </a:t>
            </a:r>
            <a:r>
              <a:rPr lang="ru-RU" sz="2000" b="1" dirty="0" smtClean="0">
                <a:latin typeface="Trebuchet MS" pitchFamily="34" charset="0"/>
              </a:rPr>
              <a:t>передается локатор, поиск которого осуществляется </a:t>
            </a:r>
            <a:r>
              <a:rPr lang="ru-RU" sz="2000" b="1" baseline="0" dirty="0" smtClean="0">
                <a:latin typeface="Trebuchet MS" pitchFamily="34" charset="0"/>
              </a:rPr>
              <a:t>по </a:t>
            </a:r>
            <a:r>
              <a:rPr lang="en-US" sz="2000" b="1" baseline="0" dirty="0" err="1" smtClean="0">
                <a:latin typeface="Trebuchet MS" pitchFamily="34" charset="0"/>
              </a:rPr>
              <a:t>cssSelector</a:t>
            </a:r>
            <a:r>
              <a:rPr lang="en-US" sz="2000" b="1" baseline="0" dirty="0" smtClean="0">
                <a:latin typeface="Trebuchet MS" pitchFamily="34" charset="0"/>
              </a:rPr>
              <a:t>`</a:t>
            </a:r>
            <a:r>
              <a:rPr lang="ru-RU" sz="2000" b="1" baseline="0" dirty="0" smtClean="0">
                <a:latin typeface="Trebuchet MS" pitchFamily="34" charset="0"/>
              </a:rPr>
              <a:t>у</a:t>
            </a:r>
            <a:endParaRPr lang="ru-RU" sz="2000"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By.ByLinkText</a:t>
            </a:r>
            <a:r>
              <a:rPr lang="en-US" sz="2000" dirty="0" smtClean="0">
                <a:latin typeface="Trebuchet MS" pitchFamily="34" charset="0"/>
              </a:rPr>
              <a:t> (</a:t>
            </a:r>
            <a:r>
              <a:rPr lang="en-US" sz="2000" i="1" dirty="0" err="1" smtClean="0">
                <a:latin typeface="Trebuchet MS" pitchFamily="34" charset="0"/>
              </a:rPr>
              <a:t>java.lang.String</a:t>
            </a:r>
            <a:r>
              <a:rPr lang="en-US" sz="2000" dirty="0" smtClean="0">
                <a:latin typeface="Trebuchet MS" pitchFamily="34" charset="0"/>
              </a:rPr>
              <a:t> </a:t>
            </a:r>
            <a:r>
              <a:rPr lang="en-US" sz="2000" b="1" dirty="0" err="1" smtClean="0">
                <a:latin typeface="Trebuchet MS" pitchFamily="34" charset="0"/>
              </a:rPr>
              <a:t>linkText</a:t>
            </a:r>
            <a:r>
              <a:rPr lang="en-US" sz="2000" dirty="0" smtClean="0">
                <a:latin typeface="Trebuchet MS" pitchFamily="34" charset="0"/>
              </a:rPr>
              <a:t>)</a:t>
            </a:r>
            <a:r>
              <a:rPr lang="en-US" sz="2000" b="1" dirty="0" smtClean="0">
                <a:latin typeface="Trebuchet MS" pitchFamily="34" charset="0"/>
              </a:rPr>
              <a:t>  - </a:t>
            </a:r>
            <a:r>
              <a:rPr lang="ru-RU" sz="2000" b="1" dirty="0" smtClean="0">
                <a:latin typeface="Trebuchet MS" pitchFamily="34" charset="0"/>
              </a:rPr>
              <a:t>передается локатор, поиск которого осуществляется </a:t>
            </a:r>
            <a:r>
              <a:rPr lang="ru-RU" sz="2000" b="1" baseline="0" dirty="0" smtClean="0">
                <a:latin typeface="Trebuchet MS" pitchFamily="34" charset="0"/>
              </a:rPr>
              <a:t>по тексту ссылки(</a:t>
            </a:r>
            <a:r>
              <a:rPr lang="en-US" sz="2000" b="1" baseline="0" dirty="0" err="1" smtClean="0">
                <a:latin typeface="Trebuchet MS" pitchFamily="34" charset="0"/>
              </a:rPr>
              <a:t>linkText</a:t>
            </a:r>
            <a:r>
              <a:rPr lang="ru-RU" sz="2000" b="1" baseline="0" dirty="0" smtClean="0">
                <a:latin typeface="Trebuchet MS" pitchFamily="34" charset="0"/>
              </a:rPr>
              <a:t>)</a:t>
            </a:r>
            <a:endParaRPr lang="en-US" sz="2000"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By.ByName</a:t>
            </a:r>
            <a:r>
              <a:rPr lang="en-US" sz="2000" dirty="0" smtClean="0">
                <a:latin typeface="Trebuchet MS" pitchFamily="34" charset="0"/>
              </a:rPr>
              <a:t> (</a:t>
            </a:r>
            <a:r>
              <a:rPr lang="en-US" sz="2000" i="1" dirty="0" err="1" smtClean="0">
                <a:latin typeface="Trebuchet MS" pitchFamily="34" charset="0"/>
              </a:rPr>
              <a:t>java.lang.String</a:t>
            </a:r>
            <a:r>
              <a:rPr lang="en-US" sz="2000" dirty="0" smtClean="0">
                <a:latin typeface="Trebuchet MS" pitchFamily="34" charset="0"/>
              </a:rPr>
              <a:t> </a:t>
            </a:r>
            <a:r>
              <a:rPr lang="en-US" sz="2000" b="1" dirty="0" smtClean="0">
                <a:latin typeface="Trebuchet MS" pitchFamily="34" charset="0"/>
              </a:rPr>
              <a:t>name</a:t>
            </a:r>
            <a:r>
              <a:rPr lang="en-US" sz="2000" dirty="0" smtClean="0">
                <a:latin typeface="Trebuchet MS" pitchFamily="34" charset="0"/>
              </a:rPr>
              <a:t>)</a:t>
            </a:r>
            <a:r>
              <a:rPr lang="en-US" sz="2000" b="1" dirty="0" smtClean="0">
                <a:latin typeface="Trebuchet MS" pitchFamily="34" charset="0"/>
              </a:rPr>
              <a:t> </a:t>
            </a:r>
            <a:r>
              <a:rPr lang="ru-RU" sz="2000" b="1" dirty="0" smtClean="0">
                <a:latin typeface="Trebuchet MS" pitchFamily="34" charset="0"/>
              </a:rPr>
              <a:t> </a:t>
            </a:r>
            <a:r>
              <a:rPr lang="en-US" sz="2000" b="1" dirty="0" smtClean="0">
                <a:latin typeface="Trebuchet MS" pitchFamily="34" charset="0"/>
              </a:rPr>
              <a:t>- </a:t>
            </a:r>
            <a:r>
              <a:rPr lang="ru-RU" sz="2000" b="1" dirty="0" smtClean="0">
                <a:latin typeface="Trebuchet MS" pitchFamily="34" charset="0"/>
              </a:rPr>
              <a:t>передается локатор, поиск которого осуществляется </a:t>
            </a:r>
            <a:r>
              <a:rPr lang="ru-RU" sz="2000" b="1" baseline="0" dirty="0" smtClean="0">
                <a:latin typeface="Trebuchet MS" pitchFamily="34" charset="0"/>
              </a:rPr>
              <a:t>по атрибуту </a:t>
            </a:r>
            <a:r>
              <a:rPr lang="en-US" sz="2000" b="1" baseline="0" dirty="0" smtClean="0">
                <a:latin typeface="Trebuchet MS" pitchFamily="34" charset="0"/>
              </a:rPr>
              <a:t>“name”</a:t>
            </a:r>
            <a:endParaRPr lang="en-US" sz="2000"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By.ByPartialLinkText</a:t>
            </a:r>
            <a:r>
              <a:rPr lang="en-US" sz="2000" dirty="0" smtClean="0">
                <a:latin typeface="Trebuchet MS" pitchFamily="34" charset="0"/>
              </a:rPr>
              <a:t> (</a:t>
            </a:r>
            <a:r>
              <a:rPr lang="en-US" sz="2000" i="1" dirty="0" err="1" smtClean="0">
                <a:latin typeface="Trebuchet MS" pitchFamily="34" charset="0"/>
              </a:rPr>
              <a:t>java.lang.String</a:t>
            </a:r>
            <a:r>
              <a:rPr lang="en-US" sz="2000" dirty="0" smtClean="0">
                <a:latin typeface="Trebuchet MS" pitchFamily="34" charset="0"/>
              </a:rPr>
              <a:t> </a:t>
            </a:r>
            <a:r>
              <a:rPr lang="ru-RU" sz="2000" dirty="0" smtClean="0">
                <a:latin typeface="Trebuchet MS" pitchFamily="34" charset="0"/>
              </a:rPr>
              <a:t> </a:t>
            </a:r>
            <a:r>
              <a:rPr lang="en-US" sz="2000" b="1" dirty="0" err="1" smtClean="0">
                <a:latin typeface="Trebuchet MS" pitchFamily="34" charset="0"/>
              </a:rPr>
              <a:t>partialLinktext</a:t>
            </a:r>
            <a:r>
              <a:rPr lang="en-US" sz="2000" dirty="0" smtClean="0">
                <a:latin typeface="Trebuchet MS" pitchFamily="34" charset="0"/>
              </a:rPr>
              <a:t>)</a:t>
            </a:r>
            <a:r>
              <a:rPr lang="en-US" sz="2000" b="1" dirty="0" smtClean="0">
                <a:latin typeface="Trebuchet MS" pitchFamily="34" charset="0"/>
              </a:rPr>
              <a:t>  - </a:t>
            </a:r>
            <a:r>
              <a:rPr lang="ru-RU" sz="2000" b="1" dirty="0" smtClean="0">
                <a:latin typeface="Trebuchet MS" pitchFamily="34" charset="0"/>
              </a:rPr>
              <a:t>передается локатор, поиск которого осуществляется </a:t>
            </a:r>
            <a:r>
              <a:rPr lang="ru-RU" sz="2000" b="1" baseline="0" dirty="0" smtClean="0">
                <a:latin typeface="Trebuchet MS" pitchFamily="34" charset="0"/>
              </a:rPr>
              <a:t>по части текста ссылки(</a:t>
            </a:r>
            <a:r>
              <a:rPr lang="en-US" sz="2000" b="1" dirty="0" err="1" smtClean="0">
                <a:latin typeface="Trebuchet MS" pitchFamily="34" charset="0"/>
              </a:rPr>
              <a:t>partialLinktext</a:t>
            </a:r>
            <a:r>
              <a:rPr lang="ru-RU" sz="2000" b="1" baseline="0" dirty="0" smtClean="0">
                <a:latin typeface="Trebuchet MS" pitchFamily="34" charset="0"/>
              </a:rPr>
              <a:t>)</a:t>
            </a:r>
            <a:endParaRPr lang="en-US" sz="2000"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By.ByTagName</a:t>
            </a:r>
            <a:r>
              <a:rPr lang="en-US" sz="2000" dirty="0" smtClean="0">
                <a:latin typeface="Trebuchet MS" pitchFamily="34" charset="0"/>
              </a:rPr>
              <a:t> (</a:t>
            </a:r>
            <a:r>
              <a:rPr lang="en-US" sz="2000" i="1" dirty="0" err="1" smtClean="0">
                <a:latin typeface="Trebuchet MS" pitchFamily="34" charset="0"/>
              </a:rPr>
              <a:t>java.lang.String</a:t>
            </a:r>
            <a:r>
              <a:rPr lang="en-US" sz="2000" dirty="0" smtClean="0">
                <a:latin typeface="Trebuchet MS" pitchFamily="34" charset="0"/>
              </a:rPr>
              <a:t> </a:t>
            </a:r>
            <a:r>
              <a:rPr lang="en-US" sz="2000" b="1" dirty="0" err="1" smtClean="0">
                <a:latin typeface="Trebuchet MS" pitchFamily="34" charset="0"/>
              </a:rPr>
              <a:t>tagName</a:t>
            </a:r>
            <a:r>
              <a:rPr lang="en-US" sz="2000" dirty="0" smtClean="0">
                <a:latin typeface="Trebuchet MS" pitchFamily="34" charset="0"/>
              </a:rPr>
              <a:t>)</a:t>
            </a:r>
            <a:r>
              <a:rPr lang="en-US" sz="2000" b="1" dirty="0" smtClean="0">
                <a:latin typeface="Trebuchet MS" pitchFamily="34" charset="0"/>
              </a:rPr>
              <a:t>  - </a:t>
            </a:r>
            <a:r>
              <a:rPr lang="ru-RU" sz="2000" b="1" dirty="0" smtClean="0">
                <a:latin typeface="Trebuchet MS" pitchFamily="34" charset="0"/>
              </a:rPr>
              <a:t>передается локатор, поиск которого осуществляется </a:t>
            </a:r>
            <a:r>
              <a:rPr lang="ru-RU" sz="2000" b="1" baseline="0" dirty="0" smtClean="0">
                <a:latin typeface="Trebuchet MS" pitchFamily="34" charset="0"/>
              </a:rPr>
              <a:t>по атрибуту имени тэга(</a:t>
            </a:r>
            <a:r>
              <a:rPr lang="en-US" sz="2000" b="1" dirty="0" err="1" smtClean="0">
                <a:latin typeface="Trebuchet MS" pitchFamily="34" charset="0"/>
              </a:rPr>
              <a:t>tagName</a:t>
            </a:r>
            <a:r>
              <a:rPr lang="ru-RU" sz="2000" b="1" baseline="0" dirty="0" smtClean="0">
                <a:latin typeface="Trebuchet MS" pitchFamily="34" charset="0"/>
              </a:rPr>
              <a:t>)</a:t>
            </a:r>
            <a:endParaRPr lang="en-US" sz="2000"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By.ByXpath</a:t>
            </a:r>
            <a:r>
              <a:rPr lang="en-US" sz="2000" dirty="0" smtClean="0">
                <a:latin typeface="Trebuchet MS" pitchFamily="34" charset="0"/>
              </a:rPr>
              <a:t> (</a:t>
            </a:r>
            <a:r>
              <a:rPr lang="en-US" sz="2000" i="1" dirty="0" err="1" smtClean="0">
                <a:latin typeface="Trebuchet MS" pitchFamily="34" charset="0"/>
              </a:rPr>
              <a:t>java.lang.String</a:t>
            </a:r>
            <a:r>
              <a:rPr lang="en-US" sz="2000" dirty="0" smtClean="0">
                <a:latin typeface="Trebuchet MS" pitchFamily="34" charset="0"/>
              </a:rPr>
              <a:t> </a:t>
            </a:r>
            <a:r>
              <a:rPr lang="en-US" sz="2000" b="1" dirty="0" err="1" smtClean="0">
                <a:latin typeface="Trebuchet MS" pitchFamily="34" charset="0"/>
              </a:rPr>
              <a:t>xpath</a:t>
            </a:r>
            <a:r>
              <a:rPr lang="en-US" sz="2000" dirty="0" smtClean="0">
                <a:latin typeface="Trebuchet MS" pitchFamily="34" charset="0"/>
              </a:rPr>
              <a:t>)</a:t>
            </a:r>
            <a:r>
              <a:rPr lang="en-US" sz="2000" b="1" dirty="0" smtClean="0">
                <a:latin typeface="Trebuchet MS" pitchFamily="34" charset="0"/>
              </a:rPr>
              <a:t>    - </a:t>
            </a:r>
            <a:r>
              <a:rPr lang="ru-RU" sz="2000" b="1" dirty="0" smtClean="0">
                <a:latin typeface="Trebuchet MS" pitchFamily="34" charset="0"/>
              </a:rPr>
              <a:t>передается локатор, поиск которого осуществляется </a:t>
            </a:r>
            <a:r>
              <a:rPr lang="ru-RU" sz="2000" b="1" baseline="0" dirty="0" smtClean="0">
                <a:latin typeface="Trebuchet MS" pitchFamily="34" charset="0"/>
              </a:rPr>
              <a:t>используя язык запросов </a:t>
            </a:r>
            <a:r>
              <a:rPr lang="en-US" sz="2000" b="1" baseline="0" dirty="0" err="1" smtClean="0">
                <a:latin typeface="Trebuchet MS" pitchFamily="34" charset="0"/>
              </a:rPr>
              <a:t>xpath</a:t>
            </a:r>
            <a:endParaRPr lang="en-US" sz="2000" dirty="0" smtClean="0">
              <a:latin typeface="Trebuchet MS" pitchFamily="34" charset="0"/>
            </a:endParaRPr>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4</a:t>
            </a:fld>
            <a:endParaRPr lang="ru-RU"/>
          </a:p>
        </p:txBody>
      </p:sp>
    </p:spTree>
    <p:extLst>
      <p:ext uri="{BB962C8B-B14F-4D97-AF65-F5344CB8AC3E}">
        <p14:creationId xmlns:p14="http://schemas.microsoft.com/office/powerpoint/2010/main" val="25361628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41</a:t>
            </a:fld>
            <a:endParaRPr lang="ru-RU"/>
          </a:p>
        </p:txBody>
      </p:sp>
    </p:spTree>
    <p:extLst>
      <p:ext uri="{BB962C8B-B14F-4D97-AF65-F5344CB8AC3E}">
        <p14:creationId xmlns:p14="http://schemas.microsoft.com/office/powerpoint/2010/main" val="103878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smtClean="0"/>
              <a:t>WebDriver</a:t>
            </a:r>
            <a:r>
              <a:rPr lang="ru-RU" dirty="0" smtClean="0"/>
              <a:t> предоставляет несколько способов использования локаторов для поиска элементов:</a:t>
            </a:r>
          </a:p>
          <a:p>
            <a:r>
              <a:rPr lang="ru-RU" b="1" dirty="0" smtClean="0"/>
              <a:t>By.id</a:t>
            </a:r>
            <a:r>
              <a:rPr lang="ru-RU" dirty="0" smtClean="0"/>
              <a:t> – в качестве локатора используется атрибут </a:t>
            </a:r>
            <a:r>
              <a:rPr lang="ru-RU" dirty="0" err="1" smtClean="0"/>
              <a:t>id</a:t>
            </a:r>
            <a:r>
              <a:rPr lang="ru-RU" dirty="0" smtClean="0"/>
              <a:t> элемента страницы;</a:t>
            </a:r>
          </a:p>
          <a:p>
            <a:r>
              <a:rPr lang="ru-RU" b="1" dirty="0" smtClean="0"/>
              <a:t>By.name</a:t>
            </a:r>
            <a:r>
              <a:rPr lang="ru-RU" dirty="0" smtClean="0"/>
              <a:t> – в качестве локатора используется атрибут </a:t>
            </a:r>
            <a:r>
              <a:rPr lang="ru-RU" dirty="0" err="1" smtClean="0"/>
              <a:t>name</a:t>
            </a:r>
            <a:r>
              <a:rPr lang="ru-RU" dirty="0" smtClean="0"/>
              <a:t> элемента страницы;</a:t>
            </a:r>
          </a:p>
          <a:p>
            <a:r>
              <a:rPr lang="ru-RU" b="1" dirty="0" err="1" smtClean="0"/>
              <a:t>By.xpath</a:t>
            </a:r>
            <a:r>
              <a:rPr lang="ru-RU" dirty="0" smtClean="0"/>
              <a:t> – используется для поиска элемента по </a:t>
            </a:r>
            <a:r>
              <a:rPr lang="ru-RU" dirty="0" err="1" smtClean="0"/>
              <a:t>XPath</a:t>
            </a:r>
            <a:r>
              <a:rPr lang="ru-RU" dirty="0" smtClean="0"/>
              <a:t> выражению;</a:t>
            </a:r>
          </a:p>
          <a:p>
            <a:r>
              <a:rPr lang="ru-RU" b="1" dirty="0" err="1" smtClean="0"/>
              <a:t>By.tagName</a:t>
            </a:r>
            <a:r>
              <a:rPr lang="ru-RU" dirty="0" smtClean="0"/>
              <a:t> – поиск по имени HTML тега;</a:t>
            </a:r>
          </a:p>
          <a:p>
            <a:r>
              <a:rPr lang="ru-RU" b="1" dirty="0" err="1" smtClean="0"/>
              <a:t>By.className</a:t>
            </a:r>
            <a:r>
              <a:rPr lang="ru-RU" dirty="0" smtClean="0"/>
              <a:t> – поиск по классу(атрибут </a:t>
            </a:r>
            <a:r>
              <a:rPr lang="ru-RU" dirty="0" err="1" smtClean="0"/>
              <a:t>class</a:t>
            </a:r>
            <a:r>
              <a:rPr lang="ru-RU" dirty="0" smtClean="0"/>
              <a:t>) элемента;</a:t>
            </a:r>
          </a:p>
          <a:p>
            <a:r>
              <a:rPr lang="ru-RU" b="1" dirty="0" err="1" smtClean="0"/>
              <a:t>By.cssSelector</a:t>
            </a:r>
            <a:r>
              <a:rPr lang="ru-RU" dirty="0" smtClean="0"/>
              <a:t> – данный тип локаторов основан на описаниях таблиц стилей (CSS);</a:t>
            </a:r>
          </a:p>
          <a:p>
            <a:r>
              <a:rPr lang="ru-RU" b="1" dirty="0" err="1" smtClean="0"/>
              <a:t>By.linkText</a:t>
            </a:r>
            <a:r>
              <a:rPr lang="ru-RU" dirty="0" smtClean="0"/>
              <a:t> – поиск ссылки с указанным текстом. Текст ссылки должен быть точным совпадением;</a:t>
            </a:r>
          </a:p>
          <a:p>
            <a:r>
              <a:rPr lang="ru-RU" b="1" dirty="0" err="1" smtClean="0"/>
              <a:t>By.partionalLinkText</a:t>
            </a:r>
            <a:r>
              <a:rPr lang="ru-RU" dirty="0" smtClean="0"/>
              <a:t> – поиск ссылки по части с указанным текстом.</a:t>
            </a:r>
            <a:endParaRPr lang="en-US" dirty="0" smtClean="0"/>
          </a:p>
          <a:p>
            <a:endParaRPr lang="en-US" dirty="0" smtClean="0"/>
          </a:p>
          <a:p>
            <a:r>
              <a:rPr lang="ru-RU" dirty="0" smtClean="0"/>
              <a:t>В </a:t>
            </a:r>
            <a:r>
              <a:rPr lang="ru-RU" dirty="0" err="1" smtClean="0"/>
              <a:t>WebDriver</a:t>
            </a:r>
            <a:r>
              <a:rPr lang="ru-RU" dirty="0" smtClean="0"/>
              <a:t> реализованы два метода — </a:t>
            </a:r>
            <a:r>
              <a:rPr lang="ru-RU" dirty="0" err="1" smtClean="0"/>
              <a:t>findElement</a:t>
            </a:r>
            <a:r>
              <a:rPr lang="ru-RU" dirty="0" smtClean="0"/>
              <a:t> и </a:t>
            </a:r>
            <a:r>
              <a:rPr lang="ru-RU" dirty="0" err="1" smtClean="0"/>
              <a:t>findElements</a:t>
            </a:r>
            <a:r>
              <a:rPr lang="ru-RU" dirty="0" smtClean="0"/>
              <a:t>. В качестве параметра они принимают объект типа </a:t>
            </a:r>
            <a:r>
              <a:rPr lang="ru-RU" dirty="0" err="1" smtClean="0"/>
              <a:t>By</a:t>
            </a:r>
            <a:r>
              <a:rPr lang="ru-RU" dirty="0" smtClean="0"/>
              <a:t>, который задает критерий поиска.</a:t>
            </a:r>
          </a:p>
          <a:p>
            <a:r>
              <a:rPr lang="ru-RU" i="1" dirty="0" err="1" smtClean="0"/>
              <a:t>java.util.List</a:t>
            </a:r>
            <a:r>
              <a:rPr lang="ru-RU" dirty="0" smtClean="0"/>
              <a:t> </a:t>
            </a:r>
            <a:r>
              <a:rPr lang="ru-RU" b="1" dirty="0" err="1" smtClean="0"/>
              <a:t>findElements</a:t>
            </a:r>
            <a:r>
              <a:rPr lang="ru-RU" b="1" dirty="0" smtClean="0"/>
              <a:t>(</a:t>
            </a:r>
            <a:r>
              <a:rPr lang="ru-RU" b="1" dirty="0" err="1" smtClean="0"/>
              <a:t>By</a:t>
            </a:r>
            <a:r>
              <a:rPr lang="ru-RU" b="1" dirty="0" smtClean="0"/>
              <a:t> </a:t>
            </a:r>
            <a:r>
              <a:rPr lang="ru-RU" b="1" dirty="0" err="1" smtClean="0"/>
              <a:t>by</a:t>
            </a:r>
            <a:r>
              <a:rPr lang="ru-RU" b="1" dirty="0" smtClean="0"/>
              <a:t>)</a:t>
            </a:r>
            <a:r>
              <a:rPr lang="ru-RU" dirty="0" smtClean="0"/>
              <a:t> — находит все элементы в текущем контексте, идентифицированные классом </a:t>
            </a:r>
            <a:r>
              <a:rPr lang="ru-RU" dirty="0" err="1" smtClean="0"/>
              <a:t>By</a:t>
            </a:r>
            <a:r>
              <a:rPr lang="ru-RU" dirty="0" smtClean="0"/>
              <a:t>. На время его выполнения влияет </a:t>
            </a:r>
            <a:r>
              <a:rPr lang="ru-RU" dirty="0" err="1" smtClean="0">
                <a:hlinkClick r:id="rId3" tooltip="Selenium 2: ожидание событий"/>
              </a:rPr>
              <a:t>implicit</a:t>
            </a:r>
            <a:r>
              <a:rPr lang="ru-RU" dirty="0" smtClean="0">
                <a:hlinkClick r:id="rId3" tooltip="Selenium 2: ожидание событий"/>
              </a:rPr>
              <a:t> </a:t>
            </a:r>
            <a:r>
              <a:rPr lang="ru-RU" dirty="0" err="1" smtClean="0">
                <a:hlinkClick r:id="rId3" tooltip="Selenium 2: ожидание событий"/>
              </a:rPr>
              <a:t>wait</a:t>
            </a:r>
            <a:r>
              <a:rPr lang="ru-RU" dirty="0" smtClean="0"/>
              <a:t> (неявные ожидания). При выполнении неявного ожидания, метод вернет список сразу же, как только будет найден хоть один элемент, или вернет пустой список, если время ожидания истекло.</a:t>
            </a:r>
          </a:p>
          <a:p>
            <a:r>
              <a:rPr lang="ru-RU" i="1" dirty="0" err="1" smtClean="0"/>
              <a:t>WebElement</a:t>
            </a:r>
            <a:r>
              <a:rPr lang="ru-RU" dirty="0" smtClean="0"/>
              <a:t> </a:t>
            </a:r>
            <a:r>
              <a:rPr lang="ru-RU" b="1" dirty="0" err="1" smtClean="0"/>
              <a:t>findElement</a:t>
            </a:r>
            <a:r>
              <a:rPr lang="ru-RU" b="1" dirty="0" smtClean="0"/>
              <a:t>(</a:t>
            </a:r>
            <a:r>
              <a:rPr lang="ru-RU" b="1" dirty="0" err="1" smtClean="0"/>
              <a:t>By</a:t>
            </a:r>
            <a:r>
              <a:rPr lang="ru-RU" b="1" dirty="0" smtClean="0"/>
              <a:t> </a:t>
            </a:r>
            <a:r>
              <a:rPr lang="ru-RU" b="1" dirty="0" err="1" smtClean="0"/>
              <a:t>by</a:t>
            </a:r>
            <a:r>
              <a:rPr lang="ru-RU" b="1" dirty="0" smtClean="0"/>
              <a:t>)</a:t>
            </a:r>
            <a:r>
              <a:rPr lang="ru-RU" dirty="0" smtClean="0"/>
              <a:t> — находит первый, удовлетворяющий условиям поиска, элемент на странице. На время выполнения этого метода также влияют неявные ожидания. Если элемент не найден сразу, то метод будет вызываться повторно пока не истечет время ожидания. Если же ничего найти не удалось, будет выдано исключение </a:t>
            </a:r>
            <a:r>
              <a:rPr lang="ru-RU" dirty="0" err="1" smtClean="0"/>
              <a:t>NoSuchElementException</a:t>
            </a:r>
            <a:r>
              <a:rPr lang="ru-RU" dirty="0" smtClean="0"/>
              <a:t>. Поэтому не используйте </a:t>
            </a:r>
            <a:r>
              <a:rPr lang="ru-RU" dirty="0" err="1" smtClean="0"/>
              <a:t>findElement</a:t>
            </a:r>
            <a:r>
              <a:rPr lang="ru-RU" dirty="0" smtClean="0"/>
              <a:t> для проверки отсутствия элементов, вместо этого можно использовать метод </a:t>
            </a:r>
            <a:r>
              <a:rPr lang="ru-RU" dirty="0" err="1" smtClean="0"/>
              <a:t>findElements</a:t>
            </a:r>
            <a:r>
              <a:rPr lang="ru-RU" dirty="0" smtClean="0"/>
              <a:t> и проверку на нулевое количество полученных элементов.</a:t>
            </a:r>
          </a:p>
          <a:p>
            <a:endParaRPr lang="en-US" dirty="0" smtClean="0"/>
          </a:p>
        </p:txBody>
      </p:sp>
      <p:sp>
        <p:nvSpPr>
          <p:cNvPr id="4" name="Slide Number Placeholder 3"/>
          <p:cNvSpPr>
            <a:spLocks noGrp="1"/>
          </p:cNvSpPr>
          <p:nvPr>
            <p:ph type="sldNum" sz="quarter" idx="10"/>
          </p:nvPr>
        </p:nvSpPr>
        <p:spPr/>
        <p:txBody>
          <a:bodyPr/>
          <a:lstStyle/>
          <a:p>
            <a:fld id="{62B53C63-B9AB-4F6A-9078-D447E7A7643A}" type="slidenum">
              <a:rPr lang="ru-RU" smtClean="0"/>
              <a:pPr/>
              <a:t>5</a:t>
            </a:fld>
            <a:endParaRPr lang="ru-RU"/>
          </a:p>
        </p:txBody>
      </p:sp>
    </p:spTree>
    <p:extLst>
      <p:ext uri="{BB962C8B-B14F-4D97-AF65-F5344CB8AC3E}">
        <p14:creationId xmlns:p14="http://schemas.microsoft.com/office/powerpoint/2010/main" val="1783083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buClr>
                <a:schemeClr val="accent6">
                  <a:lumMod val="50000"/>
                </a:schemeClr>
              </a:buClr>
            </a:pPr>
            <a:r>
              <a:rPr lang="en-US" sz="2000" i="1" dirty="0" err="1" smtClean="0">
                <a:latin typeface="Trebuchet MS" pitchFamily="34" charset="0"/>
              </a:rPr>
              <a:t>WebElement</a:t>
            </a:r>
            <a:r>
              <a:rPr lang="en-US" sz="2000" b="1" dirty="0" smtClean="0">
                <a:latin typeface="Trebuchet MS" pitchFamily="34" charset="0"/>
              </a:rPr>
              <a:t> </a:t>
            </a:r>
            <a:r>
              <a:rPr lang="ru-RU" sz="2000" b="1" dirty="0" smtClean="0">
                <a:latin typeface="Trebuchet MS" pitchFamily="34" charset="0"/>
              </a:rPr>
              <a:t> </a:t>
            </a:r>
            <a:r>
              <a:rPr lang="en-US" sz="2000" b="1" dirty="0" err="1" smtClean="0">
                <a:latin typeface="Trebuchet MS" pitchFamily="34" charset="0"/>
              </a:rPr>
              <a:t>findElement</a:t>
            </a:r>
            <a:r>
              <a:rPr lang="en-US" sz="2000" b="1" dirty="0" smtClean="0">
                <a:latin typeface="Trebuchet MS" pitchFamily="34" charset="0"/>
              </a:rPr>
              <a:t>(</a:t>
            </a:r>
            <a:r>
              <a:rPr lang="en-US" sz="2000" i="1" dirty="0" smtClean="0">
                <a:latin typeface="Trebuchet MS" pitchFamily="34" charset="0"/>
              </a:rPr>
              <a:t>By</a:t>
            </a:r>
            <a:r>
              <a:rPr lang="en-US" sz="2000" b="1" dirty="0" smtClean="0">
                <a:latin typeface="Trebuchet MS" pitchFamily="34" charset="0"/>
              </a:rPr>
              <a:t> by)</a:t>
            </a:r>
            <a:endParaRPr lang="ru-RU" sz="2000" b="1" dirty="0" smtClean="0">
              <a:latin typeface="Trebuchet MS" pitchFamily="34" charset="0"/>
            </a:endParaRPr>
          </a:p>
          <a:p>
            <a:pPr marL="0" indent="0">
              <a:lnSpc>
                <a:spcPct val="150000"/>
              </a:lnSpc>
              <a:buClr>
                <a:schemeClr val="accent6">
                  <a:lumMod val="50000"/>
                </a:schemeClr>
              </a:buClr>
              <a:buFont typeface="Wingdings" pitchFamily="2" charset="2"/>
              <a:buNone/>
            </a:pPr>
            <a:r>
              <a:rPr lang="en-US" sz="2000" b="1" dirty="0" smtClean="0">
                <a:solidFill>
                  <a:srgbClr val="595959"/>
                </a:solidFill>
                <a:latin typeface="Trebuchet MS" pitchFamily="34" charset="0"/>
              </a:rPr>
              <a:t> - </a:t>
            </a:r>
            <a:r>
              <a:rPr lang="ru-RU" sz="2000" b="1" dirty="0" smtClean="0">
                <a:solidFill>
                  <a:srgbClr val="595959"/>
                </a:solidFill>
                <a:latin typeface="Trebuchet MS" pitchFamily="34" charset="0"/>
              </a:rPr>
              <a:t>Передаваемый параметр</a:t>
            </a:r>
            <a:r>
              <a:rPr lang="en-US" sz="2000" b="1" dirty="0" smtClean="0">
                <a:solidFill>
                  <a:srgbClr val="595959"/>
                </a:solidFill>
                <a:latin typeface="Trebuchet MS" pitchFamily="34" charset="0"/>
              </a:rPr>
              <a:t>:</a:t>
            </a:r>
            <a:endParaRPr lang="ru-RU" sz="2000" b="1" dirty="0" smtClean="0">
              <a:solidFill>
                <a:srgbClr val="595959"/>
              </a:solidFill>
              <a:latin typeface="Trebuchet MS" pitchFamily="34" charset="0"/>
            </a:endParaRPr>
          </a:p>
          <a:p>
            <a:pPr marL="457200" indent="-457200">
              <a:lnSpc>
                <a:spcPct val="150000"/>
              </a:lnSpc>
              <a:buClr>
                <a:schemeClr val="accent6">
                  <a:lumMod val="50000"/>
                </a:schemeClr>
              </a:buClr>
            </a:pPr>
            <a:r>
              <a:rPr lang="en-US" sz="2000" b="1" dirty="0" smtClean="0">
                <a:latin typeface="Trebuchet MS" pitchFamily="34" charset="0"/>
              </a:rPr>
              <a:t>by</a:t>
            </a:r>
            <a:r>
              <a:rPr lang="en-US" sz="2000" b="1" dirty="0" smtClean="0">
                <a:solidFill>
                  <a:srgbClr val="595959"/>
                </a:solidFill>
                <a:latin typeface="Trebuchet MS" pitchFamily="34" charset="0"/>
              </a:rPr>
              <a:t> – </a:t>
            </a:r>
            <a:r>
              <a:rPr lang="ru-RU" sz="2000" b="1" dirty="0" smtClean="0">
                <a:solidFill>
                  <a:srgbClr val="595959"/>
                </a:solidFill>
                <a:latin typeface="Trebuchet MS" pitchFamily="34" charset="0"/>
              </a:rPr>
              <a:t>механизм определения элемента</a:t>
            </a:r>
          </a:p>
          <a:p>
            <a:pPr marL="0" indent="0">
              <a:lnSpc>
                <a:spcPct val="150000"/>
              </a:lnSpc>
              <a:buClr>
                <a:schemeClr val="accent6">
                  <a:lumMod val="50000"/>
                </a:schemeClr>
              </a:buClr>
              <a:buFont typeface="Wingdings" pitchFamily="2" charset="2"/>
              <a:buNone/>
            </a:pPr>
            <a:r>
              <a:rPr lang="en-US" sz="2000" b="1" dirty="0" smtClean="0">
                <a:solidFill>
                  <a:srgbClr val="595959"/>
                </a:solidFill>
                <a:latin typeface="Trebuchet MS" pitchFamily="34" charset="0"/>
              </a:rPr>
              <a:t> - </a:t>
            </a:r>
            <a:r>
              <a:rPr lang="ru-RU" sz="2000" b="1" dirty="0" err="1" smtClean="0">
                <a:solidFill>
                  <a:srgbClr val="595959"/>
                </a:solidFill>
                <a:latin typeface="Trebuchet MS" pitchFamily="34" charset="0"/>
              </a:rPr>
              <a:t>Возращает</a:t>
            </a:r>
            <a:r>
              <a:rPr lang="ru-RU" sz="2000" b="1" dirty="0" smtClean="0">
                <a:solidFill>
                  <a:srgbClr val="595959"/>
                </a:solidFill>
                <a:latin typeface="Trebuchet MS" pitchFamily="34" charset="0"/>
              </a:rPr>
              <a:t>:</a:t>
            </a:r>
          </a:p>
          <a:p>
            <a:pPr marL="457200" indent="-457200">
              <a:lnSpc>
                <a:spcPct val="150000"/>
              </a:lnSpc>
              <a:buClr>
                <a:schemeClr val="accent6">
                  <a:lumMod val="50000"/>
                </a:schemeClr>
              </a:buClr>
            </a:pPr>
            <a:r>
              <a:rPr lang="ru-RU" sz="2000" b="1" dirty="0" smtClean="0">
                <a:solidFill>
                  <a:srgbClr val="595959"/>
                </a:solidFill>
                <a:latin typeface="Trebuchet MS" pitchFamily="34" charset="0"/>
              </a:rPr>
              <a:t>Первый найденный элемент на текущей странице</a:t>
            </a:r>
            <a:endParaRPr lang="en-US" sz="2000" b="1" dirty="0" smtClean="0">
              <a:solidFill>
                <a:srgbClr val="595959"/>
              </a:solidFill>
              <a:latin typeface="Trebuchet MS" pitchFamily="34" charset="0"/>
            </a:endParaRPr>
          </a:p>
          <a:p>
            <a:pPr marL="0" indent="0">
              <a:lnSpc>
                <a:spcPct val="150000"/>
              </a:lnSpc>
              <a:buClr>
                <a:schemeClr val="accent6">
                  <a:lumMod val="50000"/>
                </a:schemeClr>
              </a:buClr>
              <a:buFont typeface="Wingdings" pitchFamily="2" charset="2"/>
              <a:buNone/>
            </a:pPr>
            <a:r>
              <a:rPr lang="en-US" sz="2000" b="1" dirty="0" smtClean="0">
                <a:solidFill>
                  <a:srgbClr val="595959"/>
                </a:solidFill>
                <a:latin typeface="Trebuchet MS" pitchFamily="34" charset="0"/>
              </a:rPr>
              <a:t> - </a:t>
            </a:r>
            <a:r>
              <a:rPr lang="ru-RU" sz="2000" b="1" dirty="0" smtClean="0">
                <a:solidFill>
                  <a:srgbClr val="595959"/>
                </a:solidFill>
                <a:latin typeface="Trebuchet MS" pitchFamily="34" charset="0"/>
              </a:rPr>
              <a:t>Бросает ошибку:</a:t>
            </a:r>
          </a:p>
          <a:p>
            <a:pPr marL="457200" indent="-457200">
              <a:lnSpc>
                <a:spcPct val="150000"/>
              </a:lnSpc>
              <a:buClr>
                <a:schemeClr val="accent6">
                  <a:lumMod val="50000"/>
                </a:schemeClr>
              </a:buClr>
            </a:pPr>
            <a:r>
              <a:rPr lang="ru-RU" sz="2000" i="1" dirty="0" err="1" smtClean="0">
                <a:latin typeface="Trebuchet MS" pitchFamily="34" charset="0"/>
              </a:rPr>
              <a:t>NoSuchElementException</a:t>
            </a:r>
            <a:r>
              <a:rPr lang="ru-RU" sz="2000" b="1" dirty="0" smtClean="0">
                <a:solidFill>
                  <a:srgbClr val="595959"/>
                </a:solidFill>
                <a:latin typeface="Trebuchet MS" pitchFamily="34" charset="0"/>
              </a:rPr>
              <a:t> - если не найдено подходящих элементов </a:t>
            </a:r>
            <a:endParaRPr lang="ru-RU" sz="2000" i="1"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ru-RU" sz="2000" b="1" dirty="0" smtClean="0">
                <a:solidFill>
                  <a:srgbClr val="595959"/>
                </a:solidFill>
                <a:latin typeface="Trebuchet MS" pitchFamily="34" charset="0"/>
              </a:rPr>
              <a:t>Нельзя использовать для проверки наличия элемента на странице</a:t>
            </a:r>
          </a:p>
          <a:p>
            <a:r>
              <a:rPr lang="ru-RU" dirty="0" smtClean="0"/>
              <a:t> </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6</a:t>
            </a:fld>
            <a:endParaRPr lang="ru-RU"/>
          </a:p>
        </p:txBody>
      </p:sp>
    </p:spTree>
    <p:extLst>
      <p:ext uri="{BB962C8B-B14F-4D97-AF65-F5344CB8AC3E}">
        <p14:creationId xmlns:p14="http://schemas.microsoft.com/office/powerpoint/2010/main" val="302136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i="1" dirty="0" err="1" smtClean="0">
                <a:latin typeface="Tahoma" pitchFamily="34" charset="0"/>
                <a:cs typeface="Tahoma" pitchFamily="34" charset="0"/>
              </a:rPr>
              <a:t>java.util.List</a:t>
            </a:r>
            <a:r>
              <a:rPr lang="en-US" sz="2000" b="1" dirty="0" smtClean="0">
                <a:latin typeface="Tahoma" pitchFamily="34" charset="0"/>
                <a:cs typeface="Tahoma" pitchFamily="34" charset="0"/>
              </a:rPr>
              <a:t> &lt;</a:t>
            </a:r>
            <a:r>
              <a:rPr lang="en-US" sz="2000" b="1" dirty="0" err="1" smtClean="0">
                <a:latin typeface="Tahoma" pitchFamily="34" charset="0"/>
                <a:cs typeface="Tahoma" pitchFamily="34" charset="0"/>
              </a:rPr>
              <a:t>WebElement</a:t>
            </a:r>
            <a:r>
              <a:rPr lang="en-US" sz="2000" b="1" dirty="0" smtClean="0">
                <a:latin typeface="Tahoma" pitchFamily="34" charset="0"/>
                <a:cs typeface="Tahoma" pitchFamily="34" charset="0"/>
              </a:rPr>
              <a:t>&gt; </a:t>
            </a:r>
            <a:r>
              <a:rPr lang="en-US" sz="2000" b="1" dirty="0" err="1" smtClean="0">
                <a:latin typeface="Tahoma" pitchFamily="34" charset="0"/>
                <a:cs typeface="Tahoma" pitchFamily="34" charset="0"/>
              </a:rPr>
              <a:t>findElements</a:t>
            </a:r>
            <a:r>
              <a:rPr lang="en-US" sz="2000" b="1" dirty="0" smtClean="0">
                <a:latin typeface="Tahoma" pitchFamily="34" charset="0"/>
                <a:cs typeface="Tahoma" pitchFamily="34" charset="0"/>
              </a:rPr>
              <a:t>(By by)</a:t>
            </a:r>
          </a:p>
          <a:p>
            <a:pPr marL="0" indent="0">
              <a:lnSpc>
                <a:spcPct val="150000"/>
              </a:lnSpc>
              <a:buClr>
                <a:schemeClr val="accent6">
                  <a:lumMod val="50000"/>
                </a:schemeClr>
              </a:buClr>
              <a:buFont typeface="Wingdings" pitchFamily="2" charset="2"/>
              <a:buNone/>
            </a:pPr>
            <a:r>
              <a:rPr lang="ru-RU" sz="2000" b="1" dirty="0" smtClean="0">
                <a:solidFill>
                  <a:srgbClr val="595959"/>
                </a:solidFill>
                <a:latin typeface="Trebuchet MS" pitchFamily="34" charset="0"/>
              </a:rPr>
              <a:t> </a:t>
            </a:r>
            <a:r>
              <a:rPr lang="ru-RU" sz="2000" b="0" dirty="0" smtClean="0">
                <a:solidFill>
                  <a:srgbClr val="595959"/>
                </a:solidFill>
                <a:latin typeface="Trebuchet MS" pitchFamily="34" charset="0"/>
              </a:rPr>
              <a:t>Передаваемый параметр</a:t>
            </a:r>
            <a:r>
              <a:rPr lang="en-US" sz="2000" b="0" dirty="0" smtClean="0">
                <a:solidFill>
                  <a:srgbClr val="595959"/>
                </a:solidFill>
                <a:latin typeface="Trebuchet MS" pitchFamily="34" charset="0"/>
              </a:rPr>
              <a:t>:</a:t>
            </a:r>
            <a:endParaRPr lang="ru-RU" sz="2000" b="0" dirty="0" smtClean="0">
              <a:solidFill>
                <a:srgbClr val="595959"/>
              </a:solidFill>
              <a:latin typeface="Trebuchet MS" pitchFamily="34" charset="0"/>
            </a:endParaRPr>
          </a:p>
          <a:p>
            <a:pPr marL="457200" indent="-457200">
              <a:lnSpc>
                <a:spcPct val="150000"/>
              </a:lnSpc>
              <a:buClr>
                <a:schemeClr val="accent6">
                  <a:lumMod val="50000"/>
                </a:schemeClr>
              </a:buClr>
            </a:pPr>
            <a:r>
              <a:rPr lang="en-US" sz="2000" b="0" dirty="0" smtClean="0">
                <a:latin typeface="Trebuchet MS" pitchFamily="34" charset="0"/>
              </a:rPr>
              <a:t>by</a:t>
            </a:r>
            <a:r>
              <a:rPr lang="en-US" sz="2000" b="0" dirty="0" smtClean="0">
                <a:solidFill>
                  <a:srgbClr val="595959"/>
                </a:solidFill>
                <a:latin typeface="Trebuchet MS" pitchFamily="34" charset="0"/>
              </a:rPr>
              <a:t> – </a:t>
            </a:r>
            <a:r>
              <a:rPr lang="ru-RU" sz="2000" b="0" dirty="0" smtClean="0">
                <a:solidFill>
                  <a:srgbClr val="595959"/>
                </a:solidFill>
                <a:latin typeface="Trebuchet MS" pitchFamily="34" charset="0"/>
              </a:rPr>
              <a:t>механизм определения элемента</a:t>
            </a:r>
          </a:p>
          <a:p>
            <a:pPr marL="0" indent="0">
              <a:lnSpc>
                <a:spcPct val="150000"/>
              </a:lnSpc>
              <a:buClr>
                <a:schemeClr val="accent6">
                  <a:lumMod val="50000"/>
                </a:schemeClr>
              </a:buClr>
              <a:buFont typeface="Wingdings" pitchFamily="2" charset="2"/>
              <a:buNone/>
            </a:pPr>
            <a:r>
              <a:rPr lang="ru-RU" sz="2000" b="1" dirty="0" smtClean="0">
                <a:solidFill>
                  <a:srgbClr val="595959"/>
                </a:solidFill>
                <a:latin typeface="Trebuchet MS" pitchFamily="34" charset="0"/>
              </a:rPr>
              <a:t> </a:t>
            </a:r>
            <a:r>
              <a:rPr lang="ru-RU" sz="2000" b="1" dirty="0" err="1" smtClean="0">
                <a:solidFill>
                  <a:srgbClr val="595959"/>
                </a:solidFill>
                <a:latin typeface="Trebuchet MS" pitchFamily="34" charset="0"/>
              </a:rPr>
              <a:t>Возращает</a:t>
            </a:r>
            <a:r>
              <a:rPr lang="ru-RU" sz="2000" b="1" dirty="0" smtClean="0">
                <a:solidFill>
                  <a:srgbClr val="595959"/>
                </a:solidFill>
                <a:latin typeface="Trebuchet MS" pitchFamily="34" charset="0"/>
              </a:rPr>
              <a:t>:</a:t>
            </a:r>
          </a:p>
          <a:p>
            <a:pPr marL="457200" indent="-457200">
              <a:lnSpc>
                <a:spcPct val="150000"/>
              </a:lnSpc>
              <a:buClr>
                <a:schemeClr val="accent6">
                  <a:lumMod val="50000"/>
                </a:schemeClr>
              </a:buClr>
            </a:pPr>
            <a:r>
              <a:rPr lang="ru-RU" sz="2000" b="1" dirty="0" smtClean="0">
                <a:solidFill>
                  <a:srgbClr val="595959"/>
                </a:solidFill>
                <a:latin typeface="Trebuchet MS" pitchFamily="34" charset="0"/>
              </a:rPr>
              <a:t>Список объектов </a:t>
            </a:r>
            <a:r>
              <a:rPr lang="en-US" sz="2000" b="1" dirty="0" err="1" smtClean="0">
                <a:latin typeface="Tahoma" pitchFamily="34" charset="0"/>
                <a:cs typeface="Tahoma" pitchFamily="34" charset="0"/>
              </a:rPr>
              <a:t>WebElement</a:t>
            </a:r>
            <a:endParaRPr lang="ru-RU" sz="2000" b="1" dirty="0" smtClean="0">
              <a:latin typeface="Tahoma" pitchFamily="34" charset="0"/>
              <a:cs typeface="Tahoma" pitchFamily="34" charset="0"/>
            </a:endParaRPr>
          </a:p>
          <a:p>
            <a:pPr marL="457200" indent="-457200">
              <a:lnSpc>
                <a:spcPct val="150000"/>
              </a:lnSpc>
              <a:buClr>
                <a:schemeClr val="accent6">
                  <a:lumMod val="50000"/>
                </a:schemeClr>
              </a:buClr>
            </a:pPr>
            <a:r>
              <a:rPr lang="en-US" sz="2000" dirty="0" smtClean="0">
                <a:latin typeface="Tahoma" pitchFamily="34" charset="0"/>
                <a:cs typeface="Tahoma" pitchFamily="34" charset="0"/>
              </a:rPr>
              <a:t> </a:t>
            </a:r>
            <a:r>
              <a:rPr lang="ru-RU" sz="2000" b="0" dirty="0" smtClean="0">
                <a:solidFill>
                  <a:srgbClr val="595959"/>
                </a:solidFill>
                <a:latin typeface="Trebuchet MS" pitchFamily="34" charset="0"/>
              </a:rPr>
              <a:t>Пустой список в случае отсутствия результатов поиска</a:t>
            </a:r>
          </a:p>
          <a:p>
            <a:pPr marL="800100" lvl="1" indent="-342900">
              <a:lnSpc>
                <a:spcPct val="150000"/>
              </a:lnSpc>
              <a:buClr>
                <a:schemeClr val="accent6">
                  <a:lumMod val="50000"/>
                </a:schemeClr>
              </a:buClr>
              <a:buFont typeface="Wingdings" panose="05000000000000000000" pitchFamily="2" charset="2"/>
              <a:buChar char="ü"/>
            </a:pPr>
            <a:r>
              <a:rPr lang="ru-RU" sz="2000" b="0" dirty="0" smtClean="0">
                <a:solidFill>
                  <a:srgbClr val="595959"/>
                </a:solidFill>
                <a:latin typeface="Trebuchet MS" pitchFamily="34" charset="0"/>
              </a:rPr>
              <a:t>Позволяет проверять наличие элемента на странице</a:t>
            </a:r>
            <a:endParaRPr lang="en-US" sz="2000" b="0" dirty="0" smtClean="0">
              <a:solidFill>
                <a:srgbClr val="595959"/>
              </a:solidFill>
              <a:latin typeface="Trebuchet MS" pitchFamily="34" charset="0"/>
            </a:endParaRPr>
          </a:p>
          <a:p>
            <a:pPr marL="800100" lvl="1" indent="-342900">
              <a:lnSpc>
                <a:spcPct val="150000"/>
              </a:lnSpc>
              <a:buClr>
                <a:schemeClr val="accent6">
                  <a:lumMod val="50000"/>
                </a:schemeClr>
              </a:buClr>
            </a:pPr>
            <a:r>
              <a:rPr lang="en-US" sz="1600" dirty="0" smtClean="0">
                <a:latin typeface="Trebuchet MS" pitchFamily="34" charset="0"/>
              </a:rPr>
              <a:t>List &lt;</a:t>
            </a:r>
            <a:r>
              <a:rPr lang="en-US" sz="1600" dirty="0" err="1" smtClean="0">
                <a:latin typeface="Trebuchet MS" pitchFamily="34" charset="0"/>
              </a:rPr>
              <a:t>WebElement</a:t>
            </a:r>
            <a:r>
              <a:rPr lang="en-US" sz="1600" dirty="0" smtClean="0">
                <a:latin typeface="Trebuchet MS" pitchFamily="34" charset="0"/>
              </a:rPr>
              <a:t>&gt; elements = </a:t>
            </a:r>
            <a:r>
              <a:rPr lang="en-US" sz="1600" dirty="0" err="1" smtClean="0">
                <a:latin typeface="Trebuchet MS" pitchFamily="34" charset="0"/>
              </a:rPr>
              <a:t>driver.findElements</a:t>
            </a:r>
            <a:r>
              <a:rPr lang="en-US" sz="1600" dirty="0" smtClean="0">
                <a:latin typeface="Trebuchet MS" pitchFamily="34" charset="0"/>
              </a:rPr>
              <a:t>(</a:t>
            </a:r>
            <a:r>
              <a:rPr lang="en-US" sz="1600" dirty="0" err="1" smtClean="0">
                <a:latin typeface="Trebuchet MS" pitchFamily="34" charset="0"/>
              </a:rPr>
              <a:t>By.xpath</a:t>
            </a:r>
            <a:r>
              <a:rPr lang="en-US" sz="1600" dirty="0" smtClean="0">
                <a:latin typeface="Trebuchet MS" pitchFamily="34" charset="0"/>
              </a:rPr>
              <a:t>(“//*”))</a:t>
            </a:r>
          </a:p>
          <a:p>
            <a:pPr marL="800100" lvl="1" indent="-342900">
              <a:lnSpc>
                <a:spcPct val="150000"/>
              </a:lnSpc>
              <a:buClr>
                <a:schemeClr val="accent6">
                  <a:lumMod val="50000"/>
                </a:schemeClr>
              </a:buClr>
            </a:pPr>
            <a:r>
              <a:rPr lang="en-US" sz="1600" dirty="0" err="1" smtClean="0">
                <a:latin typeface="Trebuchet MS" pitchFamily="34" charset="0"/>
              </a:rPr>
              <a:t>Assert.assertTrue</a:t>
            </a:r>
            <a:r>
              <a:rPr lang="en-US" sz="1600" dirty="0" smtClean="0">
                <a:latin typeface="Trebuchet MS" pitchFamily="34" charset="0"/>
              </a:rPr>
              <a:t>(</a:t>
            </a:r>
            <a:r>
              <a:rPr lang="en-US" sz="1600" dirty="0" err="1" smtClean="0">
                <a:latin typeface="Trebuchet MS" pitchFamily="34" charset="0"/>
              </a:rPr>
              <a:t>elements.size</a:t>
            </a:r>
            <a:r>
              <a:rPr lang="en-US" sz="1600" dirty="0" smtClean="0">
                <a:latin typeface="Trebuchet MS" pitchFamily="34" charset="0"/>
              </a:rPr>
              <a:t>()=</a:t>
            </a:r>
            <a:r>
              <a:rPr lang="ru-RU" sz="1600" dirty="0" smtClean="0">
                <a:latin typeface="Trebuchet MS" pitchFamily="34" charset="0"/>
              </a:rPr>
              <a:t>=0</a:t>
            </a:r>
            <a:r>
              <a:rPr lang="en-US" sz="1600" dirty="0" smtClean="0">
                <a:latin typeface="Trebuchet MS" pitchFamily="34" charset="0"/>
              </a:rPr>
              <a:t>, True)</a:t>
            </a:r>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7</a:t>
            </a:fld>
            <a:endParaRPr lang="ru-RU"/>
          </a:p>
        </p:txBody>
      </p:sp>
    </p:spTree>
    <p:extLst>
      <p:ext uri="{BB962C8B-B14F-4D97-AF65-F5344CB8AC3E}">
        <p14:creationId xmlns:p14="http://schemas.microsoft.com/office/powerpoint/2010/main" val="144608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smtClean="0"/>
              <a:t>Простые:</a:t>
            </a:r>
            <a:endParaRPr lang="en-US" b="1" dirty="0" smtClean="0"/>
          </a:p>
          <a:p>
            <a:r>
              <a:rPr lang="ru-RU" b="1" dirty="0" err="1" smtClean="0"/>
              <a:t>id</a:t>
            </a:r>
            <a:r>
              <a:rPr lang="ru-RU" b="1" dirty="0" smtClean="0"/>
              <a:t>=&lt;</a:t>
            </a:r>
            <a:r>
              <a:rPr lang="ru-RU" b="1" dirty="0" err="1" smtClean="0"/>
              <a:t>element_id</a:t>
            </a:r>
            <a:r>
              <a:rPr lang="ru-RU" b="1" dirty="0" smtClean="0"/>
              <a:t>&gt;</a:t>
            </a:r>
            <a:r>
              <a:rPr lang="ru-RU" dirty="0" smtClean="0"/>
              <a:t> - соответствует элементу, у которого атрибут </a:t>
            </a:r>
            <a:r>
              <a:rPr lang="ru-RU" dirty="0" err="1" smtClean="0"/>
              <a:t>id</a:t>
            </a:r>
            <a:r>
              <a:rPr lang="ru-RU" dirty="0" smtClean="0"/>
              <a:t> равен значению </a:t>
            </a:r>
            <a:r>
              <a:rPr lang="ru-RU" b="1" dirty="0" err="1" smtClean="0"/>
              <a:t>element_id</a:t>
            </a:r>
            <a:r>
              <a:rPr lang="ru-RU" dirty="0" smtClean="0"/>
              <a:t>.</a:t>
            </a:r>
          </a:p>
          <a:p>
            <a:r>
              <a:rPr lang="ru-RU" b="1" dirty="0" err="1" smtClean="0"/>
              <a:t>name</a:t>
            </a:r>
            <a:r>
              <a:rPr lang="ru-RU" b="1" dirty="0" smtClean="0"/>
              <a:t>=&lt;</a:t>
            </a:r>
            <a:r>
              <a:rPr lang="ru-RU" b="1" dirty="0" err="1" smtClean="0"/>
              <a:t>element_name</a:t>
            </a:r>
            <a:r>
              <a:rPr lang="ru-RU" b="1" dirty="0" smtClean="0"/>
              <a:t>&gt;</a:t>
            </a:r>
            <a:r>
              <a:rPr lang="ru-RU" dirty="0" smtClean="0"/>
              <a:t> - соответствует элементу, у которого атрибут </a:t>
            </a:r>
            <a:r>
              <a:rPr lang="ru-RU" dirty="0" err="1" smtClean="0"/>
              <a:t>name</a:t>
            </a:r>
            <a:r>
              <a:rPr lang="ru-RU" dirty="0" smtClean="0"/>
              <a:t> равен значению </a:t>
            </a:r>
            <a:r>
              <a:rPr lang="ru-RU" b="1" dirty="0" err="1" smtClean="0"/>
              <a:t>element_name</a:t>
            </a:r>
            <a:r>
              <a:rPr lang="ru-RU" dirty="0" smtClean="0"/>
              <a:t>. </a:t>
            </a:r>
          </a:p>
          <a:p>
            <a:r>
              <a:rPr lang="ru-RU" b="1" dirty="0" err="1" smtClean="0"/>
              <a:t>link</a:t>
            </a:r>
            <a:r>
              <a:rPr lang="ru-RU" b="1" dirty="0" smtClean="0"/>
              <a:t>=&lt;</a:t>
            </a:r>
            <a:r>
              <a:rPr lang="ru-RU" b="1" dirty="0" err="1" smtClean="0"/>
              <a:t>link_text</a:t>
            </a:r>
            <a:r>
              <a:rPr lang="ru-RU" b="1" dirty="0" smtClean="0"/>
              <a:t>&gt;</a:t>
            </a:r>
            <a:r>
              <a:rPr lang="ru-RU" dirty="0" smtClean="0"/>
              <a:t> - специально для ссылок используется отдельно зарезервированный тип локаторов, который находит нужную ссылку по ее тексту. Это сделано отчасти потому, что ссылки как правило не имеют таких атрибутов как ID или </a:t>
            </a:r>
            <a:r>
              <a:rPr lang="ru-RU" dirty="0" err="1" smtClean="0"/>
              <a:t>name</a:t>
            </a:r>
            <a:r>
              <a:rPr lang="ru-RU"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ru-RU" sz="2000" b="1" dirty="0" smtClean="0">
                <a:solidFill>
                  <a:srgbClr val="595959"/>
                </a:solidFill>
                <a:latin typeface="Trebuchet MS" pitchFamily="34" charset="0"/>
              </a:rPr>
              <a:t>с</a:t>
            </a:r>
            <a:r>
              <a:rPr lang="en-US" sz="2000" b="1" dirty="0" smtClean="0">
                <a:solidFill>
                  <a:srgbClr val="595959"/>
                </a:solidFill>
                <a:latin typeface="Trebuchet MS" pitchFamily="34" charset="0"/>
              </a:rPr>
              <a:t>lass Name</a:t>
            </a:r>
            <a:r>
              <a:rPr lang="ru-RU" sz="2000" b="1" dirty="0" smtClean="0">
                <a:solidFill>
                  <a:srgbClr val="595959"/>
                </a:solidFill>
                <a:latin typeface="Trebuchet MS" pitchFamily="34" charset="0"/>
              </a:rPr>
              <a:t> =</a:t>
            </a:r>
            <a:r>
              <a:rPr lang="ru-RU" sz="2000" b="1" dirty="0" smtClean="0"/>
              <a:t>&lt;</a:t>
            </a:r>
            <a:r>
              <a:rPr lang="en-US" sz="2000" b="1" dirty="0" err="1" smtClean="0"/>
              <a:t>class_name</a:t>
            </a:r>
            <a:r>
              <a:rPr lang="ru-RU" sz="2000" b="1" dirty="0" smtClean="0"/>
              <a:t>&gt;</a:t>
            </a:r>
            <a:r>
              <a:rPr lang="ru-RU" sz="2000" b="0" dirty="0" smtClean="0">
                <a:solidFill>
                  <a:srgbClr val="595959"/>
                </a:solidFill>
                <a:latin typeface="Trebuchet MS" pitchFamily="34" charset="0"/>
              </a:rPr>
              <a:t>– </a:t>
            </a:r>
            <a:r>
              <a:rPr lang="ru-RU" sz="2000" dirty="0" smtClean="0"/>
              <a:t>поиск по классу(атрибут </a:t>
            </a:r>
            <a:r>
              <a:rPr lang="ru-RU" sz="2000" dirty="0" err="1" smtClean="0"/>
              <a:t>class</a:t>
            </a:r>
            <a:r>
              <a:rPr lang="ru-RU" sz="2000" dirty="0" smtClean="0"/>
              <a:t>) элемента</a:t>
            </a:r>
            <a:r>
              <a:rPr lang="en-US" sz="200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ru-RU" sz="2000" b="1" dirty="0" err="1" smtClean="0"/>
              <a:t>tagName</a:t>
            </a:r>
            <a:r>
              <a:rPr lang="ru-RU" sz="2000" dirty="0" smtClean="0"/>
              <a:t> </a:t>
            </a:r>
            <a:r>
              <a:rPr lang="ru-RU" sz="2000" b="1" dirty="0" smtClean="0">
                <a:solidFill>
                  <a:srgbClr val="595959"/>
                </a:solidFill>
                <a:latin typeface="Trebuchet MS" pitchFamily="34" charset="0"/>
              </a:rPr>
              <a:t>=</a:t>
            </a:r>
            <a:r>
              <a:rPr lang="ru-RU" sz="2000" b="1" dirty="0" smtClean="0"/>
              <a:t>&lt;</a:t>
            </a:r>
            <a:r>
              <a:rPr lang="en-US" sz="2000" b="1" dirty="0" err="1" smtClean="0"/>
              <a:t>tag_name</a:t>
            </a:r>
            <a:r>
              <a:rPr lang="ru-RU" sz="2000" b="1" dirty="0" smtClean="0"/>
              <a:t>&gt;</a:t>
            </a:r>
            <a:r>
              <a:rPr lang="ru-RU" sz="2000" dirty="0" smtClean="0"/>
              <a:t>– поиск по имени HTML тега</a:t>
            </a:r>
            <a:r>
              <a:rPr lang="en-US" sz="2000"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ru-RU" sz="2000" b="1" dirty="0" err="1" smtClean="0"/>
              <a:t>partionalLinkText</a:t>
            </a:r>
            <a:r>
              <a:rPr lang="ru-RU" sz="2000" dirty="0" smtClean="0"/>
              <a:t> </a:t>
            </a:r>
            <a:r>
              <a:rPr lang="ru-RU" sz="2000" b="1" dirty="0" smtClean="0">
                <a:solidFill>
                  <a:srgbClr val="595959"/>
                </a:solidFill>
                <a:latin typeface="Trebuchet MS" pitchFamily="34" charset="0"/>
              </a:rPr>
              <a:t>=</a:t>
            </a:r>
            <a:r>
              <a:rPr lang="ru-RU" sz="2000" b="1" dirty="0" smtClean="0"/>
              <a:t>&lt;</a:t>
            </a:r>
            <a:r>
              <a:rPr lang="ru-RU" sz="2000" b="1" dirty="0" err="1" smtClean="0"/>
              <a:t>partional</a:t>
            </a:r>
            <a:r>
              <a:rPr lang="en-US" sz="2000" b="1" dirty="0" smtClean="0"/>
              <a:t>_</a:t>
            </a:r>
            <a:r>
              <a:rPr lang="ru-RU" sz="2000" b="1" dirty="0" err="1" smtClean="0"/>
              <a:t>Link</a:t>
            </a:r>
            <a:r>
              <a:rPr lang="en-US" sz="2000" b="1" dirty="0" smtClean="0"/>
              <a:t>_</a:t>
            </a:r>
            <a:r>
              <a:rPr lang="ru-RU" sz="2000" b="1" dirty="0" err="1" smtClean="0"/>
              <a:t>Text</a:t>
            </a:r>
            <a:r>
              <a:rPr lang="ru-RU" sz="2000" b="1" dirty="0" smtClean="0"/>
              <a:t>&gt;</a:t>
            </a:r>
            <a:r>
              <a:rPr lang="ru-RU" sz="2000" dirty="0" smtClean="0"/>
              <a:t>– поиск ссылки по части с указанным текстом.</a:t>
            </a:r>
          </a:p>
          <a:p>
            <a:pPr marL="0" marR="0" lvl="1" indent="0" algn="l" defTabSz="914400" rtl="0" eaLnBrk="1" fontAlgn="auto" latinLnBrk="0" hangingPunct="1">
              <a:lnSpc>
                <a:spcPct val="100000"/>
              </a:lnSpc>
              <a:spcBef>
                <a:spcPts val="0"/>
              </a:spcBef>
              <a:spcAft>
                <a:spcPts val="0"/>
              </a:spcAft>
              <a:buClrTx/>
              <a:buSzTx/>
              <a:buFontTx/>
              <a:buNone/>
              <a:tabLst/>
              <a:defRPr/>
            </a:pPr>
            <a:endParaRPr lang="ru-RU"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ru-RU" sz="2000" b="1" dirty="0" smtClean="0"/>
              <a:t>Сложные:</a:t>
            </a:r>
            <a:endParaRPr lang="en-US" sz="2000" b="1" dirty="0" smtClean="0"/>
          </a:p>
          <a:p>
            <a:r>
              <a:rPr lang="ru-RU" b="1" dirty="0" err="1" smtClean="0"/>
              <a:t>xpath</a:t>
            </a:r>
            <a:r>
              <a:rPr lang="ru-RU" b="1" dirty="0" smtClean="0"/>
              <a:t>=&lt;</a:t>
            </a:r>
            <a:r>
              <a:rPr lang="ru-RU" b="1" dirty="0" err="1" smtClean="0"/>
              <a:t>xpath_locator</a:t>
            </a:r>
            <a:r>
              <a:rPr lang="ru-RU" b="1" dirty="0" smtClean="0"/>
              <a:t>&gt;</a:t>
            </a:r>
            <a:r>
              <a:rPr lang="ru-RU" dirty="0" smtClean="0"/>
              <a:t> - наиболее универсальный тип локаторов. Как </a:t>
            </a:r>
            <a:r>
              <a:rPr lang="ru-RU" dirty="0" err="1" smtClean="0"/>
              <a:t>XPath</a:t>
            </a:r>
            <a:r>
              <a:rPr lang="ru-RU" dirty="0" smtClean="0"/>
              <a:t> формируется. HTML, как и его более обобщенная форма - XML, представляет собой различное сочетание тегов, которые могут содержать вложенные теги, а те в свою очередь тоже могут содержать теги и т.д. То есть ,выстраивается определенная иерархия, наподобие структуры каталогов в файловой системе. И задача </a:t>
            </a:r>
            <a:r>
              <a:rPr lang="ru-RU" dirty="0" err="1" smtClean="0"/>
              <a:t>XPath</a:t>
            </a:r>
            <a:r>
              <a:rPr lang="ru-RU" dirty="0" smtClean="0"/>
              <a:t> - отразить подобный путь к нужному элементу, с учетом иерархии. </a:t>
            </a:r>
          </a:p>
          <a:p>
            <a:r>
              <a:rPr lang="ru-RU" b="1" dirty="0" err="1" smtClean="0"/>
              <a:t>css</a:t>
            </a:r>
            <a:r>
              <a:rPr lang="ru-RU" b="1" dirty="0" smtClean="0"/>
              <a:t>=&lt;</a:t>
            </a:r>
            <a:r>
              <a:rPr lang="ru-RU" b="1" dirty="0" err="1" smtClean="0"/>
              <a:t>css_path</a:t>
            </a:r>
            <a:r>
              <a:rPr lang="ru-RU" b="1" dirty="0" smtClean="0"/>
              <a:t>&gt;</a:t>
            </a:r>
            <a:r>
              <a:rPr lang="ru-RU" dirty="0" smtClean="0"/>
              <a:t> - данный тип локаторов основан на описаниях таблиц стилей (CSS), соответственно и синтаксис такой же. В отличие от локаторов по ID, по имени или по тексту ссылки, данный тип локаторов может учитывать иерархию объектов, а также значения атрибутов, что делает его ближайшим аналогом </a:t>
            </a:r>
            <a:r>
              <a:rPr lang="ru-RU" dirty="0" err="1" smtClean="0"/>
              <a:t>XPath</a:t>
            </a:r>
            <a:r>
              <a:rPr lang="ru-RU" dirty="0" smtClean="0"/>
              <a:t>. А в силу того, что объект находится по данному локатору быстрее, чем </a:t>
            </a:r>
            <a:r>
              <a:rPr lang="ru-RU" dirty="0" err="1" smtClean="0"/>
              <a:t>XPath</a:t>
            </a:r>
            <a:r>
              <a:rPr lang="ru-RU" dirty="0" smtClean="0"/>
              <a:t>, рекомендуется прибегать к помощи CSS вместо </a:t>
            </a:r>
            <a:r>
              <a:rPr lang="ru-RU" dirty="0" err="1" smtClean="0"/>
              <a:t>XPath</a:t>
            </a:r>
            <a:r>
              <a:rPr lang="ru-RU"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b="0" dirty="0" smtClean="0">
              <a:solidFill>
                <a:srgbClr val="595959"/>
              </a:solidFill>
              <a:latin typeface="Trebuchet MS" pitchFamily="34" charset="0"/>
            </a:endParaRPr>
          </a:p>
          <a:p>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8</a:t>
            </a:fld>
            <a:endParaRPr lang="ru-RU"/>
          </a:p>
        </p:txBody>
      </p:sp>
    </p:spTree>
    <p:extLst>
      <p:ext uri="{BB962C8B-B14F-4D97-AF65-F5344CB8AC3E}">
        <p14:creationId xmlns:p14="http://schemas.microsoft.com/office/powerpoint/2010/main" val="1988372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данном слайде</a:t>
            </a:r>
            <a:r>
              <a:rPr lang="ru-RU" baseline="0" dirty="0" smtClean="0"/>
              <a:t> отображен </a:t>
            </a:r>
            <a:r>
              <a:rPr lang="en-US" baseline="0" dirty="0" smtClean="0"/>
              <a:t>HTML web </a:t>
            </a:r>
            <a:r>
              <a:rPr lang="ru-RU" baseline="0" dirty="0" smtClean="0"/>
              <a:t>страницы и обведены атрибуты элементов, которые можно использовать для построения локаторов.</a:t>
            </a:r>
            <a:endParaRPr lang="ru-RU" dirty="0"/>
          </a:p>
        </p:txBody>
      </p:sp>
      <p:sp>
        <p:nvSpPr>
          <p:cNvPr id="4" name="Slide Number Placeholder 3"/>
          <p:cNvSpPr>
            <a:spLocks noGrp="1"/>
          </p:cNvSpPr>
          <p:nvPr>
            <p:ph type="sldNum" sz="quarter" idx="10"/>
          </p:nvPr>
        </p:nvSpPr>
        <p:spPr/>
        <p:txBody>
          <a:bodyPr/>
          <a:lstStyle/>
          <a:p>
            <a:fld id="{62B53C63-B9AB-4F6A-9078-D447E7A7643A}" type="slidenum">
              <a:rPr lang="ru-RU" smtClean="0"/>
              <a:pPr/>
              <a:t>9</a:t>
            </a:fld>
            <a:endParaRPr lang="ru-RU"/>
          </a:p>
        </p:txBody>
      </p:sp>
    </p:spTree>
    <p:extLst>
      <p:ext uri="{BB962C8B-B14F-4D97-AF65-F5344CB8AC3E}">
        <p14:creationId xmlns:p14="http://schemas.microsoft.com/office/powerpoint/2010/main" val="1827344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7096" y="0"/>
            <a:ext cx="6409548" cy="88311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48692" y="1142984"/>
            <a:ext cx="8481026" cy="498317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6" name="Slide Number Placeholder 5"/>
          <p:cNvSpPr>
            <a:spLocks noGrp="1"/>
          </p:cNvSpPr>
          <p:nvPr>
            <p:ph type="sldNum" sz="quarter" idx="12"/>
          </p:nvPr>
        </p:nvSpPr>
        <p:spPr>
          <a:xfrm>
            <a:off x="0" y="0"/>
            <a:ext cx="899215" cy="882000"/>
          </a:xfrm>
          <a:prstGeom prst="rect">
            <a:avLst/>
          </a:prstGeom>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4126882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77096" y="0"/>
            <a:ext cx="6409548" cy="88311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48692" y="1142984"/>
            <a:ext cx="8481026" cy="4983179"/>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6" name="Slide Number Placeholder 5"/>
          <p:cNvSpPr>
            <a:spLocks noGrp="1"/>
          </p:cNvSpPr>
          <p:nvPr>
            <p:ph type="sldNum" sz="quarter" idx="12"/>
          </p:nvPr>
        </p:nvSpPr>
        <p:spPr>
          <a:xfrm>
            <a:off x="0" y="0"/>
            <a:ext cx="899215" cy="882000"/>
          </a:xfrm>
          <a:prstGeom prst="rect">
            <a:avLst/>
          </a:prstGeom>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137532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6" name="Slide Number Placeholder 5"/>
          <p:cNvSpPr>
            <a:spLocks noGrp="1"/>
          </p:cNvSpPr>
          <p:nvPr>
            <p:ph type="sldNum" sz="quarter" idx="12"/>
          </p:nvPr>
        </p:nvSpPr>
        <p:spPr>
          <a:xfrm>
            <a:off x="0" y="0"/>
            <a:ext cx="899215" cy="882000"/>
          </a:xfrm>
          <a:prstGeom prst="rect">
            <a:avLst/>
          </a:prstGeom>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119640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Graphics)">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692" y="1142984"/>
            <a:ext cx="8481026" cy="498317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10004" y="6583900"/>
            <a:ext cx="9181970" cy="231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Slide Number Placeholder 5"/>
          <p:cNvSpPr txBox="1">
            <a:spLocks/>
          </p:cNvSpPr>
          <p:nvPr userDrawn="1"/>
        </p:nvSpPr>
        <p:spPr>
          <a:xfrm>
            <a:off x="8028385" y="6392019"/>
            <a:ext cx="653826" cy="503405"/>
          </a:xfrm>
          <a:prstGeom prst="rect">
            <a:avLst/>
          </a:prstGeom>
          <a:solidFill>
            <a:schemeClr val="bg1"/>
          </a:solidFill>
        </p:spPr>
        <p:txBody>
          <a:bodyPr vert="horz" lIns="91440" tIns="45720" rIns="91440" bIns="45720" rtlCol="0" anchor="ctr"/>
          <a:lstStyle>
            <a:defPPr>
              <a:defRPr lang="ru-RU"/>
            </a:defPPr>
            <a:lvl1pPr marL="0" algn="ctr" defTabSz="914400" rtl="0" eaLnBrk="1" latinLnBrk="0" hangingPunct="1">
              <a:defRPr sz="36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1F367C-F203-476A-B24E-6960411168D4}" type="slidenum">
              <a:rPr lang="en-US" sz="3200" smtClean="0">
                <a:solidFill>
                  <a:schemeClr val="accent3"/>
                </a:solidFill>
              </a:rPr>
              <a:pPr/>
              <a:t>‹#›</a:t>
            </a:fld>
            <a:endParaRPr lang="en-US" sz="3200" dirty="0">
              <a:solidFill>
                <a:schemeClr val="accent3"/>
              </a:solidFill>
            </a:endParaRPr>
          </a:p>
        </p:txBody>
      </p:sp>
      <p:sp>
        <p:nvSpPr>
          <p:cNvPr id="9" name="Footer Placeholder 3"/>
          <p:cNvSpPr>
            <a:spLocks noGrp="1"/>
          </p:cNvSpPr>
          <p:nvPr>
            <p:ph type="ftr" sz="quarter" idx="11"/>
          </p:nvPr>
        </p:nvSpPr>
        <p:spPr>
          <a:xfrm>
            <a:off x="467544" y="6532560"/>
            <a:ext cx="1368152" cy="325440"/>
          </a:xfrm>
          <a:prstGeom prst="rect">
            <a:avLst/>
          </a:prstGeom>
          <a:solidFill>
            <a:schemeClr val="bg1"/>
          </a:solidFill>
        </p:spPr>
        <p:txBody>
          <a:bodyPr/>
          <a:lstStyle>
            <a:lvl1pPr>
              <a:defRPr sz="1400" b="1"/>
            </a:lvl1pPr>
          </a:lstStyle>
          <a:p>
            <a:pPr algn="ctr"/>
            <a:r>
              <a:rPr lang="en-US" dirty="0" smtClean="0">
                <a:solidFill>
                  <a:srgbClr val="575866"/>
                </a:solidFill>
              </a:rPr>
              <a:t>www.a1qa.com</a:t>
            </a:r>
            <a:endParaRPr lang="en-US" dirty="0">
              <a:solidFill>
                <a:srgbClr val="575866"/>
              </a:solidFill>
            </a:endParaRPr>
          </a:p>
        </p:txBody>
      </p:sp>
      <p:pic>
        <p:nvPicPr>
          <p:cNvPr id="10" name="Picture 2" descr="C:\Users\v.rudenkov\Desktop\logo-smal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52320" y="244227"/>
            <a:ext cx="1348828" cy="50805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1" y="925812"/>
            <a:ext cx="9161527" cy="578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Text Placeholder 19"/>
          <p:cNvSpPr>
            <a:spLocks noGrp="1"/>
          </p:cNvSpPr>
          <p:nvPr>
            <p:ph type="body" sz="quarter" idx="12" hasCustomPrompt="1"/>
          </p:nvPr>
        </p:nvSpPr>
        <p:spPr>
          <a:xfrm>
            <a:off x="187604" y="124724"/>
            <a:ext cx="4175943" cy="647402"/>
          </a:xfrm>
          <a:prstGeom prst="rect">
            <a:avLst/>
          </a:prstGeom>
        </p:spPr>
        <p:txBody>
          <a:bodyPr/>
          <a:lstStyle>
            <a:lvl1pPr marL="162900" indent="0">
              <a:buNone/>
              <a:defRPr sz="3600"/>
            </a:lvl1pPr>
          </a:lstStyle>
          <a:p>
            <a:r>
              <a:rPr lang="en-US" b="1" dirty="0" smtClean="0">
                <a:solidFill>
                  <a:schemeClr val="accent2"/>
                </a:solidFill>
                <a:latin typeface="HeliosCond" pitchFamily="34" charset="0"/>
              </a:rPr>
              <a:t>Title</a:t>
            </a:r>
            <a:endParaRPr lang="ru-RU" b="1" dirty="0">
              <a:solidFill>
                <a:schemeClr val="accent2"/>
              </a:solidFill>
              <a:latin typeface="HeliosCond" pitchFamily="34" charset="0"/>
            </a:endParaRPr>
          </a:p>
        </p:txBody>
      </p:sp>
    </p:spTree>
    <p:extLst>
      <p:ext uri="{BB962C8B-B14F-4D97-AF65-F5344CB8AC3E}">
        <p14:creationId xmlns:p14="http://schemas.microsoft.com/office/powerpoint/2010/main" val="20868877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2" name="Rectangle 211"/>
          <p:cNvSpPr/>
          <p:nvPr userDrawn="1"/>
        </p:nvSpPr>
        <p:spPr>
          <a:xfrm>
            <a:off x="0" y="0"/>
            <a:ext cx="9144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17" name="Picture 216" descr="a1qa_2.emf"/>
          <p:cNvPicPr>
            <a:picLocks noChangeAspect="1"/>
          </p:cNvPicPr>
          <p:nvPr userDrawn="1"/>
        </p:nvPicPr>
        <p:blipFill>
          <a:blip r:embed="rId2" cstate="print"/>
          <a:stretch>
            <a:fillRect/>
          </a:stretch>
        </p:blipFill>
        <p:spPr>
          <a:xfrm>
            <a:off x="1071538" y="3488311"/>
            <a:ext cx="7717940" cy="2127719"/>
          </a:xfrm>
          <a:prstGeom prst="rect">
            <a:avLst/>
          </a:prstGeom>
        </p:spPr>
      </p:pic>
      <p:sp>
        <p:nvSpPr>
          <p:cNvPr id="218" name="Rectangle 217"/>
          <p:cNvSpPr/>
          <p:nvPr userDrawn="1"/>
        </p:nvSpPr>
        <p:spPr>
          <a:xfrm>
            <a:off x="0" y="6138000"/>
            <a:ext cx="9144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9" name="Rectangle 218"/>
          <p:cNvSpPr/>
          <p:nvPr userDrawn="1"/>
        </p:nvSpPr>
        <p:spPr>
          <a:xfrm>
            <a:off x="0" y="5603644"/>
            <a:ext cx="9144000" cy="5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0" name="Rectangle 219"/>
          <p:cNvSpPr/>
          <p:nvPr userDrawn="1"/>
        </p:nvSpPr>
        <p:spPr>
          <a:xfrm rot="16200000">
            <a:off x="5535000" y="3249000"/>
            <a:ext cx="6858000" cy="3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1071538" y="5601400"/>
            <a:ext cx="7715304" cy="542244"/>
          </a:xfrm>
        </p:spPr>
        <p:txBody>
          <a:bodyPr lIns="0" tIns="0" rIns="0" bIns="0" anchor="ctr">
            <a:noAutofit/>
          </a:bodyPr>
          <a:lstStyle>
            <a:lvl1pPr algn="r">
              <a:defRPr sz="36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02539" y="6281698"/>
            <a:ext cx="7572396" cy="457200"/>
          </a:xfrm>
        </p:spPr>
        <p:txBody>
          <a:bodyPr vert="horz" lIns="0" tIns="0" rIns="0" bIns="0" rtlCol="0" anchor="ctr">
            <a:normAutofit/>
          </a:bodyPr>
          <a:lstStyle>
            <a:lvl1pPr marL="0" indent="0" algn="r" defTabSz="914400" rtl="0" eaLnBrk="1" latinLnBrk="0" hangingPunct="1">
              <a:spcBef>
                <a:spcPct val="0"/>
              </a:spcBef>
              <a:buNone/>
              <a:defRPr lang="en-US" sz="2800" kern="1200" dirty="0">
                <a:solidFill>
                  <a:schemeClr val="accent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245334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6" name="Slide Number Placeholder 5"/>
          <p:cNvSpPr>
            <a:spLocks noGrp="1"/>
          </p:cNvSpPr>
          <p:nvPr>
            <p:ph type="sldNum" sz="quarter" idx="12"/>
          </p:nvPr>
        </p:nvSpPr>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38535432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Graphic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6" name="Slide Number Placeholder 5"/>
          <p:cNvSpPr>
            <a:spLocks noGrp="1"/>
          </p:cNvSpPr>
          <p:nvPr>
            <p:ph type="sldNum" sz="quarter" idx="12"/>
          </p:nvPr>
        </p:nvSpPr>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5810983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848" y="2906713"/>
            <a:ext cx="7780365" cy="1500187"/>
          </a:xfrm>
        </p:spPr>
        <p:txBody>
          <a:bodyPr anchor="ctr">
            <a:noAutofit/>
          </a:bodyPr>
          <a:lstStyle>
            <a:lvl1pPr marL="0" indent="0">
              <a:buNone/>
              <a:defRPr sz="48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38917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7" name="Slide Number Placeholder 6"/>
          <p:cNvSpPr>
            <a:spLocks noGrp="1"/>
          </p:cNvSpPr>
          <p:nvPr>
            <p:ph type="sldNum" sz="quarter" idx="12"/>
          </p:nvPr>
        </p:nvSpPr>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2287488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8" name="Footer Placeholder 7"/>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9" name="Slide Number Placeholder 8"/>
          <p:cNvSpPr>
            <a:spLocks noGrp="1"/>
          </p:cNvSpPr>
          <p:nvPr>
            <p:ph type="sldNum" sz="quarter" idx="12"/>
          </p:nvPr>
        </p:nvSpPr>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30239256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5" name="Slide Number Placeholder 4"/>
          <p:cNvSpPr>
            <a:spLocks noGrp="1"/>
          </p:cNvSpPr>
          <p:nvPr>
            <p:ph type="sldNum" sz="quarter" idx="12"/>
          </p:nvPr>
        </p:nvSpPr>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38633077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Graphics)">
    <p:spTree>
      <p:nvGrpSpPr>
        <p:cNvPr id="1" name=""/>
        <p:cNvGrpSpPr/>
        <p:nvPr/>
      </p:nvGrpSpPr>
      <p:grpSpPr>
        <a:xfrm>
          <a:off x="0" y="0"/>
          <a:ext cx="0" cy="0"/>
          <a:chOff x="0" y="0"/>
          <a:chExt cx="0" cy="0"/>
        </a:xfrm>
      </p:grpSpPr>
      <p:sp>
        <p:nvSpPr>
          <p:cNvPr id="2" name="Title 1"/>
          <p:cNvSpPr>
            <a:spLocks noGrp="1"/>
          </p:cNvSpPr>
          <p:nvPr>
            <p:ph type="title"/>
          </p:nvPr>
        </p:nvSpPr>
        <p:spPr>
          <a:xfrm>
            <a:off x="877096" y="0"/>
            <a:ext cx="6409548" cy="88311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48692" y="1142984"/>
            <a:ext cx="8481026" cy="498317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6" name="Slide Number Placeholder 5"/>
          <p:cNvSpPr>
            <a:spLocks noGrp="1"/>
          </p:cNvSpPr>
          <p:nvPr>
            <p:ph type="sldNum" sz="quarter" idx="12"/>
          </p:nvPr>
        </p:nvSpPr>
        <p:spPr>
          <a:xfrm>
            <a:off x="0" y="0"/>
            <a:ext cx="899215" cy="882000"/>
          </a:xfrm>
          <a:prstGeom prst="rect">
            <a:avLst/>
          </a:prstGeom>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39707282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Tree>
    <p:extLst>
      <p:ext uri="{BB962C8B-B14F-4D97-AF65-F5344CB8AC3E}">
        <p14:creationId xmlns:p14="http://schemas.microsoft.com/office/powerpoint/2010/main" val="49559863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7" name="Slide Number Placeholder 6"/>
          <p:cNvSpPr>
            <a:spLocks noGrp="1"/>
          </p:cNvSpPr>
          <p:nvPr>
            <p:ph type="sldNum" sz="quarter" idx="12"/>
          </p:nvPr>
        </p:nvSpPr>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1825276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7" name="Slide Number Placeholder 6"/>
          <p:cNvSpPr>
            <a:spLocks noGrp="1"/>
          </p:cNvSpPr>
          <p:nvPr>
            <p:ph type="sldNum" sz="quarter" idx="12"/>
          </p:nvPr>
        </p:nvSpPr>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3553415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6" name="Slide Number Placeholder 5"/>
          <p:cNvSpPr>
            <a:spLocks noGrp="1"/>
          </p:cNvSpPr>
          <p:nvPr>
            <p:ph type="sldNum" sz="quarter" idx="12"/>
          </p:nvPr>
        </p:nvSpPr>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3331794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6" name="Slide Number Placeholder 5"/>
          <p:cNvSpPr>
            <a:spLocks noGrp="1"/>
          </p:cNvSpPr>
          <p:nvPr>
            <p:ph type="sldNum" sz="quarter" idx="12"/>
          </p:nvPr>
        </p:nvSpPr>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389235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848" y="2906713"/>
            <a:ext cx="7780365" cy="1500187"/>
          </a:xfrm>
          <a:prstGeom prst="rect">
            <a:avLst/>
          </a:prstGeom>
        </p:spPr>
        <p:txBody>
          <a:bodyPr anchor="ctr">
            <a:noAutofit/>
          </a:bodyPr>
          <a:lstStyle>
            <a:lvl1pPr marL="0" indent="0">
              <a:buNone/>
              <a:defRPr sz="48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7" name="Title 6"/>
          <p:cNvSpPr>
            <a:spLocks noGrp="1"/>
          </p:cNvSpPr>
          <p:nvPr>
            <p:ph type="title"/>
          </p:nvPr>
        </p:nvSpPr>
        <p:spPr>
          <a:xfrm>
            <a:off x="877096" y="0"/>
            <a:ext cx="6409548" cy="88311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9086895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77096" y="0"/>
            <a:ext cx="6409548" cy="88311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7" name="Slide Number Placeholder 6"/>
          <p:cNvSpPr>
            <a:spLocks noGrp="1"/>
          </p:cNvSpPr>
          <p:nvPr>
            <p:ph type="sldNum" sz="quarter" idx="12"/>
          </p:nvPr>
        </p:nvSpPr>
        <p:spPr>
          <a:xfrm>
            <a:off x="0" y="0"/>
            <a:ext cx="899215" cy="882000"/>
          </a:xfrm>
          <a:prstGeom prst="rect">
            <a:avLst/>
          </a:prstGeom>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3019404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77096" y="0"/>
            <a:ext cx="6409548" cy="88311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8" name="Footer Placeholder 7"/>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9" name="Slide Number Placeholder 8"/>
          <p:cNvSpPr>
            <a:spLocks noGrp="1"/>
          </p:cNvSpPr>
          <p:nvPr>
            <p:ph type="sldNum" sz="quarter" idx="12"/>
          </p:nvPr>
        </p:nvSpPr>
        <p:spPr>
          <a:xfrm>
            <a:off x="0" y="0"/>
            <a:ext cx="899215" cy="882000"/>
          </a:xfrm>
          <a:prstGeom prst="rect">
            <a:avLst/>
          </a:prstGeom>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6473659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77096" y="0"/>
            <a:ext cx="6409548" cy="88311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4" name="Footer Placeholder 3"/>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5" name="Slide Number Placeholder 4"/>
          <p:cNvSpPr>
            <a:spLocks noGrp="1"/>
          </p:cNvSpPr>
          <p:nvPr>
            <p:ph type="sldNum" sz="quarter" idx="12"/>
          </p:nvPr>
        </p:nvSpPr>
        <p:spPr>
          <a:xfrm>
            <a:off x="0" y="0"/>
            <a:ext cx="899215" cy="882000"/>
          </a:xfrm>
          <a:prstGeom prst="rect">
            <a:avLst/>
          </a:prstGeom>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25457635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Tree>
    <p:extLst>
      <p:ext uri="{BB962C8B-B14F-4D97-AF65-F5344CB8AC3E}">
        <p14:creationId xmlns:p14="http://schemas.microsoft.com/office/powerpoint/2010/main" val="141303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7" name="Slide Number Placeholder 6"/>
          <p:cNvSpPr>
            <a:spLocks noGrp="1"/>
          </p:cNvSpPr>
          <p:nvPr>
            <p:ph type="sldNum" sz="quarter" idx="12"/>
          </p:nvPr>
        </p:nvSpPr>
        <p:spPr>
          <a:xfrm>
            <a:off x="0" y="0"/>
            <a:ext cx="899215" cy="882000"/>
          </a:xfrm>
          <a:prstGeom prst="rect">
            <a:avLst/>
          </a:prstGeom>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32808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solidFill>
                <a:prstClr val="black"/>
              </a:solidFill>
            </a:endParaRPr>
          </a:p>
        </p:txBody>
      </p:sp>
      <p:sp>
        <p:nvSpPr>
          <p:cNvPr id="6" name="Footer Placeholder 5"/>
          <p:cNvSpPr>
            <a:spLocks noGrp="1"/>
          </p:cNvSpPr>
          <p:nvPr>
            <p:ph type="ftr" sz="quarter" idx="11"/>
          </p:nvPr>
        </p:nvSpPr>
        <p:spPr/>
        <p:txBody>
          <a:bodyPr/>
          <a:lstStyle/>
          <a:p>
            <a:r>
              <a:rPr lang="en-US" smtClean="0">
                <a:solidFill>
                  <a:srgbClr val="44577A"/>
                </a:solidFill>
              </a:rPr>
              <a:t>www.a1qa.com</a:t>
            </a:r>
            <a:endParaRPr lang="en-US" dirty="0">
              <a:solidFill>
                <a:srgbClr val="44577A"/>
              </a:solidFill>
            </a:endParaRPr>
          </a:p>
        </p:txBody>
      </p:sp>
      <p:sp>
        <p:nvSpPr>
          <p:cNvPr id="7" name="Slide Number Placeholder 6"/>
          <p:cNvSpPr>
            <a:spLocks noGrp="1"/>
          </p:cNvSpPr>
          <p:nvPr>
            <p:ph type="sldNum" sz="quarter" idx="12"/>
          </p:nvPr>
        </p:nvSpPr>
        <p:spPr>
          <a:xfrm>
            <a:off x="0" y="0"/>
            <a:ext cx="899215" cy="882000"/>
          </a:xfrm>
          <a:prstGeom prst="rect">
            <a:avLst/>
          </a:prstGeom>
        </p:spPr>
        <p:txBody>
          <a:bodyPr/>
          <a:lstStyle/>
          <a:p>
            <a:fld id="{C91F367C-F203-476A-B24E-6960411168D4}" type="slidenum">
              <a:rPr lang="en-US" smtClean="0">
                <a:solidFill>
                  <a:srgbClr val="E76F74"/>
                </a:solidFill>
              </a:rPr>
              <a:pPr/>
              <a:t>‹#›</a:t>
            </a:fld>
            <a:endParaRPr lang="en-US" dirty="0">
              <a:solidFill>
                <a:srgbClr val="E76F74"/>
              </a:solidFill>
            </a:endParaRPr>
          </a:p>
        </p:txBody>
      </p:sp>
    </p:spTree>
    <p:extLst>
      <p:ext uri="{BB962C8B-B14F-4D97-AF65-F5344CB8AC3E}">
        <p14:creationId xmlns:p14="http://schemas.microsoft.com/office/powerpoint/2010/main" val="376786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02168" y="6586560"/>
            <a:ext cx="1304934" cy="325440"/>
          </a:xfrm>
          <a:prstGeom prst="rect">
            <a:avLst/>
          </a:prstGeom>
          <a:solidFill>
            <a:schemeClr val="bg1"/>
          </a:solidFill>
        </p:spPr>
        <p:txBody>
          <a:bodyPr vert="horz" lIns="18000" tIns="36000" rIns="18000" bIns="36000" rtlCol="0" anchor="ctr"/>
          <a:lstStyle>
            <a:lvl1pPr algn="ctr">
              <a:defRPr sz="1400" b="1">
                <a:solidFill>
                  <a:schemeClr val="accent1"/>
                </a:solidFill>
              </a:defRPr>
            </a:lvl1pPr>
          </a:lstStyle>
          <a:p>
            <a:r>
              <a:rPr lang="en-US" smtClean="0">
                <a:solidFill>
                  <a:srgbClr val="44577A"/>
                </a:solidFill>
              </a:rPr>
              <a:t>www.a1qa.com</a:t>
            </a:r>
            <a:endParaRPr lang="en-US" dirty="0">
              <a:solidFill>
                <a:srgbClr val="44577A"/>
              </a:solidFill>
            </a:endParaRPr>
          </a:p>
        </p:txBody>
      </p:sp>
    </p:spTree>
    <p:extLst>
      <p:ext uri="{BB962C8B-B14F-4D97-AF65-F5344CB8AC3E}">
        <p14:creationId xmlns:p14="http://schemas.microsoft.com/office/powerpoint/2010/main" val="31603749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6" r:id="rId12"/>
  </p:sldLayoutIdLst>
  <p:timing>
    <p:tnLst>
      <p:par>
        <p:cTn id="1" dur="indefinite" restart="never" nodeType="tmRoot"/>
      </p:par>
    </p:tnLst>
  </p:timing>
  <p:hf hdr="0" dt="0"/>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180000" algn="l" defTabSz="914400" rtl="0" eaLnBrk="1" latinLnBrk="0" hangingPunct="1">
        <a:spcBef>
          <a:spcPts val="1200"/>
        </a:spcBef>
        <a:buClr>
          <a:schemeClr val="accent2"/>
        </a:buClr>
        <a:buSzPct val="80000"/>
        <a:buFont typeface="Wingdings" pitchFamily="2" charset="2"/>
        <a:buChar char="§"/>
        <a:defRPr sz="2000" kern="1200">
          <a:solidFill>
            <a:schemeClr val="accent1"/>
          </a:solidFill>
          <a:latin typeface="+mn-lt"/>
          <a:ea typeface="+mn-ea"/>
          <a:cs typeface="+mn-cs"/>
        </a:defRPr>
      </a:lvl1pPr>
      <a:lvl2pPr marL="742950" indent="-180000" algn="l" defTabSz="914400" rtl="0" eaLnBrk="1" latinLnBrk="0" hangingPunct="1">
        <a:spcBef>
          <a:spcPts val="1200"/>
        </a:spcBef>
        <a:buClr>
          <a:schemeClr val="accent2"/>
        </a:buClr>
        <a:buSzPct val="80000"/>
        <a:buFont typeface="Wingdings" pitchFamily="2" charset="2"/>
        <a:buChar char="§"/>
        <a:defRPr sz="1800" kern="1200">
          <a:solidFill>
            <a:schemeClr val="accent1"/>
          </a:solidFill>
          <a:latin typeface="+mn-lt"/>
          <a:ea typeface="+mn-ea"/>
          <a:cs typeface="+mn-cs"/>
        </a:defRPr>
      </a:lvl2pPr>
      <a:lvl3pPr marL="1143000" indent="-180000" algn="l" defTabSz="914400" rtl="0" eaLnBrk="1" latinLnBrk="0" hangingPunct="1">
        <a:spcBef>
          <a:spcPts val="1200"/>
        </a:spcBef>
        <a:buClr>
          <a:schemeClr val="accent2"/>
        </a:buClr>
        <a:buSzPct val="80000"/>
        <a:buFont typeface="Wingdings" pitchFamily="2" charset="2"/>
        <a:buChar char="§"/>
        <a:defRPr sz="1600" kern="1200">
          <a:solidFill>
            <a:schemeClr val="accent1"/>
          </a:solidFill>
          <a:latin typeface="+mn-lt"/>
          <a:ea typeface="+mn-ea"/>
          <a:cs typeface="+mn-cs"/>
        </a:defRPr>
      </a:lvl3pPr>
      <a:lvl4pPr marL="1600200" indent="-180000" algn="l" defTabSz="914400" rtl="0" eaLnBrk="1" latinLnBrk="0" hangingPunct="1">
        <a:spcBef>
          <a:spcPts val="1200"/>
        </a:spcBef>
        <a:buClr>
          <a:schemeClr val="accent2"/>
        </a:buClr>
        <a:buSzPct val="80000"/>
        <a:buFont typeface="Wingdings" pitchFamily="2" charset="2"/>
        <a:buChar char="§"/>
        <a:defRPr sz="1400" kern="1200">
          <a:solidFill>
            <a:schemeClr val="accent1"/>
          </a:solidFill>
          <a:latin typeface="+mn-lt"/>
          <a:ea typeface="+mn-ea"/>
          <a:cs typeface="+mn-cs"/>
        </a:defRPr>
      </a:lvl4pPr>
      <a:lvl5pPr marL="2057400" indent="-180000" algn="l" defTabSz="914400" rtl="0" eaLnBrk="1" latinLnBrk="0" hangingPunct="1">
        <a:spcBef>
          <a:spcPts val="1200"/>
        </a:spcBef>
        <a:buClr>
          <a:schemeClr val="accent2"/>
        </a:buClr>
        <a:buSzPct val="80000"/>
        <a:buFont typeface="Wingdings" pitchFamily="2" charset="2"/>
        <a:buChar char="§"/>
        <a:defRPr sz="14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lumMod val="50000"/>
            <a:alpha val="0"/>
          </a:schemeClr>
        </a:solidFill>
        <a:effectLst/>
      </p:bgPr>
    </p:bg>
    <p:spTree>
      <p:nvGrpSpPr>
        <p:cNvPr id="1" name=""/>
        <p:cNvGrpSpPr/>
        <p:nvPr/>
      </p:nvGrpSpPr>
      <p:grpSpPr>
        <a:xfrm>
          <a:off x="0" y="0"/>
          <a:ext cx="0" cy="0"/>
          <a:chOff x="0" y="0"/>
          <a:chExt cx="0" cy="0"/>
        </a:xfrm>
      </p:grpSpPr>
      <p:sp>
        <p:nvSpPr>
          <p:cNvPr id="18" name="Rectangle 17"/>
          <p:cNvSpPr/>
          <p:nvPr/>
        </p:nvSpPr>
        <p:spPr>
          <a:xfrm>
            <a:off x="0" y="6727848"/>
            <a:ext cx="9144000" cy="1428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0" y="0"/>
            <a:ext cx="7286644" cy="90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p:nvSpPr>
        <p:spPr>
          <a:xfrm>
            <a:off x="7344032" y="0"/>
            <a:ext cx="1800000" cy="90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877096" y="0"/>
            <a:ext cx="6409548" cy="883110"/>
          </a:xfrm>
          <a:prstGeom prst="rect">
            <a:avLst/>
          </a:prstGeom>
        </p:spPr>
        <p:txBody>
          <a:bodyPr vert="horz" lIns="0" tIns="36000" rIns="36000" bIns="3600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48692" y="1142984"/>
            <a:ext cx="8481026" cy="49831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0" y="0"/>
            <a:ext cx="899215" cy="882000"/>
          </a:xfrm>
          <a:prstGeom prst="rect">
            <a:avLst/>
          </a:prstGeom>
        </p:spPr>
        <p:txBody>
          <a:bodyPr vert="horz" lIns="91440" tIns="45720" rIns="91440" bIns="45720" rtlCol="0" anchor="ctr"/>
          <a:lstStyle>
            <a:lvl1pPr algn="ctr">
              <a:defRPr sz="3600">
                <a:solidFill>
                  <a:schemeClr val="accent4"/>
                </a:solidFill>
              </a:defRPr>
            </a:lvl1pPr>
          </a:lstStyle>
          <a:p>
            <a:fld id="{C91F367C-F203-476A-B24E-6960411168D4}" type="slidenum">
              <a:rPr lang="en-US" smtClean="0">
                <a:solidFill>
                  <a:srgbClr val="E76F74"/>
                </a:solidFill>
              </a:rPr>
              <a:pPr/>
              <a:t>‹#›</a:t>
            </a:fld>
            <a:endParaRPr lang="en-US" dirty="0">
              <a:solidFill>
                <a:srgbClr val="E76F74"/>
              </a:solidFill>
            </a:endParaRPr>
          </a:p>
        </p:txBody>
      </p:sp>
      <p:pic>
        <p:nvPicPr>
          <p:cNvPr id="11" name="Picture 10" descr="a1qa_2.emf"/>
          <p:cNvPicPr>
            <a:picLocks noChangeAspect="1"/>
          </p:cNvPicPr>
          <p:nvPr/>
        </p:nvPicPr>
        <p:blipFill>
          <a:blip r:embed="rId14" cstate="print"/>
          <a:stretch>
            <a:fillRect/>
          </a:stretch>
        </p:blipFill>
        <p:spPr>
          <a:xfrm>
            <a:off x="7649067" y="290788"/>
            <a:ext cx="1155027" cy="318424"/>
          </a:xfrm>
          <a:prstGeom prst="rect">
            <a:avLst/>
          </a:prstGeom>
        </p:spPr>
      </p:pic>
      <p:sp>
        <p:nvSpPr>
          <p:cNvPr id="5" name="Footer Placeholder 4"/>
          <p:cNvSpPr>
            <a:spLocks noGrp="1"/>
          </p:cNvSpPr>
          <p:nvPr>
            <p:ph type="ftr" sz="quarter" idx="3"/>
          </p:nvPr>
        </p:nvSpPr>
        <p:spPr>
          <a:xfrm>
            <a:off x="702168" y="6586560"/>
            <a:ext cx="1304934" cy="325440"/>
          </a:xfrm>
          <a:prstGeom prst="rect">
            <a:avLst/>
          </a:prstGeom>
          <a:solidFill>
            <a:schemeClr val="bg1"/>
          </a:solidFill>
        </p:spPr>
        <p:txBody>
          <a:bodyPr vert="horz" lIns="18000" tIns="36000" rIns="18000" bIns="36000" rtlCol="0" anchor="ctr"/>
          <a:lstStyle>
            <a:lvl1pPr algn="ctr">
              <a:defRPr sz="1400" b="1">
                <a:solidFill>
                  <a:schemeClr val="accent1"/>
                </a:solidFill>
              </a:defRPr>
            </a:lvl1pPr>
          </a:lstStyle>
          <a:p>
            <a:r>
              <a:rPr lang="en-US" smtClean="0">
                <a:solidFill>
                  <a:srgbClr val="44577A"/>
                </a:solidFill>
              </a:rPr>
              <a:t>www.a1qa.com</a:t>
            </a:r>
            <a:endParaRPr lang="en-US" dirty="0">
              <a:solidFill>
                <a:srgbClr val="44577A"/>
              </a:solidFill>
            </a:endParaRPr>
          </a:p>
        </p:txBody>
      </p:sp>
    </p:spTree>
    <p:extLst>
      <p:ext uri="{BB962C8B-B14F-4D97-AF65-F5344CB8AC3E}">
        <p14:creationId xmlns:p14="http://schemas.microsoft.com/office/powerpoint/2010/main" val="10081463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dt="0"/>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180000" algn="l" defTabSz="914400" rtl="0" eaLnBrk="1" latinLnBrk="0" hangingPunct="1">
        <a:spcBef>
          <a:spcPts val="1200"/>
        </a:spcBef>
        <a:buClr>
          <a:schemeClr val="accent2"/>
        </a:buClr>
        <a:buSzPct val="80000"/>
        <a:buFont typeface="Wingdings" pitchFamily="2" charset="2"/>
        <a:buChar char="§"/>
        <a:defRPr sz="2000" kern="1200">
          <a:solidFill>
            <a:schemeClr val="accent1"/>
          </a:solidFill>
          <a:latin typeface="+mn-lt"/>
          <a:ea typeface="+mn-ea"/>
          <a:cs typeface="+mn-cs"/>
        </a:defRPr>
      </a:lvl1pPr>
      <a:lvl2pPr marL="742950" indent="-180000" algn="l" defTabSz="914400" rtl="0" eaLnBrk="1" latinLnBrk="0" hangingPunct="1">
        <a:spcBef>
          <a:spcPts val="1200"/>
        </a:spcBef>
        <a:buClr>
          <a:schemeClr val="accent2"/>
        </a:buClr>
        <a:buSzPct val="80000"/>
        <a:buFont typeface="Wingdings" pitchFamily="2" charset="2"/>
        <a:buChar char="§"/>
        <a:defRPr sz="1800" kern="1200">
          <a:solidFill>
            <a:schemeClr val="accent1"/>
          </a:solidFill>
          <a:latin typeface="+mn-lt"/>
          <a:ea typeface="+mn-ea"/>
          <a:cs typeface="+mn-cs"/>
        </a:defRPr>
      </a:lvl2pPr>
      <a:lvl3pPr marL="1143000" indent="-180000" algn="l" defTabSz="914400" rtl="0" eaLnBrk="1" latinLnBrk="0" hangingPunct="1">
        <a:spcBef>
          <a:spcPts val="1200"/>
        </a:spcBef>
        <a:buClr>
          <a:schemeClr val="accent2"/>
        </a:buClr>
        <a:buSzPct val="80000"/>
        <a:buFont typeface="Wingdings" pitchFamily="2" charset="2"/>
        <a:buChar char="§"/>
        <a:defRPr sz="1600" kern="1200">
          <a:solidFill>
            <a:schemeClr val="accent1"/>
          </a:solidFill>
          <a:latin typeface="+mn-lt"/>
          <a:ea typeface="+mn-ea"/>
          <a:cs typeface="+mn-cs"/>
        </a:defRPr>
      </a:lvl3pPr>
      <a:lvl4pPr marL="1600200" indent="-180000" algn="l" defTabSz="914400" rtl="0" eaLnBrk="1" latinLnBrk="0" hangingPunct="1">
        <a:spcBef>
          <a:spcPts val="1200"/>
        </a:spcBef>
        <a:buClr>
          <a:schemeClr val="accent2"/>
        </a:buClr>
        <a:buSzPct val="80000"/>
        <a:buFont typeface="Wingdings" pitchFamily="2" charset="2"/>
        <a:buChar char="§"/>
        <a:defRPr sz="1400" kern="1200">
          <a:solidFill>
            <a:schemeClr val="accent1"/>
          </a:solidFill>
          <a:latin typeface="+mn-lt"/>
          <a:ea typeface="+mn-ea"/>
          <a:cs typeface="+mn-cs"/>
        </a:defRPr>
      </a:lvl4pPr>
      <a:lvl5pPr marL="2057400" indent="-180000" algn="l" defTabSz="914400" rtl="0" eaLnBrk="1" latinLnBrk="0" hangingPunct="1">
        <a:spcBef>
          <a:spcPts val="1200"/>
        </a:spcBef>
        <a:buClr>
          <a:schemeClr val="accent2"/>
        </a:buClr>
        <a:buSzPct val="80000"/>
        <a:buFont typeface="Wingdings" pitchFamily="2" charset="2"/>
        <a:buChar char="§"/>
        <a:defRPr sz="14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5" name="Picture 2" descr="C:\Users\v.rudenkov\Desktop\logo-bi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8282" y="1278884"/>
            <a:ext cx="3971950" cy="15020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79512" y="3284984"/>
            <a:ext cx="8796243" cy="2160240"/>
          </a:xfrm>
          <a:prstGeom prst="rect">
            <a:avLst/>
          </a:prstGeom>
        </p:spPr>
        <p:txBody>
          <a:bodyPr anchor="ctr">
            <a:normAutofit/>
          </a:bodyPr>
          <a:lstStyle>
            <a:lvl1pPr marL="342900" indent="-180000" algn="l" defTabSz="914400" rtl="0" eaLnBrk="1" latinLnBrk="0" hangingPunct="1">
              <a:spcBef>
                <a:spcPts val="1200"/>
              </a:spcBef>
              <a:buClr>
                <a:schemeClr val="accent2"/>
              </a:buClr>
              <a:buSzPct val="80000"/>
              <a:buFont typeface="Wingdings" pitchFamily="2" charset="2"/>
              <a:buChar char="§"/>
              <a:defRPr sz="2000" kern="1200">
                <a:solidFill>
                  <a:schemeClr val="accent1"/>
                </a:solidFill>
                <a:latin typeface="+mn-lt"/>
                <a:ea typeface="+mn-ea"/>
                <a:cs typeface="+mn-cs"/>
              </a:defRPr>
            </a:lvl1pPr>
            <a:lvl2pPr marL="742950" indent="-180000" algn="l" defTabSz="914400" rtl="0" eaLnBrk="1" latinLnBrk="0" hangingPunct="1">
              <a:spcBef>
                <a:spcPts val="1200"/>
              </a:spcBef>
              <a:buClr>
                <a:schemeClr val="accent2"/>
              </a:buClr>
              <a:buSzPct val="80000"/>
              <a:buFont typeface="Wingdings" pitchFamily="2" charset="2"/>
              <a:buChar char="§"/>
              <a:defRPr sz="1800" kern="1200">
                <a:solidFill>
                  <a:schemeClr val="accent1"/>
                </a:solidFill>
                <a:latin typeface="+mn-lt"/>
                <a:ea typeface="+mn-ea"/>
                <a:cs typeface="+mn-cs"/>
              </a:defRPr>
            </a:lvl2pPr>
            <a:lvl3pPr marL="1143000" indent="-180000" algn="l" defTabSz="914400" rtl="0" eaLnBrk="1" latinLnBrk="0" hangingPunct="1">
              <a:spcBef>
                <a:spcPts val="1200"/>
              </a:spcBef>
              <a:buClr>
                <a:schemeClr val="accent2"/>
              </a:buClr>
              <a:buSzPct val="80000"/>
              <a:buFont typeface="Wingdings" pitchFamily="2" charset="2"/>
              <a:buChar char="§"/>
              <a:defRPr sz="1600" kern="1200">
                <a:solidFill>
                  <a:schemeClr val="accent1"/>
                </a:solidFill>
                <a:latin typeface="+mn-lt"/>
                <a:ea typeface="+mn-ea"/>
                <a:cs typeface="+mn-cs"/>
              </a:defRPr>
            </a:lvl3pPr>
            <a:lvl4pPr marL="1600200" indent="-180000" algn="l" defTabSz="914400" rtl="0" eaLnBrk="1" latinLnBrk="0" hangingPunct="1">
              <a:spcBef>
                <a:spcPts val="1200"/>
              </a:spcBef>
              <a:buClr>
                <a:schemeClr val="accent2"/>
              </a:buClr>
              <a:buSzPct val="80000"/>
              <a:buFont typeface="Wingdings" pitchFamily="2" charset="2"/>
              <a:buChar char="§"/>
              <a:defRPr sz="1400" kern="1200">
                <a:solidFill>
                  <a:schemeClr val="accent1"/>
                </a:solidFill>
                <a:latin typeface="+mn-lt"/>
                <a:ea typeface="+mn-ea"/>
                <a:cs typeface="+mn-cs"/>
              </a:defRPr>
            </a:lvl4pPr>
            <a:lvl5pPr marL="2057400" indent="-180000" algn="l" defTabSz="914400" rtl="0" eaLnBrk="1" latinLnBrk="0" hangingPunct="1">
              <a:spcBef>
                <a:spcPts val="1200"/>
              </a:spcBef>
              <a:buClr>
                <a:schemeClr val="accent2"/>
              </a:buClr>
              <a:buSzPct val="80000"/>
              <a:buFont typeface="Wingdings" pitchFamily="2" charset="2"/>
              <a:buChar char="§"/>
              <a:defRPr sz="14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2900" indent="0" algn="r">
              <a:spcBef>
                <a:spcPts val="0"/>
              </a:spcBef>
              <a:buFont typeface="Wingdings" pitchFamily="2" charset="2"/>
              <a:buNone/>
            </a:pPr>
            <a:r>
              <a:rPr lang="en-US" sz="4400" b="1" dirty="0" smtClean="0">
                <a:latin typeface="Calibri" pitchFamily="34" charset="0"/>
              </a:rPr>
              <a:t> </a:t>
            </a:r>
            <a:endParaRPr lang="ru-RU" sz="3600" dirty="0">
              <a:latin typeface="Calibri" pitchFamily="34" charset="0"/>
            </a:endParaRPr>
          </a:p>
        </p:txBody>
      </p:sp>
      <p:sp>
        <p:nvSpPr>
          <p:cNvPr id="7" name="Content Placeholder 2"/>
          <p:cNvSpPr txBox="1">
            <a:spLocks/>
          </p:cNvSpPr>
          <p:nvPr/>
        </p:nvSpPr>
        <p:spPr>
          <a:xfrm>
            <a:off x="611560" y="2636912"/>
            <a:ext cx="7776864" cy="3357921"/>
          </a:xfrm>
          <a:prstGeom prst="rect">
            <a:avLst/>
          </a:prstGeom>
        </p:spPr>
        <p:txBody>
          <a:bodyPr anchor="ctr">
            <a:normAutofit/>
          </a:bodyPr>
          <a:lstStyle>
            <a:lvl1pPr marL="342900" indent="-180000" algn="l" defTabSz="914400" rtl="0" eaLnBrk="1" latinLnBrk="0" hangingPunct="1">
              <a:spcBef>
                <a:spcPts val="1200"/>
              </a:spcBef>
              <a:buClr>
                <a:schemeClr val="accent2"/>
              </a:buClr>
              <a:buSzPct val="80000"/>
              <a:buFont typeface="Wingdings" pitchFamily="2" charset="2"/>
              <a:buChar char="§"/>
              <a:defRPr sz="2000" kern="1200">
                <a:solidFill>
                  <a:schemeClr val="accent1"/>
                </a:solidFill>
                <a:latin typeface="+mn-lt"/>
                <a:ea typeface="+mn-ea"/>
                <a:cs typeface="+mn-cs"/>
              </a:defRPr>
            </a:lvl1pPr>
            <a:lvl2pPr marL="742950" indent="-180000" algn="l" defTabSz="914400" rtl="0" eaLnBrk="1" latinLnBrk="0" hangingPunct="1">
              <a:spcBef>
                <a:spcPts val="1200"/>
              </a:spcBef>
              <a:buClr>
                <a:schemeClr val="accent2"/>
              </a:buClr>
              <a:buSzPct val="80000"/>
              <a:buFont typeface="Wingdings" pitchFamily="2" charset="2"/>
              <a:buChar char="§"/>
              <a:defRPr sz="1800" kern="1200">
                <a:solidFill>
                  <a:schemeClr val="accent1"/>
                </a:solidFill>
                <a:latin typeface="+mn-lt"/>
                <a:ea typeface="+mn-ea"/>
                <a:cs typeface="+mn-cs"/>
              </a:defRPr>
            </a:lvl2pPr>
            <a:lvl3pPr marL="1143000" indent="-180000" algn="l" defTabSz="914400" rtl="0" eaLnBrk="1" latinLnBrk="0" hangingPunct="1">
              <a:spcBef>
                <a:spcPts val="1200"/>
              </a:spcBef>
              <a:buClr>
                <a:schemeClr val="accent2"/>
              </a:buClr>
              <a:buSzPct val="80000"/>
              <a:buFont typeface="Wingdings" pitchFamily="2" charset="2"/>
              <a:buChar char="§"/>
              <a:defRPr sz="1600" kern="1200">
                <a:solidFill>
                  <a:schemeClr val="accent1"/>
                </a:solidFill>
                <a:latin typeface="+mn-lt"/>
                <a:ea typeface="+mn-ea"/>
                <a:cs typeface="+mn-cs"/>
              </a:defRPr>
            </a:lvl3pPr>
            <a:lvl4pPr marL="1600200" indent="-180000" algn="l" defTabSz="914400" rtl="0" eaLnBrk="1" latinLnBrk="0" hangingPunct="1">
              <a:spcBef>
                <a:spcPts val="1200"/>
              </a:spcBef>
              <a:buClr>
                <a:schemeClr val="accent2"/>
              </a:buClr>
              <a:buSzPct val="80000"/>
              <a:buFont typeface="Wingdings" pitchFamily="2" charset="2"/>
              <a:buChar char="§"/>
              <a:defRPr sz="1400" kern="1200">
                <a:solidFill>
                  <a:schemeClr val="accent1"/>
                </a:solidFill>
                <a:latin typeface="+mn-lt"/>
                <a:ea typeface="+mn-ea"/>
                <a:cs typeface="+mn-cs"/>
              </a:defRPr>
            </a:lvl4pPr>
            <a:lvl5pPr marL="2057400" indent="-180000" algn="l" defTabSz="914400" rtl="0" eaLnBrk="1" latinLnBrk="0" hangingPunct="1">
              <a:spcBef>
                <a:spcPts val="1200"/>
              </a:spcBef>
              <a:buClr>
                <a:schemeClr val="accent2"/>
              </a:buClr>
              <a:buSzPct val="80000"/>
              <a:buFont typeface="Wingdings" pitchFamily="2" charset="2"/>
              <a:buChar char="§"/>
              <a:defRPr sz="14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2900" indent="0" algn="ctr">
              <a:buNone/>
            </a:pPr>
            <a:r>
              <a:rPr lang="ru-RU" sz="3600" b="1" dirty="0">
                <a:solidFill>
                  <a:schemeClr val="accent6">
                    <a:lumMod val="50000"/>
                  </a:schemeClr>
                </a:solidFill>
                <a:latin typeface="Times New Roman" panose="02020603050405020304" pitchFamily="18" charset="0"/>
                <a:cs typeface="Times New Roman" panose="02020603050405020304" pitchFamily="18" charset="0"/>
              </a:rPr>
              <a:t>Автоматизация тестирования</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a:p>
            <a:pPr marL="162900" indent="0" algn="ctr">
              <a:buNone/>
            </a:pPr>
            <a:r>
              <a:rPr lang="ru-RU" sz="4000" b="1" dirty="0" smtClean="0">
                <a:solidFill>
                  <a:srgbClr val="575866"/>
                </a:solidFill>
                <a:latin typeface="Times New Roman" panose="02020603050405020304" pitchFamily="18" charset="0"/>
                <a:cs typeface="Times New Roman" panose="02020603050405020304" pitchFamily="18" charset="0"/>
              </a:rPr>
              <a:t>Локаторы</a:t>
            </a:r>
            <a:endParaRPr lang="en-US" sz="3600" b="1" dirty="0">
              <a:solidFill>
                <a:srgbClr val="575866"/>
              </a:solidFill>
              <a:effectLst>
                <a:glow rad="228600">
                  <a:schemeClr val="bg1">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350851"/>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Примеры простых локаторов</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4862870"/>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en-US" sz="2000" dirty="0" smtClean="0">
                <a:solidFill>
                  <a:srgbClr val="595959"/>
                </a:solidFill>
                <a:latin typeface="Trebuchet MS" pitchFamily="34" charset="0"/>
              </a:rPr>
              <a:t>&lt;input </a:t>
            </a:r>
            <a:r>
              <a:rPr lang="en-US" sz="2000" b="1" dirty="0" smtClean="0">
                <a:solidFill>
                  <a:srgbClr val="595959"/>
                </a:solidFill>
                <a:latin typeface="Trebuchet MS" pitchFamily="34" charset="0"/>
              </a:rPr>
              <a:t>id</a:t>
            </a:r>
            <a:r>
              <a:rPr lang="en-US" sz="2000" dirty="0" smtClean="0">
                <a:solidFill>
                  <a:srgbClr val="595959"/>
                </a:solidFill>
                <a:latin typeface="Trebuchet MS" pitchFamily="34" charset="0"/>
              </a:rPr>
              <a:t>=“</a:t>
            </a:r>
            <a:r>
              <a:rPr lang="en-US" sz="2000" b="1" dirty="0" smtClean="0">
                <a:solidFill>
                  <a:srgbClr val="595959"/>
                </a:solidFill>
                <a:latin typeface="Trebuchet MS" pitchFamily="34" charset="0"/>
              </a:rPr>
              <a:t>username</a:t>
            </a:r>
            <a:r>
              <a:rPr lang="en-US" sz="2000" dirty="0" smtClean="0">
                <a:solidFill>
                  <a:srgbClr val="595959"/>
                </a:solidFill>
                <a:latin typeface="Trebuchet MS" pitchFamily="34" charset="0"/>
              </a:rPr>
              <a:t>” class=“</a:t>
            </a:r>
            <a:r>
              <a:rPr lang="en-US" sz="2000" dirty="0" err="1" smtClean="0">
                <a:solidFill>
                  <a:srgbClr val="595959"/>
                </a:solidFill>
                <a:latin typeface="Trebuchet MS" pitchFamily="34" charset="0"/>
              </a:rPr>
              <a:t>i</a:t>
            </a:r>
            <a:r>
              <a:rPr lang="en-US" sz="2000" dirty="0" smtClean="0">
                <a:solidFill>
                  <a:srgbClr val="595959"/>
                </a:solidFill>
                <a:latin typeface="Trebuchet MS" pitchFamily="34" charset="0"/>
              </a:rPr>
              <a:t>-p </a:t>
            </a:r>
            <a:r>
              <a:rPr lang="en-US" sz="2000" dirty="0" err="1" smtClean="0">
                <a:solidFill>
                  <a:srgbClr val="595959"/>
                </a:solidFill>
                <a:latin typeface="Trebuchet MS" pitchFamily="34" charset="0"/>
              </a:rPr>
              <a:t>bdc</a:t>
            </a:r>
            <a:r>
              <a:rPr lang="en-US" sz="2000" dirty="0" smtClean="0">
                <a:solidFill>
                  <a:srgbClr val="595959"/>
                </a:solidFill>
                <a:latin typeface="Trebuchet MS" pitchFamily="34" charset="0"/>
              </a:rPr>
              <a:t> </a:t>
            </a:r>
            <a:r>
              <a:rPr lang="en-US" sz="2000" dirty="0" err="1" smtClean="0">
                <a:solidFill>
                  <a:srgbClr val="595959"/>
                </a:solidFill>
                <a:latin typeface="Trebuchet MS" pitchFamily="34" charset="0"/>
              </a:rPr>
              <a:t>tranc</a:t>
            </a:r>
            <a:r>
              <a:rPr lang="en-US" sz="2000" dirty="0" smtClean="0">
                <a:solidFill>
                  <a:srgbClr val="595959"/>
                </a:solidFill>
                <a:latin typeface="Trebuchet MS" pitchFamily="34" charset="0"/>
              </a:rPr>
              <a:t>”&gt; text=“text” title=“” value=“” name=“username”/&gt; </a:t>
            </a:r>
            <a:endParaRPr lang="ru-RU" sz="2000" dirty="0" smtClean="0">
              <a:solidFill>
                <a:srgbClr val="595959"/>
              </a:solidFill>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Id = </a:t>
            </a:r>
            <a:r>
              <a:rPr lang="en-US" sz="2000" b="1" dirty="0" smtClean="0">
                <a:latin typeface="Trebuchet MS" pitchFamily="34" charset="0"/>
              </a:rPr>
              <a:t>username</a:t>
            </a:r>
            <a:endParaRPr lang="ru-RU" sz="2000" b="1" dirty="0" smtClean="0">
              <a:latin typeface="Trebuchet MS" pitchFamily="34" charset="0"/>
            </a:endParaRPr>
          </a:p>
          <a:p>
            <a:pPr marL="457200" indent="-457200">
              <a:lnSpc>
                <a:spcPct val="150000"/>
              </a:lnSpc>
              <a:buClr>
                <a:schemeClr val="accent6">
                  <a:lumMod val="50000"/>
                </a:schemeClr>
              </a:buClr>
              <a:buFont typeface="Wingdings" pitchFamily="2" charset="2"/>
              <a:buChar char="§"/>
            </a:pPr>
            <a:r>
              <a:rPr lang="en-US" sz="2000" dirty="0" smtClean="0">
                <a:solidFill>
                  <a:srgbClr val="595959"/>
                </a:solidFill>
                <a:latin typeface="Trebuchet MS" pitchFamily="34" charset="0"/>
              </a:rPr>
              <a:t>&lt;input type=“checkbox” </a:t>
            </a:r>
            <a:r>
              <a:rPr lang="en-US" sz="2000" b="1" dirty="0" smtClean="0">
                <a:solidFill>
                  <a:srgbClr val="595959"/>
                </a:solidFill>
                <a:latin typeface="Trebuchet MS" pitchFamily="34" charset="0"/>
              </a:rPr>
              <a:t>name</a:t>
            </a:r>
            <a:r>
              <a:rPr lang="en-US" sz="2000" dirty="0" smtClean="0">
                <a:solidFill>
                  <a:srgbClr val="595959"/>
                </a:solidFill>
                <a:latin typeface="Trebuchet MS" pitchFamily="34" charset="0"/>
              </a:rPr>
              <a:t>=“</a:t>
            </a:r>
            <a:r>
              <a:rPr lang="en-US" sz="2000" b="1" dirty="0" err="1" smtClean="0">
                <a:solidFill>
                  <a:srgbClr val="595959"/>
                </a:solidFill>
                <a:latin typeface="Trebuchet MS" pitchFamily="34" charset="0"/>
              </a:rPr>
              <a:t>autologin</a:t>
            </a:r>
            <a:r>
              <a:rPr lang="en-US" sz="2000" dirty="0" smtClean="0">
                <a:solidFill>
                  <a:srgbClr val="595959"/>
                </a:solidFill>
                <a:latin typeface="Trebuchet MS" pitchFamily="34" charset="0"/>
              </a:rPr>
              <a:t>”&gt;</a:t>
            </a:r>
            <a:endParaRPr lang="ru-RU" sz="2000" dirty="0" smtClean="0">
              <a:solidFill>
                <a:srgbClr val="595959"/>
              </a:solidFill>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Name</a:t>
            </a:r>
            <a:r>
              <a:rPr lang="en-US" sz="2000" dirty="0" smtClean="0">
                <a:solidFill>
                  <a:srgbClr val="595959"/>
                </a:solidFill>
                <a:latin typeface="Trebuchet MS" pitchFamily="34" charset="0"/>
              </a:rPr>
              <a:t> = </a:t>
            </a:r>
            <a:r>
              <a:rPr lang="en-US" sz="2000" b="1" dirty="0" err="1" smtClean="0">
                <a:latin typeface="Trebuchet MS" pitchFamily="34" charset="0"/>
              </a:rPr>
              <a:t>autologin</a:t>
            </a:r>
            <a:endParaRPr lang="ru-RU" sz="2000" b="1" dirty="0" smtClean="0">
              <a:latin typeface="Trebuchet MS" pitchFamily="34" charset="0"/>
            </a:endParaRPr>
          </a:p>
          <a:p>
            <a:pPr marL="457200" indent="-457200">
              <a:lnSpc>
                <a:spcPct val="150000"/>
              </a:lnSpc>
              <a:buClr>
                <a:schemeClr val="accent6">
                  <a:lumMod val="50000"/>
                </a:schemeClr>
              </a:buClr>
              <a:buFont typeface="Wingdings" pitchFamily="2" charset="2"/>
              <a:buChar char="§"/>
            </a:pPr>
            <a:r>
              <a:rPr lang="en-US" sz="2000" dirty="0" smtClean="0">
                <a:solidFill>
                  <a:srgbClr val="595959"/>
                </a:solidFill>
                <a:latin typeface="Trebuchet MS" pitchFamily="34" charset="0"/>
              </a:rPr>
              <a:t>&lt;a </a:t>
            </a:r>
            <a:r>
              <a:rPr lang="en-US" sz="2000" b="1" dirty="0" smtClean="0">
                <a:solidFill>
                  <a:srgbClr val="595959"/>
                </a:solidFill>
                <a:latin typeface="Trebuchet MS" pitchFamily="34" charset="0"/>
              </a:rPr>
              <a:t>class</a:t>
            </a:r>
            <a:r>
              <a:rPr lang="en-US" sz="2000" dirty="0" smtClean="0">
                <a:solidFill>
                  <a:srgbClr val="595959"/>
                </a:solidFill>
                <a:latin typeface="Trebuchet MS" pitchFamily="34" charset="0"/>
              </a:rPr>
              <a:t>=“</a:t>
            </a:r>
            <a:r>
              <a:rPr lang="en-US" sz="2000" b="1" dirty="0" smtClean="0">
                <a:solidFill>
                  <a:srgbClr val="595959"/>
                </a:solidFill>
                <a:latin typeface="Trebuchet MS" pitchFamily="34" charset="0"/>
              </a:rPr>
              <a:t>remind</a:t>
            </a:r>
            <a:r>
              <a:rPr lang="en-US" sz="2000" dirty="0" smtClean="0">
                <a:solidFill>
                  <a:srgbClr val="595959"/>
                </a:solidFill>
                <a:latin typeface="Trebuchet MS" pitchFamily="34" charset="0"/>
              </a:rPr>
              <a:t>” </a:t>
            </a:r>
            <a:r>
              <a:rPr lang="en-US" sz="2000" dirty="0" err="1" smtClean="0">
                <a:solidFill>
                  <a:srgbClr val="595959"/>
                </a:solidFill>
                <a:latin typeface="Trebuchet MS" pitchFamily="34" charset="0"/>
              </a:rPr>
              <a:t>href</a:t>
            </a:r>
            <a:r>
              <a:rPr lang="en-US" sz="2000" dirty="0" smtClean="0">
                <a:solidFill>
                  <a:srgbClr val="595959"/>
                </a:solidFill>
                <a:latin typeface="Trebuchet MS" pitchFamily="34" charset="0"/>
              </a:rPr>
              <a:t>=“/login/lost”</a:t>
            </a:r>
            <a:r>
              <a:rPr lang="ru-RU" sz="2000" dirty="0" smtClean="0">
                <a:solidFill>
                  <a:srgbClr val="595959"/>
                </a:solidFill>
                <a:latin typeface="Trebuchet MS" pitchFamily="34" charset="0"/>
              </a:rPr>
              <a:t>Напомнить пароль</a:t>
            </a:r>
            <a:r>
              <a:rPr lang="en-US" sz="2000" dirty="0" smtClean="0">
                <a:solidFill>
                  <a:srgbClr val="595959"/>
                </a:solidFill>
                <a:latin typeface="Trebuchet MS" pitchFamily="34" charset="0"/>
              </a:rPr>
              <a:t>&lt;/a&gt;</a:t>
            </a:r>
            <a:endParaRPr lang="ru-RU" sz="2000" dirty="0" smtClean="0">
              <a:solidFill>
                <a:srgbClr val="595959"/>
              </a:solidFill>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Class Name = </a:t>
            </a:r>
            <a:r>
              <a:rPr lang="en-US" sz="2000" b="1" dirty="0" smtClean="0">
                <a:latin typeface="Trebuchet MS" pitchFamily="34" charset="0"/>
              </a:rPr>
              <a:t>remind</a:t>
            </a:r>
            <a:endParaRPr lang="ru-RU" sz="2000" b="1"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endParaRPr lang="en-US" sz="2000" b="1" dirty="0" smtClean="0">
              <a:solidFill>
                <a:srgbClr val="595959"/>
              </a:solidFill>
              <a:latin typeface="Trebuchet MS" pitchFamily="34" charset="0"/>
            </a:endParaRPr>
          </a:p>
          <a:p>
            <a:endParaRPr lang="ru-RU" sz="2000" dirty="0" smtClean="0"/>
          </a:p>
          <a:p>
            <a:endParaRPr lang="en-US" sz="2000" dirty="0">
              <a:cs typeface="Consolas" pitchFamily="49" charset="0"/>
            </a:endParaRP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Примеры простых локаторов</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4493538"/>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en-US" sz="2000" b="1" dirty="0" smtClean="0">
                <a:solidFill>
                  <a:srgbClr val="595959"/>
                </a:solidFill>
                <a:latin typeface="Trebuchet MS" pitchFamily="34" charset="0"/>
              </a:rPr>
              <a:t>&lt;h1&gt; </a:t>
            </a:r>
            <a:r>
              <a:rPr lang="en-US" sz="2000" dirty="0" smtClean="0">
                <a:solidFill>
                  <a:srgbClr val="595959"/>
                </a:solidFill>
                <a:latin typeface="Trebuchet MS" pitchFamily="34" charset="0"/>
              </a:rPr>
              <a:t>&lt;</a:t>
            </a:r>
            <a:r>
              <a:rPr lang="en-US" sz="2000" dirty="0" err="1" smtClean="0">
                <a:solidFill>
                  <a:srgbClr val="595959"/>
                </a:solidFill>
                <a:latin typeface="Trebuchet MS" pitchFamily="34" charset="0"/>
              </a:rPr>
              <a:t>i</a:t>
            </a:r>
            <a:r>
              <a:rPr lang="en-US" sz="2000" dirty="0" smtClean="0">
                <a:solidFill>
                  <a:srgbClr val="595959"/>
                </a:solidFill>
                <a:latin typeface="Trebuchet MS" pitchFamily="34" charset="0"/>
              </a:rPr>
              <a:t> class="shad"&gt;&lt;/</a:t>
            </a:r>
            <a:r>
              <a:rPr lang="en-US" sz="2000" dirty="0" err="1" smtClean="0">
                <a:solidFill>
                  <a:srgbClr val="595959"/>
                </a:solidFill>
                <a:latin typeface="Trebuchet MS" pitchFamily="34" charset="0"/>
              </a:rPr>
              <a:t>i</a:t>
            </a:r>
            <a:r>
              <a:rPr lang="en-US" sz="2000" dirty="0" smtClean="0">
                <a:solidFill>
                  <a:srgbClr val="595959"/>
                </a:solidFill>
                <a:latin typeface="Trebuchet MS" pitchFamily="34" charset="0"/>
              </a:rPr>
              <a:t>&gt; </a:t>
            </a:r>
            <a:r>
              <a:rPr lang="ru-RU" sz="2000" dirty="0" smtClean="0">
                <a:solidFill>
                  <a:srgbClr val="595959"/>
                </a:solidFill>
                <a:latin typeface="Trebuchet MS" pitchFamily="34" charset="0"/>
              </a:rPr>
              <a:t>Здравствуйте </a:t>
            </a:r>
            <a:r>
              <a:rPr lang="en-US" sz="2000" b="1" dirty="0" smtClean="0">
                <a:solidFill>
                  <a:srgbClr val="595959"/>
                </a:solidFill>
                <a:latin typeface="Trebuchet MS" pitchFamily="34" charset="0"/>
              </a:rPr>
              <a:t>&lt;/h1&gt;</a:t>
            </a:r>
            <a:endParaRPr lang="ru-RU" sz="2000" b="1" dirty="0" smtClean="0">
              <a:solidFill>
                <a:srgbClr val="595959"/>
              </a:solidFill>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Tag Name = </a:t>
            </a:r>
            <a:r>
              <a:rPr lang="en-US" sz="2000" b="1" dirty="0" smtClean="0">
                <a:latin typeface="Trebuchet MS" pitchFamily="34" charset="0"/>
              </a:rPr>
              <a:t>h1</a:t>
            </a:r>
            <a:endParaRPr lang="ru-RU" sz="2000" b="1" dirty="0" smtClean="0">
              <a:latin typeface="Trebuchet MS" pitchFamily="34" charset="0"/>
            </a:endParaRPr>
          </a:p>
          <a:p>
            <a:pPr marL="457200" indent="-457200">
              <a:lnSpc>
                <a:spcPct val="150000"/>
              </a:lnSpc>
              <a:buClr>
                <a:schemeClr val="accent6">
                  <a:lumMod val="50000"/>
                </a:schemeClr>
              </a:buClr>
              <a:buFont typeface="Wingdings" pitchFamily="2" charset="2"/>
              <a:buChar char="§"/>
            </a:pPr>
            <a:r>
              <a:rPr lang="en-US" sz="2000" dirty="0" smtClean="0">
                <a:solidFill>
                  <a:srgbClr val="595959"/>
                </a:solidFill>
                <a:latin typeface="Trebuchet MS" pitchFamily="34" charset="0"/>
              </a:rPr>
              <a:t>&lt;</a:t>
            </a:r>
            <a:r>
              <a:rPr lang="en-US" sz="2000" b="1" dirty="0" smtClean="0">
                <a:solidFill>
                  <a:srgbClr val="595959"/>
                </a:solidFill>
                <a:latin typeface="Trebuchet MS" pitchFamily="34" charset="0"/>
              </a:rPr>
              <a:t>a</a:t>
            </a:r>
            <a:r>
              <a:rPr lang="en-US" sz="2000" dirty="0" smtClean="0">
                <a:solidFill>
                  <a:srgbClr val="595959"/>
                </a:solidFill>
                <a:latin typeface="Trebuchet MS" pitchFamily="34" charset="0"/>
              </a:rPr>
              <a:t> class=“remind” </a:t>
            </a:r>
            <a:r>
              <a:rPr lang="en-US" sz="2000" dirty="0" err="1" smtClean="0">
                <a:solidFill>
                  <a:srgbClr val="595959"/>
                </a:solidFill>
                <a:latin typeface="Trebuchet MS" pitchFamily="34" charset="0"/>
              </a:rPr>
              <a:t>href</a:t>
            </a:r>
            <a:r>
              <a:rPr lang="en-US" sz="2000" dirty="0" smtClean="0">
                <a:solidFill>
                  <a:srgbClr val="595959"/>
                </a:solidFill>
                <a:latin typeface="Trebuchet MS" pitchFamily="34" charset="0"/>
              </a:rPr>
              <a:t>=“/login/lost” </a:t>
            </a:r>
            <a:r>
              <a:rPr lang="ru-RU" sz="2000" b="1" dirty="0" smtClean="0">
                <a:solidFill>
                  <a:srgbClr val="595959"/>
                </a:solidFill>
                <a:latin typeface="Trebuchet MS" pitchFamily="34" charset="0"/>
              </a:rPr>
              <a:t>Напомнить пароль</a:t>
            </a:r>
            <a:r>
              <a:rPr lang="en-US" sz="2000" dirty="0" smtClean="0">
                <a:solidFill>
                  <a:srgbClr val="595959"/>
                </a:solidFill>
                <a:latin typeface="Trebuchet MS" pitchFamily="34" charset="0"/>
              </a:rPr>
              <a:t>&lt;/a&gt;</a:t>
            </a:r>
            <a:endParaRPr lang="ru-RU" sz="2000" dirty="0" smtClean="0">
              <a:solidFill>
                <a:srgbClr val="595959"/>
              </a:solidFill>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Link Text =</a:t>
            </a:r>
            <a:r>
              <a:rPr lang="ru-RU" sz="2000" b="1" dirty="0" smtClean="0">
                <a:solidFill>
                  <a:srgbClr val="595959"/>
                </a:solidFill>
                <a:latin typeface="Trebuchet MS" pitchFamily="34" charset="0"/>
              </a:rPr>
              <a:t> </a:t>
            </a:r>
            <a:r>
              <a:rPr lang="ru-RU" sz="2000" b="1" dirty="0" smtClean="0">
                <a:latin typeface="Trebuchet MS" pitchFamily="34" charset="0"/>
              </a:rPr>
              <a:t>Напомнить пароль</a:t>
            </a:r>
            <a:endParaRPr lang="en-US" sz="2000" b="1"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Partial Link Text = </a:t>
            </a:r>
            <a:r>
              <a:rPr lang="ru-RU" sz="2000" b="1" dirty="0" smtClean="0">
                <a:latin typeface="Trebuchet MS" pitchFamily="34" charset="0"/>
              </a:rPr>
              <a:t>Напомнить</a:t>
            </a:r>
          </a:p>
          <a:p>
            <a:pPr marL="800100" lvl="1" indent="-342900">
              <a:lnSpc>
                <a:spcPct val="150000"/>
              </a:lnSpc>
              <a:buClr>
                <a:schemeClr val="accent6">
                  <a:lumMod val="50000"/>
                </a:schemeClr>
              </a:buClr>
              <a:buFont typeface="Wingdings" panose="05000000000000000000" pitchFamily="2" charset="2"/>
              <a:buChar char="ü"/>
            </a:pPr>
            <a:endParaRPr lang="ru-RU" sz="2000" b="1"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endParaRPr lang="en-US" sz="2000" b="1" dirty="0" smtClean="0">
              <a:solidFill>
                <a:srgbClr val="595959"/>
              </a:solidFill>
              <a:latin typeface="Trebuchet MS" pitchFamily="34" charset="0"/>
            </a:endParaRPr>
          </a:p>
          <a:p>
            <a:endParaRPr lang="ru-RU" sz="2000" dirty="0" smtClean="0"/>
          </a:p>
          <a:p>
            <a:endParaRPr lang="en-US" sz="2000" dirty="0">
              <a:cs typeface="Consolas" pitchFamily="49" charset="0"/>
            </a:endParaRP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Когда нельзя обойтись простыми локаторами?</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2400657"/>
          </a:xfrm>
          <a:prstGeom prst="rect">
            <a:avLst/>
          </a:prstGeom>
        </p:spPr>
        <p:txBody>
          <a:bodyPr wrap="square">
            <a:spAutoFit/>
          </a:bodyPr>
          <a:lstStyle/>
          <a:p>
            <a:pPr marL="342900" indent="-342900">
              <a:lnSpc>
                <a:spcPct val="150000"/>
              </a:lnSpc>
              <a:buClr>
                <a:schemeClr val="accent6">
                  <a:lumMod val="50000"/>
                </a:schemeClr>
              </a:buClr>
              <a:buFont typeface="Wingdings" panose="05000000000000000000" pitchFamily="2" charset="2"/>
              <a:buChar char="§"/>
            </a:pPr>
            <a:r>
              <a:rPr lang="ru-RU" sz="2000" b="1" dirty="0" smtClean="0">
                <a:solidFill>
                  <a:srgbClr val="595959"/>
                </a:solidFill>
                <a:latin typeface="Trebuchet MS" pitchFamily="34" charset="0"/>
              </a:rPr>
              <a:t>Необходимо найти несколько элементов</a:t>
            </a:r>
          </a:p>
          <a:p>
            <a:pPr marL="342900" indent="-342900">
              <a:lnSpc>
                <a:spcPct val="150000"/>
              </a:lnSpc>
              <a:buClr>
                <a:schemeClr val="accent6">
                  <a:lumMod val="50000"/>
                </a:schemeClr>
              </a:buClr>
              <a:buFont typeface="Wingdings" panose="05000000000000000000" pitchFamily="2" charset="2"/>
              <a:buChar char="§"/>
            </a:pPr>
            <a:r>
              <a:rPr lang="ru-RU" sz="2000" b="1" dirty="0" smtClean="0">
                <a:solidFill>
                  <a:srgbClr val="595959"/>
                </a:solidFill>
                <a:latin typeface="Trebuchet MS" pitchFamily="34" charset="0"/>
              </a:rPr>
              <a:t>Необходимо учитывать отношение одного элемента к другому</a:t>
            </a:r>
          </a:p>
          <a:p>
            <a:pPr marL="342900" indent="-342900">
              <a:lnSpc>
                <a:spcPct val="150000"/>
              </a:lnSpc>
              <a:buClr>
                <a:schemeClr val="accent6">
                  <a:lumMod val="50000"/>
                </a:schemeClr>
              </a:buClr>
              <a:buFont typeface="Wingdings" panose="05000000000000000000" pitchFamily="2" charset="2"/>
              <a:buChar char="§"/>
            </a:pPr>
            <a:r>
              <a:rPr lang="ru-RU" sz="2000" b="1" dirty="0" smtClean="0">
                <a:solidFill>
                  <a:srgbClr val="595959"/>
                </a:solidFill>
                <a:latin typeface="Trebuchet MS" pitchFamily="34" charset="0"/>
              </a:rPr>
              <a:t>Важна позиция элемента</a:t>
            </a:r>
          </a:p>
          <a:p>
            <a:pPr marL="342900" indent="-342900">
              <a:lnSpc>
                <a:spcPct val="150000"/>
              </a:lnSpc>
              <a:buClr>
                <a:schemeClr val="accent6">
                  <a:lumMod val="50000"/>
                </a:schemeClr>
              </a:buClr>
              <a:buFont typeface="Wingdings" panose="05000000000000000000" pitchFamily="2" charset="2"/>
              <a:buChar char="§"/>
            </a:pPr>
            <a:r>
              <a:rPr lang="ru-RU" sz="2000" b="1" dirty="0" smtClean="0">
                <a:solidFill>
                  <a:srgbClr val="595959"/>
                </a:solidFill>
                <a:latin typeface="Trebuchet MS" pitchFamily="34" charset="0"/>
              </a:rPr>
              <a:t>Поиска элемента по нескольким атрибутам</a:t>
            </a:r>
            <a:endParaRPr lang="ru-RU" sz="2000" b="1" dirty="0">
              <a:solidFill>
                <a:srgbClr val="595959"/>
              </a:solidFill>
              <a:latin typeface="Trebuchet MS" pitchFamily="34" charset="0"/>
            </a:endParaRPr>
          </a:p>
        </p:txBody>
      </p:sp>
    </p:spTree>
    <p:extLst>
      <p:ext uri="{BB962C8B-B14F-4D97-AF65-F5344CB8AC3E}">
        <p14:creationId xmlns:p14="http://schemas.microsoft.com/office/powerpoint/2010/main" val="2992876576"/>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Сложные локаторы:</a:t>
            </a:r>
            <a:r>
              <a:rPr lang="en-US" altLang="ru-RU" sz="2800" b="1" dirty="0" err="1" smtClean="0">
                <a:solidFill>
                  <a:schemeClr val="bg1"/>
                </a:solidFill>
                <a:latin typeface="Trebuchet MS" pitchFamily="34" charset="0"/>
                <a:ea typeface="Tahoma" pitchFamily="34" charset="0"/>
                <a:cs typeface="Tahoma" pitchFamily="34" charset="0"/>
              </a:rPr>
              <a:t>Xpath</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2862322"/>
          </a:xfrm>
          <a:prstGeom prst="rect">
            <a:avLst/>
          </a:prstGeom>
        </p:spPr>
        <p:txBody>
          <a:bodyPr wrap="square">
            <a:spAutoFit/>
          </a:bodyPr>
          <a:lstStyle/>
          <a:p>
            <a:pPr marL="342900" indent="-342900">
              <a:lnSpc>
                <a:spcPct val="150000"/>
              </a:lnSpc>
              <a:buClr>
                <a:schemeClr val="accent6">
                  <a:lumMod val="50000"/>
                </a:schemeClr>
              </a:buClr>
              <a:buFont typeface="Wingdings" panose="05000000000000000000" pitchFamily="2" charset="2"/>
              <a:buChar char="§"/>
            </a:pPr>
            <a:r>
              <a:rPr lang="ru-RU" sz="2000" b="1" dirty="0" smtClean="0">
                <a:solidFill>
                  <a:srgbClr val="595959"/>
                </a:solidFill>
                <a:latin typeface="Trebuchet MS" pitchFamily="34" charset="0"/>
              </a:rPr>
              <a:t>XPath (XML Path Language) — язык запросов к элементам XML или XHTML документа. </a:t>
            </a:r>
          </a:p>
          <a:p>
            <a:pPr marL="342900" indent="-342900">
              <a:lnSpc>
                <a:spcPct val="150000"/>
              </a:lnSpc>
              <a:buClr>
                <a:schemeClr val="accent6">
                  <a:lumMod val="50000"/>
                </a:schemeClr>
              </a:buClr>
              <a:buFont typeface="Wingdings" panose="05000000000000000000" pitchFamily="2" charset="2"/>
              <a:buChar char="§"/>
            </a:pPr>
            <a:endParaRPr lang="ru-RU"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
            </a:pPr>
            <a:r>
              <a:rPr lang="ru-RU" sz="2000" b="1" dirty="0" smtClean="0">
                <a:solidFill>
                  <a:srgbClr val="595959"/>
                </a:solidFill>
                <a:latin typeface="Trebuchet MS" pitchFamily="34" charset="0"/>
              </a:rPr>
              <a:t>Строка XPath — это фактически путь к элементу в дереве, где каждый уровень разделяется косой чертой «/»</a:t>
            </a:r>
            <a:endParaRPr lang="ru-RU" sz="2000" b="1" dirty="0">
              <a:solidFill>
                <a:srgbClr val="595959"/>
              </a:solidFill>
              <a:latin typeface="Trebuchet MS" pitchFamily="34" charset="0"/>
            </a:endParaRP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ru-RU" altLang="ru-RU" sz="2800" b="1" dirty="0" smtClean="0">
                <a:solidFill>
                  <a:schemeClr val="bg1"/>
                </a:solidFill>
                <a:latin typeface="Trebuchet MS" pitchFamily="34" charset="0"/>
                <a:ea typeface="Tahoma" pitchFamily="34" charset="0"/>
                <a:cs typeface="Tahoma" pitchFamily="34" charset="0"/>
              </a:rPr>
              <a:t>:</a:t>
            </a:r>
            <a:r>
              <a:rPr lang="en-US" altLang="ru-RU" sz="2800" b="1" dirty="0" smtClean="0">
                <a:solidFill>
                  <a:schemeClr val="bg1"/>
                </a:solidFill>
                <a:latin typeface="Trebuchet MS" pitchFamily="34" charset="0"/>
                <a:ea typeface="Tahoma" pitchFamily="34" charset="0"/>
                <a:cs typeface="Tahoma" pitchFamily="34" charset="0"/>
              </a:rPr>
              <a:t> </a:t>
            </a:r>
            <a:r>
              <a:rPr lang="ru-RU" altLang="ru-RU" sz="2800" b="1" dirty="0" smtClean="0">
                <a:solidFill>
                  <a:schemeClr val="bg1"/>
                </a:solidFill>
                <a:latin typeface="Trebuchet MS" pitchFamily="34" charset="0"/>
                <a:ea typeface="Tahoma" pitchFamily="34" charset="0"/>
                <a:cs typeface="Tahoma" pitchFamily="34" charset="0"/>
              </a:rPr>
              <a:t>Примеры локаторов</a:t>
            </a:r>
            <a:endParaRPr lang="ru-RU" altLang="ru-RU" sz="2800" b="1" dirty="0">
              <a:solidFill>
                <a:schemeClr val="bg1"/>
              </a:solidFill>
              <a:latin typeface="Trebuchet MS" pitchFamily="34" charset="0"/>
              <a:ea typeface="Tahoma" pitchFamily="34" charset="0"/>
              <a:cs typeface="Tahoma" pitchFamily="34" charset="0"/>
            </a:endParaRPr>
          </a:p>
        </p:txBody>
      </p:sp>
      <p:sp>
        <p:nvSpPr>
          <p:cNvPr id="6" name="Content Placeholder 4"/>
          <p:cNvSpPr txBox="1">
            <a:spLocks/>
          </p:cNvSpPr>
          <p:nvPr/>
        </p:nvSpPr>
        <p:spPr>
          <a:xfrm>
            <a:off x="395412" y="1556792"/>
            <a:ext cx="2952452" cy="4680520"/>
          </a:xfrm>
          <a:prstGeom prst="rect">
            <a:avLst/>
          </a:prstGeom>
        </p:spPr>
        <p:txBody>
          <a:bodyPr>
            <a:noAutofit/>
          </a:bodyPr>
          <a:lstStyle/>
          <a:p>
            <a:pPr marL="342900" marR="0" lvl="0" indent="-180000" algn="l" defTabSz="914400" rtl="0" eaLnBrk="1" fontAlgn="auto" latinLnBrk="0" hangingPunct="1">
              <a:lnSpc>
                <a:spcPct val="100000"/>
              </a:lnSpc>
              <a:spcBef>
                <a:spcPts val="1200"/>
              </a:spcBef>
              <a:spcAft>
                <a:spcPts val="0"/>
              </a:spcAft>
              <a:buClr>
                <a:schemeClr val="accent2"/>
              </a:buClr>
              <a:buSzPct val="80000"/>
              <a:buFontTx/>
              <a:buNone/>
              <a:tabLst/>
              <a:defRPr/>
            </a:pPr>
            <a:r>
              <a:rPr lang="nl-NL" sz="2000" b="1" dirty="0" smtClean="0">
                <a:solidFill>
                  <a:srgbClr val="595959"/>
                </a:solidFill>
                <a:latin typeface="Trebuchet MS" pitchFamily="34" charset="0"/>
              </a:rPr>
              <a:t>&lt;root&gt;</a:t>
            </a:r>
          </a:p>
          <a:p>
            <a:pPr marL="342900" marR="0" lvl="0" indent="-180000" algn="l" defTabSz="914400" rtl="0" eaLnBrk="1" fontAlgn="auto" latinLnBrk="0" hangingPunct="1">
              <a:lnSpc>
                <a:spcPct val="100000"/>
              </a:lnSpc>
              <a:spcBef>
                <a:spcPts val="1200"/>
              </a:spcBef>
              <a:spcAft>
                <a:spcPts val="0"/>
              </a:spcAft>
              <a:buClr>
                <a:schemeClr val="accent2"/>
              </a:buClr>
              <a:buSzPct val="80000"/>
              <a:buFontTx/>
              <a:buNone/>
              <a:tabLst/>
              <a:defRPr/>
            </a:pPr>
            <a:r>
              <a:rPr lang="nl-NL" sz="2000" b="1" dirty="0" smtClean="0">
                <a:solidFill>
                  <a:srgbClr val="595959"/>
                </a:solidFill>
                <a:latin typeface="Trebuchet MS" pitchFamily="34" charset="0"/>
              </a:rPr>
              <a:t>  &lt;node1&gt;</a:t>
            </a:r>
          </a:p>
          <a:p>
            <a:pPr marL="342900" marR="0" lvl="0" indent="-180000" algn="l" defTabSz="914400" rtl="0" eaLnBrk="1" fontAlgn="auto" latinLnBrk="0" hangingPunct="1">
              <a:lnSpc>
                <a:spcPct val="100000"/>
              </a:lnSpc>
              <a:spcBef>
                <a:spcPts val="1200"/>
              </a:spcBef>
              <a:spcAft>
                <a:spcPts val="0"/>
              </a:spcAft>
              <a:buClr>
                <a:schemeClr val="accent2"/>
              </a:buClr>
              <a:buSzPct val="80000"/>
              <a:buFontTx/>
              <a:buNone/>
              <a:tabLst/>
              <a:defRPr/>
            </a:pPr>
            <a:r>
              <a:rPr lang="nl-NL" sz="2000" b="1" dirty="0" smtClean="0">
                <a:solidFill>
                  <a:srgbClr val="595959"/>
                </a:solidFill>
                <a:latin typeface="Trebuchet MS" pitchFamily="34" charset="0"/>
              </a:rPr>
              <a:t>    &lt;</a:t>
            </a:r>
            <a:r>
              <a:rPr lang="nl-NL" sz="2000" b="1" dirty="0" smtClean="0">
                <a:solidFill>
                  <a:srgbClr val="C00000"/>
                </a:solidFill>
                <a:latin typeface="Trebuchet MS" pitchFamily="34" charset="0"/>
              </a:rPr>
              <a:t>node11</a:t>
            </a:r>
            <a:r>
              <a:rPr lang="nl-NL" sz="2000" b="1" dirty="0" smtClean="0">
                <a:solidFill>
                  <a:srgbClr val="595959"/>
                </a:solidFill>
                <a:latin typeface="Trebuchet MS" pitchFamily="34" charset="0"/>
              </a:rPr>
              <a:t>/&gt;</a:t>
            </a:r>
          </a:p>
          <a:p>
            <a:pPr marL="342900" marR="0" lvl="0" indent="-180000" algn="l" defTabSz="914400" rtl="0" eaLnBrk="1" fontAlgn="auto" latinLnBrk="0" hangingPunct="1">
              <a:lnSpc>
                <a:spcPct val="100000"/>
              </a:lnSpc>
              <a:spcBef>
                <a:spcPts val="1200"/>
              </a:spcBef>
              <a:spcAft>
                <a:spcPts val="0"/>
              </a:spcAft>
              <a:buClr>
                <a:schemeClr val="accent2"/>
              </a:buClr>
              <a:buSzPct val="80000"/>
              <a:buFontTx/>
              <a:buNone/>
              <a:tabLst/>
              <a:defRPr/>
            </a:pPr>
            <a:r>
              <a:rPr lang="nl-NL" sz="2000" b="1" dirty="0" smtClean="0">
                <a:solidFill>
                  <a:srgbClr val="595959"/>
                </a:solidFill>
                <a:latin typeface="Trebuchet MS" pitchFamily="34" charset="0"/>
              </a:rPr>
              <a:t>    &lt;node12/&gt;</a:t>
            </a:r>
          </a:p>
          <a:p>
            <a:pPr marL="342900" marR="0" lvl="0" indent="-180000" algn="l" defTabSz="914400" rtl="0" eaLnBrk="1" fontAlgn="auto" latinLnBrk="0" hangingPunct="1">
              <a:lnSpc>
                <a:spcPct val="100000"/>
              </a:lnSpc>
              <a:spcBef>
                <a:spcPts val="1200"/>
              </a:spcBef>
              <a:spcAft>
                <a:spcPts val="0"/>
              </a:spcAft>
              <a:buClr>
                <a:schemeClr val="accent2"/>
              </a:buClr>
              <a:buSzPct val="80000"/>
              <a:buFontTx/>
              <a:buNone/>
              <a:tabLst/>
              <a:defRPr/>
            </a:pPr>
            <a:r>
              <a:rPr lang="nl-NL" sz="2000" b="1" dirty="0" smtClean="0">
                <a:solidFill>
                  <a:srgbClr val="595959"/>
                </a:solidFill>
                <a:latin typeface="Trebuchet MS" pitchFamily="34" charset="0"/>
              </a:rPr>
              <a:t>  &lt;/node1&gt;</a:t>
            </a:r>
          </a:p>
          <a:p>
            <a:pPr marL="342900" marR="0" lvl="0" indent="-180000" algn="l" defTabSz="914400" rtl="0" eaLnBrk="1" fontAlgn="auto" latinLnBrk="0" hangingPunct="1">
              <a:lnSpc>
                <a:spcPct val="100000"/>
              </a:lnSpc>
              <a:spcBef>
                <a:spcPts val="1200"/>
              </a:spcBef>
              <a:spcAft>
                <a:spcPts val="0"/>
              </a:spcAft>
              <a:buClr>
                <a:schemeClr val="accent2"/>
              </a:buClr>
              <a:buSzPct val="80000"/>
              <a:buFontTx/>
              <a:buNone/>
              <a:tabLst/>
              <a:defRPr/>
            </a:pPr>
            <a:r>
              <a:rPr lang="nl-NL" sz="2000" b="1" dirty="0" smtClean="0">
                <a:solidFill>
                  <a:srgbClr val="595959"/>
                </a:solidFill>
                <a:latin typeface="Trebuchet MS" pitchFamily="34" charset="0"/>
              </a:rPr>
              <a:t>  &lt;node2/&gt;</a:t>
            </a:r>
          </a:p>
          <a:p>
            <a:pPr marL="342900" marR="0" lvl="0" indent="-180000" algn="l" defTabSz="914400" rtl="0" eaLnBrk="1" fontAlgn="auto" latinLnBrk="0" hangingPunct="1">
              <a:lnSpc>
                <a:spcPct val="100000"/>
              </a:lnSpc>
              <a:spcBef>
                <a:spcPts val="1200"/>
              </a:spcBef>
              <a:spcAft>
                <a:spcPts val="0"/>
              </a:spcAft>
              <a:buClr>
                <a:schemeClr val="accent2"/>
              </a:buClr>
              <a:buSzPct val="80000"/>
              <a:buFontTx/>
              <a:buNone/>
              <a:tabLst/>
              <a:defRPr/>
            </a:pPr>
            <a:r>
              <a:rPr lang="nl-NL" sz="2000" b="1" dirty="0" smtClean="0">
                <a:solidFill>
                  <a:srgbClr val="595959"/>
                </a:solidFill>
                <a:latin typeface="Trebuchet MS" pitchFamily="34" charset="0"/>
              </a:rPr>
              <a:t>  &lt;node3/&gt;</a:t>
            </a:r>
          </a:p>
          <a:p>
            <a:pPr marL="342900" marR="0" lvl="0" indent="-180000" algn="l" defTabSz="914400" rtl="0" eaLnBrk="1" fontAlgn="auto" latinLnBrk="0" hangingPunct="1">
              <a:lnSpc>
                <a:spcPct val="100000"/>
              </a:lnSpc>
              <a:spcBef>
                <a:spcPts val="1200"/>
              </a:spcBef>
              <a:spcAft>
                <a:spcPts val="0"/>
              </a:spcAft>
              <a:buClr>
                <a:schemeClr val="accent2"/>
              </a:buClr>
              <a:buSzPct val="80000"/>
              <a:buFontTx/>
              <a:buNone/>
              <a:tabLst/>
              <a:defRPr/>
            </a:pPr>
            <a:r>
              <a:rPr lang="nl-NL" sz="2000" b="1" dirty="0" smtClean="0">
                <a:solidFill>
                  <a:srgbClr val="595959"/>
                </a:solidFill>
                <a:latin typeface="Trebuchet MS" pitchFamily="34" charset="0"/>
              </a:rPr>
              <a:t>&lt;/root&gt;</a:t>
            </a:r>
            <a:endParaRPr lang="ru-RU" sz="2000" b="1" dirty="0" smtClean="0">
              <a:solidFill>
                <a:srgbClr val="595959"/>
              </a:solidFill>
              <a:latin typeface="Trebuchet MS" pitchFamily="34" charset="0"/>
            </a:endParaRPr>
          </a:p>
        </p:txBody>
      </p:sp>
      <p:sp>
        <p:nvSpPr>
          <p:cNvPr id="8" name="Content Placeholder 5"/>
          <p:cNvSpPr txBox="1">
            <a:spLocks/>
          </p:cNvSpPr>
          <p:nvPr/>
        </p:nvSpPr>
        <p:spPr>
          <a:xfrm>
            <a:off x="3382963" y="1446435"/>
            <a:ext cx="4717429" cy="2774653"/>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800100" lvl="1" indent="-342900">
              <a:lnSpc>
                <a:spcPct val="150000"/>
              </a:lnSpc>
              <a:buClr>
                <a:schemeClr val="accent6">
                  <a:lumMod val="50000"/>
                </a:schemeClr>
              </a:buClr>
              <a:buFont typeface="Wingdings" panose="05000000000000000000" pitchFamily="2" charset="2"/>
              <a:buChar char="ü"/>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a:t>
            </a:r>
            <a:r>
              <a:rPr lang="en-US" sz="2000" b="1" dirty="0" smtClean="0">
                <a:solidFill>
                  <a:srgbClr val="C00000"/>
                </a:solidFill>
                <a:latin typeface="Trebuchet MS" pitchFamily="34" charset="0"/>
              </a:rPr>
              <a:t>/</a:t>
            </a:r>
            <a:r>
              <a:rPr lang="en-US" sz="2000" b="1" dirty="0" smtClean="0">
                <a:latin typeface="Trebuchet MS" pitchFamily="34" charset="0"/>
              </a:rPr>
              <a:t>root</a:t>
            </a:r>
            <a:r>
              <a:rPr lang="en-US" sz="2000" b="1" dirty="0" smtClean="0">
                <a:solidFill>
                  <a:srgbClr val="C00000"/>
                </a:solidFill>
                <a:latin typeface="Trebuchet MS" pitchFamily="34" charset="0"/>
              </a:rPr>
              <a:t>/</a:t>
            </a:r>
            <a:r>
              <a:rPr lang="en-US" sz="2000" b="1" dirty="0" smtClean="0">
                <a:latin typeface="Trebuchet MS" pitchFamily="34" charset="0"/>
              </a:rPr>
              <a:t>node1</a:t>
            </a:r>
            <a:r>
              <a:rPr lang="en-US" sz="2000" b="1" dirty="0" smtClean="0">
                <a:solidFill>
                  <a:srgbClr val="C00000"/>
                </a:solidFill>
                <a:latin typeface="Trebuchet MS" pitchFamily="34" charset="0"/>
              </a:rPr>
              <a:t>/</a:t>
            </a:r>
            <a:r>
              <a:rPr lang="en-US" sz="2000" b="1" dirty="0" smtClean="0">
                <a:latin typeface="Trebuchet MS" pitchFamily="34" charset="0"/>
              </a:rPr>
              <a:t>node11</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a:t>
            </a:r>
            <a:r>
              <a:rPr lang="en-US" sz="2000" b="1" dirty="0" smtClean="0">
                <a:solidFill>
                  <a:srgbClr val="C00000"/>
                </a:solidFill>
                <a:latin typeface="Trebuchet MS" pitchFamily="34" charset="0"/>
              </a:rPr>
              <a:t>/</a:t>
            </a:r>
            <a:r>
              <a:rPr lang="en-US" sz="2000" b="1" dirty="0" smtClean="0">
                <a:latin typeface="Trebuchet MS" pitchFamily="34" charset="0"/>
              </a:rPr>
              <a:t>root</a:t>
            </a:r>
            <a:r>
              <a:rPr lang="en-US" sz="2000" b="1" dirty="0" smtClean="0">
                <a:solidFill>
                  <a:srgbClr val="C00000"/>
                </a:solidFill>
                <a:latin typeface="Trebuchet MS" pitchFamily="34" charset="0"/>
              </a:rPr>
              <a:t>//</a:t>
            </a:r>
            <a:r>
              <a:rPr lang="en-US" sz="2000" b="1" dirty="0" smtClean="0">
                <a:latin typeface="Trebuchet MS" pitchFamily="34" charset="0"/>
              </a:rPr>
              <a:t>node11</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a:t>
            </a:r>
            <a:r>
              <a:rPr lang="en-US" sz="2000" b="1" dirty="0" smtClean="0">
                <a:solidFill>
                  <a:srgbClr val="C00000"/>
                </a:solidFill>
                <a:latin typeface="Trebuchet MS" pitchFamily="34" charset="0"/>
              </a:rPr>
              <a:t> //</a:t>
            </a:r>
            <a:r>
              <a:rPr lang="en-US" sz="2000" b="1" dirty="0" smtClean="0">
                <a:latin typeface="Trebuchet MS" pitchFamily="34" charset="0"/>
              </a:rPr>
              <a:t>node11</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a:t>
            </a:r>
            <a:r>
              <a:rPr lang="en-US" sz="2000" b="1" dirty="0" smtClean="0">
                <a:solidFill>
                  <a:srgbClr val="C00000"/>
                </a:solidFill>
                <a:latin typeface="Trebuchet MS" pitchFamily="34" charset="0"/>
              </a:rPr>
              <a:t>/</a:t>
            </a:r>
            <a:r>
              <a:rPr lang="en-US" sz="2000" b="1" dirty="0" smtClean="0">
                <a:latin typeface="Trebuchet MS" pitchFamily="34" charset="0"/>
              </a:rPr>
              <a:t>root</a:t>
            </a:r>
            <a:r>
              <a:rPr lang="en-US" sz="2000" b="1" dirty="0" smtClean="0">
                <a:solidFill>
                  <a:srgbClr val="C00000"/>
                </a:solidFill>
                <a:latin typeface="Trebuchet MS" pitchFamily="34" charset="0"/>
              </a:rPr>
              <a:t>/</a:t>
            </a:r>
            <a:r>
              <a:rPr lang="en-US" sz="2000" b="1" dirty="0" smtClean="0">
                <a:latin typeface="Trebuchet MS" pitchFamily="34" charset="0"/>
              </a:rPr>
              <a:t>node1</a:t>
            </a:r>
            <a:r>
              <a:rPr lang="en-US" sz="2000" b="1" dirty="0" smtClean="0">
                <a:solidFill>
                  <a:srgbClr val="C00000"/>
                </a:solidFill>
                <a:latin typeface="Trebuchet MS" pitchFamily="34" charset="0"/>
              </a:rPr>
              <a:t>/</a:t>
            </a:r>
            <a:r>
              <a:rPr lang="en-US" sz="2000" b="1" dirty="0" smtClean="0">
                <a:latin typeface="Trebuchet MS" pitchFamily="34" charset="0"/>
              </a:rPr>
              <a:t>*[1]</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a:t>
            </a:r>
            <a:r>
              <a:rPr lang="en-US" sz="2000" b="1" dirty="0" smtClean="0">
                <a:solidFill>
                  <a:srgbClr val="C00000"/>
                </a:solidFill>
                <a:latin typeface="Trebuchet MS" pitchFamily="34" charset="0"/>
              </a:rPr>
              <a:t>/</a:t>
            </a:r>
            <a:r>
              <a:rPr lang="en-US" sz="2000" b="1" dirty="0" smtClean="0">
                <a:latin typeface="Trebuchet MS" pitchFamily="34" charset="0"/>
              </a:rPr>
              <a:t>node12</a:t>
            </a:r>
            <a:r>
              <a:rPr lang="en-US" sz="2000" b="1" dirty="0" smtClean="0">
                <a:solidFill>
                  <a:srgbClr val="C00000"/>
                </a:solidFill>
                <a:latin typeface="Trebuchet MS" pitchFamily="34" charset="0"/>
              </a:rPr>
              <a:t>/</a:t>
            </a:r>
            <a:r>
              <a:rPr lang="en-US" sz="2000" b="1" dirty="0" smtClean="0">
                <a:solidFill>
                  <a:srgbClr val="595959"/>
                </a:solidFill>
                <a:latin typeface="Trebuchet MS" pitchFamily="34" charset="0"/>
              </a:rPr>
              <a:t>.</a:t>
            </a:r>
            <a:r>
              <a:rPr lang="en-US" sz="2000" b="1" dirty="0" smtClean="0">
                <a:solidFill>
                  <a:srgbClr val="C00000"/>
                </a:solidFill>
                <a:latin typeface="Trebuchet MS" pitchFamily="34" charset="0"/>
              </a:rPr>
              <a:t>/</a:t>
            </a:r>
            <a:r>
              <a:rPr lang="en-US" sz="2000" b="1" dirty="0" smtClean="0">
                <a:latin typeface="Trebuchet MS" pitchFamily="34" charset="0"/>
              </a:rPr>
              <a:t>node11</a:t>
            </a:r>
          </a:p>
          <a:p>
            <a:pPr marL="800100" lvl="1" indent="-342900">
              <a:lnSpc>
                <a:spcPct val="150000"/>
              </a:lnSpc>
              <a:buClr>
                <a:schemeClr val="accent6">
                  <a:lumMod val="50000"/>
                </a:schemeClr>
              </a:buClr>
              <a:buFont typeface="Wingdings" panose="05000000000000000000" pitchFamily="2" charset="2"/>
              <a:buChar char="ü"/>
            </a:pPr>
            <a:endParaRPr lang="ru-RU" sz="2000" b="1" dirty="0" smtClean="0">
              <a:latin typeface="Trebuchet MS" pitchFamily="34" charset="0"/>
            </a:endParaRPr>
          </a:p>
          <a:p>
            <a:pPr>
              <a:buFontTx/>
              <a:buNone/>
              <a:defRPr/>
            </a:pPr>
            <a:endParaRPr lang="en-US" sz="2000" b="1" dirty="0" smtClean="0">
              <a:latin typeface="Consolas" pitchFamily="49" charset="0"/>
              <a:cs typeface="Consolas" pitchFamily="49" charset="0"/>
            </a:endParaRPr>
          </a:p>
          <a:p>
            <a:pPr>
              <a:buFontTx/>
              <a:buNone/>
              <a:defRPr/>
            </a:pPr>
            <a:endParaRPr lang="en-US" sz="3000" b="1" dirty="0" smtClean="0">
              <a:latin typeface="Consolas" pitchFamily="49" charset="0"/>
              <a:cs typeface="Consolas" pitchFamily="49" charset="0"/>
            </a:endParaRP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ru-RU" altLang="ru-RU" sz="2800" b="1" dirty="0" smtClean="0">
                <a:solidFill>
                  <a:schemeClr val="bg1"/>
                </a:solidFill>
                <a:latin typeface="Trebuchet MS" pitchFamily="34" charset="0"/>
                <a:ea typeface="Tahoma" pitchFamily="34" charset="0"/>
                <a:cs typeface="Tahoma" pitchFamily="34" charset="0"/>
              </a:rPr>
              <a:t>:Оси</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46450"/>
            <a:ext cx="7560840" cy="4093428"/>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self::</a:t>
            </a:r>
            <a:r>
              <a:rPr lang="ru-RU" sz="2000" b="1" dirty="0" smtClean="0">
                <a:solidFill>
                  <a:srgbClr val="595959"/>
                </a:solidFill>
                <a:latin typeface="Trebuchet MS" pitchFamily="34" charset="0"/>
              </a:rPr>
              <a:t> — возвращает текущий элемент.</a:t>
            </a:r>
            <a:r>
              <a:rPr lang="en-US" sz="2000" b="1" dirty="0" smtClean="0">
                <a:solidFill>
                  <a:srgbClr val="595959"/>
                </a:solidFill>
                <a:latin typeface="Trebuchet MS" pitchFamily="34" charset="0"/>
              </a:rPr>
              <a:t> </a:t>
            </a:r>
            <a:r>
              <a:rPr lang="ru-RU" sz="2000" b="1" dirty="0" smtClean="0">
                <a:latin typeface="Trebuchet MS" pitchFamily="34" charset="0"/>
              </a:rPr>
              <a:t>(.)</a:t>
            </a: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ancestor::</a:t>
            </a:r>
            <a:r>
              <a:rPr lang="ru-RU" sz="2000" b="1" dirty="0" smtClean="0">
                <a:solidFill>
                  <a:srgbClr val="595959"/>
                </a:solidFill>
                <a:latin typeface="Trebuchet MS" pitchFamily="34" charset="0"/>
              </a:rPr>
              <a:t> — возвращает множество предков.</a:t>
            </a:r>
            <a:endParaRPr lang="en-US" sz="2000" b="1" dirty="0" smtClean="0">
              <a:solidFill>
                <a:srgbClr val="595959"/>
              </a:solidFill>
              <a:latin typeface="Trebuchet MS" pitchFamily="34" charset="0"/>
            </a:endParaRP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ancestor-or-self::</a:t>
            </a:r>
            <a:r>
              <a:rPr lang="ru-RU" sz="2000" b="1" dirty="0" smtClean="0">
                <a:solidFill>
                  <a:srgbClr val="595959"/>
                </a:solidFill>
                <a:latin typeface="Trebuchet MS" pitchFamily="34" charset="0"/>
              </a:rPr>
              <a:t> — возвращает множество предков и текущий элемент.</a:t>
            </a:r>
            <a:endParaRPr lang="en-US" sz="2000" b="1" dirty="0" smtClean="0">
              <a:solidFill>
                <a:srgbClr val="595959"/>
              </a:solidFill>
              <a:latin typeface="Trebuchet MS" pitchFamily="34" charset="0"/>
            </a:endParaRP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attribute::</a:t>
            </a:r>
            <a:r>
              <a:rPr lang="ru-RU" sz="2000" b="1" dirty="0" smtClean="0">
                <a:solidFill>
                  <a:srgbClr val="595959"/>
                </a:solidFill>
                <a:latin typeface="Trebuchet MS" pitchFamily="34" charset="0"/>
              </a:rPr>
              <a:t> — возвращает множество атрибутов текущего элемента.</a:t>
            </a:r>
            <a:r>
              <a:rPr lang="en-US" sz="2000" b="1" dirty="0" smtClean="0">
                <a:solidFill>
                  <a:srgbClr val="595959"/>
                </a:solidFill>
                <a:latin typeface="Trebuchet MS" pitchFamily="34" charset="0"/>
              </a:rPr>
              <a:t> </a:t>
            </a:r>
            <a:r>
              <a:rPr lang="ru-RU" sz="2000" b="1" dirty="0" smtClean="0">
                <a:latin typeface="Trebuchet MS" pitchFamily="34" charset="0"/>
              </a:rPr>
              <a:t>(@)</a:t>
            </a:r>
            <a:endParaRPr lang="en-US" sz="2000" b="1" dirty="0" smtClean="0">
              <a:latin typeface="Trebuchet MS" pitchFamily="34" charset="0"/>
            </a:endParaRP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child::</a:t>
            </a:r>
            <a:r>
              <a:rPr lang="ru-RU" sz="2000" b="1" dirty="0" smtClean="0">
                <a:solidFill>
                  <a:srgbClr val="595959"/>
                </a:solidFill>
                <a:latin typeface="Trebuchet MS" pitchFamily="34" charset="0"/>
              </a:rPr>
              <a:t> — возвращает множество потомков на один уровень ниже.</a:t>
            </a:r>
            <a:endParaRPr lang="ru-RU" sz="2000" dirty="0" smtClean="0"/>
          </a:p>
          <a:p>
            <a:endParaRPr lang="en-US" sz="2000" dirty="0">
              <a:cs typeface="Consolas" pitchFamily="49" charset="0"/>
            </a:endParaRP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ru-RU" altLang="ru-RU" sz="2800" b="1" dirty="0" smtClean="0">
                <a:solidFill>
                  <a:schemeClr val="bg1"/>
                </a:solidFill>
                <a:latin typeface="Trebuchet MS" pitchFamily="34" charset="0"/>
                <a:ea typeface="Tahoma" pitchFamily="34" charset="0"/>
                <a:cs typeface="Tahoma" pitchFamily="34" charset="0"/>
              </a:rPr>
              <a:t>:Оси</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23804"/>
            <a:ext cx="7704856" cy="5478423"/>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ru-RU" sz="2000" b="1" dirty="0" err="1">
                <a:latin typeface="Trebuchet MS" panose="020B0603020202020204" pitchFamily="34" charset="0"/>
              </a:rPr>
              <a:t>namespace</a:t>
            </a:r>
            <a:r>
              <a:rPr lang="ru-RU" sz="2000" b="1" dirty="0">
                <a:latin typeface="Trebuchet MS" panose="020B0603020202020204" pitchFamily="34" charset="0"/>
              </a:rPr>
              <a:t>::</a:t>
            </a:r>
            <a:r>
              <a:rPr lang="ru-RU" sz="2000" dirty="0">
                <a:latin typeface="Trebuchet MS" panose="020B0603020202020204" pitchFamily="34" charset="0"/>
              </a:rPr>
              <a:t> </a:t>
            </a:r>
            <a:r>
              <a:rPr lang="ru-RU" sz="2000" dirty="0">
                <a:solidFill>
                  <a:schemeClr val="bg2">
                    <a:lumMod val="50000"/>
                  </a:schemeClr>
                </a:solidFill>
                <a:latin typeface="Trebuchet MS" panose="020B0603020202020204" pitchFamily="34" charset="0"/>
              </a:rPr>
              <a:t>— </a:t>
            </a:r>
            <a:r>
              <a:rPr lang="ru-RU" sz="2000" b="1" dirty="0">
                <a:solidFill>
                  <a:schemeClr val="bg2">
                    <a:lumMod val="50000"/>
                  </a:schemeClr>
                </a:solidFill>
                <a:latin typeface="Trebuchet MS" panose="020B0603020202020204" pitchFamily="34" charset="0"/>
              </a:rPr>
              <a:t>в</a:t>
            </a:r>
            <a:r>
              <a:rPr lang="ru-RU" sz="2000" b="1" dirty="0" smtClean="0">
                <a:solidFill>
                  <a:schemeClr val="bg2">
                    <a:lumMod val="50000"/>
                  </a:schemeClr>
                </a:solidFill>
                <a:latin typeface="Trebuchet MS" panose="020B0603020202020204" pitchFamily="34" charset="0"/>
              </a:rPr>
              <a:t>озвращает </a:t>
            </a:r>
            <a:r>
              <a:rPr lang="ru-RU" sz="2000" b="1" dirty="0">
                <a:solidFill>
                  <a:schemeClr val="bg2">
                    <a:lumMod val="50000"/>
                  </a:schemeClr>
                </a:solidFill>
                <a:latin typeface="Trebuchet MS" panose="020B0603020202020204" pitchFamily="34" charset="0"/>
              </a:rPr>
              <a:t>множество, имеющее пространство имён (то есть присутствует атрибут </a:t>
            </a:r>
            <a:r>
              <a:rPr lang="ru-RU" sz="2000" b="1" dirty="0" err="1">
                <a:solidFill>
                  <a:schemeClr val="bg2">
                    <a:lumMod val="50000"/>
                  </a:schemeClr>
                </a:solidFill>
                <a:latin typeface="Trebuchet MS" panose="020B0603020202020204" pitchFamily="34" charset="0"/>
              </a:rPr>
              <a:t>xmlns</a:t>
            </a:r>
            <a:r>
              <a:rPr lang="ru-RU" sz="2000" b="1" dirty="0">
                <a:solidFill>
                  <a:schemeClr val="bg2">
                    <a:lumMod val="50000"/>
                  </a:schemeClr>
                </a:solidFill>
                <a:latin typeface="Trebuchet MS" panose="020B0603020202020204" pitchFamily="34" charset="0"/>
              </a:rPr>
              <a:t>). </a:t>
            </a:r>
            <a:endParaRPr lang="ru-RU" sz="2000" b="1" dirty="0" smtClean="0">
              <a:solidFill>
                <a:schemeClr val="bg2">
                  <a:lumMod val="50000"/>
                </a:schemeClr>
              </a:solidFill>
              <a:latin typeface="Trebuchet MS" panose="020B0603020202020204" pitchFamily="34" charset="0"/>
            </a:endParaRPr>
          </a:p>
          <a:p>
            <a:pPr marL="457200" indent="-457200">
              <a:lnSpc>
                <a:spcPct val="150000"/>
              </a:lnSpc>
              <a:buClr>
                <a:schemeClr val="accent6">
                  <a:lumMod val="50000"/>
                </a:schemeClr>
              </a:buClr>
              <a:buFont typeface="Wingdings" pitchFamily="2" charset="2"/>
              <a:buChar char="§"/>
            </a:pPr>
            <a:r>
              <a:rPr lang="ru-RU" sz="2000" b="1" dirty="0" err="1" smtClean="0">
                <a:latin typeface="Trebuchet MS" pitchFamily="34" charset="0"/>
              </a:rPr>
              <a:t>parent</a:t>
            </a:r>
            <a:r>
              <a:rPr lang="ru-RU" sz="2000" b="1" dirty="0" smtClean="0">
                <a:latin typeface="Trebuchet MS" pitchFamily="34" charset="0"/>
              </a:rPr>
              <a:t>::</a:t>
            </a:r>
            <a:r>
              <a:rPr lang="ru-RU" sz="2000" b="1" dirty="0" smtClean="0">
                <a:solidFill>
                  <a:srgbClr val="595959"/>
                </a:solidFill>
                <a:latin typeface="Trebuchet MS" pitchFamily="34" charset="0"/>
              </a:rPr>
              <a:t> — возвращает предка на один уровень назад.</a:t>
            </a:r>
            <a:r>
              <a:rPr lang="ru-RU" sz="2000" b="1" dirty="0" smtClean="0">
                <a:latin typeface="Trebuchet MS" pitchFamily="34" charset="0"/>
              </a:rPr>
              <a:t> (..)</a:t>
            </a:r>
          </a:p>
          <a:p>
            <a:pPr marL="457200" indent="-457200">
              <a:lnSpc>
                <a:spcPct val="150000"/>
              </a:lnSpc>
              <a:buClr>
                <a:schemeClr val="accent6">
                  <a:lumMod val="50000"/>
                </a:schemeClr>
              </a:buClr>
              <a:buFont typeface="Wingdings" pitchFamily="2" charset="2"/>
              <a:buChar char="§"/>
            </a:pPr>
            <a:r>
              <a:rPr lang="ru-RU" sz="2000" b="1" dirty="0" err="1" smtClean="0">
                <a:latin typeface="Trebuchet MS" pitchFamily="34" charset="0"/>
              </a:rPr>
              <a:t>descendant</a:t>
            </a:r>
            <a:r>
              <a:rPr lang="ru-RU" sz="2000" b="1" dirty="0" smtClean="0">
                <a:latin typeface="Trebuchet MS" pitchFamily="34" charset="0"/>
              </a:rPr>
              <a:t>:: </a:t>
            </a:r>
            <a:r>
              <a:rPr lang="ru-RU" sz="2000" b="1" dirty="0" smtClean="0">
                <a:solidFill>
                  <a:srgbClr val="595959"/>
                </a:solidFill>
                <a:latin typeface="Trebuchet MS" pitchFamily="34" charset="0"/>
              </a:rPr>
              <a:t>— возвращает полное множество потомков.</a:t>
            </a:r>
            <a:r>
              <a:rPr lang="en-US" sz="2000" b="1" dirty="0" smtClean="0">
                <a:solidFill>
                  <a:srgbClr val="595959"/>
                </a:solidFill>
                <a:latin typeface="Trebuchet MS" pitchFamily="34" charset="0"/>
              </a:rPr>
              <a:t> </a:t>
            </a:r>
            <a:r>
              <a:rPr lang="ru-RU" sz="2000" b="1" dirty="0" smtClean="0">
                <a:latin typeface="Trebuchet MS" pitchFamily="34" charset="0"/>
              </a:rPr>
              <a:t>(.//)</a:t>
            </a: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descendant-or-self::</a:t>
            </a:r>
            <a:r>
              <a:rPr lang="ru-RU" sz="2000" b="1" dirty="0" smtClean="0">
                <a:solidFill>
                  <a:srgbClr val="595959"/>
                </a:solidFill>
                <a:latin typeface="Trebuchet MS" pitchFamily="34" charset="0"/>
              </a:rPr>
              <a:t> — возвращает полное множество потомков и текущий элемент.</a:t>
            </a:r>
            <a:endParaRPr lang="ru-RU" sz="2000" b="1" dirty="0" smtClean="0">
              <a:latin typeface="Trebuchet MS" pitchFamily="34" charset="0"/>
            </a:endParaRP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following::</a:t>
            </a:r>
            <a:r>
              <a:rPr lang="ru-RU" sz="2000" b="1" dirty="0" smtClean="0">
                <a:solidFill>
                  <a:srgbClr val="595959"/>
                </a:solidFill>
                <a:latin typeface="Trebuchet MS" pitchFamily="34" charset="0"/>
              </a:rPr>
              <a:t> — возвращает необработанное множество, ниже текущего элемента.</a:t>
            </a:r>
          </a:p>
          <a:p>
            <a:endParaRPr lang="en-US" sz="2000" dirty="0">
              <a:cs typeface="Consolas" pitchFamily="49" charset="0"/>
            </a:endParaRP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ru-RU" altLang="ru-RU" sz="2800" b="1" dirty="0" smtClean="0">
                <a:solidFill>
                  <a:schemeClr val="bg1"/>
                </a:solidFill>
                <a:latin typeface="Trebuchet MS" pitchFamily="34" charset="0"/>
                <a:ea typeface="Tahoma" pitchFamily="34" charset="0"/>
                <a:cs typeface="Tahoma" pitchFamily="34" charset="0"/>
              </a:rPr>
              <a:t>:Оси</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63293"/>
            <a:ext cx="7704856" cy="3477875"/>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following-sibling::</a:t>
            </a:r>
            <a:r>
              <a:rPr lang="ru-RU" sz="2000" b="1" dirty="0" smtClean="0">
                <a:solidFill>
                  <a:srgbClr val="595959"/>
                </a:solidFill>
                <a:latin typeface="Trebuchet MS" pitchFamily="34" charset="0"/>
              </a:rPr>
              <a:t> — возвращает множество элементов на том же уровне, следующих за текущим.</a:t>
            </a:r>
            <a:endParaRPr lang="ru-RU" sz="2000" b="1" dirty="0" smtClean="0">
              <a:latin typeface="Trebuchet MS" pitchFamily="34" charset="0"/>
            </a:endParaRP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preceding:: </a:t>
            </a:r>
            <a:r>
              <a:rPr lang="ru-RU" sz="2000" b="1" dirty="0" smtClean="0">
                <a:solidFill>
                  <a:srgbClr val="595959"/>
                </a:solidFill>
                <a:latin typeface="Trebuchet MS" pitchFamily="34" charset="0"/>
              </a:rPr>
              <a:t>— возвращает множество обработанных элементов исключая множество предков.</a:t>
            </a: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preceding-sibling:: </a:t>
            </a:r>
            <a:r>
              <a:rPr lang="ru-RU" sz="2000" b="1" dirty="0" smtClean="0">
                <a:solidFill>
                  <a:srgbClr val="595959"/>
                </a:solidFill>
                <a:latin typeface="Trebuchet MS" pitchFamily="34" charset="0"/>
              </a:rPr>
              <a:t>— возвращает множество элементов на том же уровне, предшествующих текущему.</a:t>
            </a:r>
          </a:p>
          <a:p>
            <a:endParaRPr lang="ru-RU" sz="2000" dirty="0" smtClean="0"/>
          </a:p>
          <a:p>
            <a:endParaRPr lang="en-US" sz="2000" dirty="0">
              <a:cs typeface="Consolas" pitchFamily="49" charset="0"/>
            </a:endParaRP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en-US" altLang="ru-RU" sz="2800" b="1" dirty="0" smtClean="0">
                <a:solidFill>
                  <a:schemeClr val="bg1"/>
                </a:solidFill>
                <a:latin typeface="Trebuchet MS" pitchFamily="34" charset="0"/>
                <a:ea typeface="Tahoma" pitchFamily="34" charset="0"/>
                <a:cs typeface="Tahoma" pitchFamily="34" charset="0"/>
              </a:rPr>
              <a:t> </a:t>
            </a:r>
            <a:r>
              <a:rPr lang="ru-RU" altLang="ru-RU" sz="2800" b="1" dirty="0" smtClean="0">
                <a:solidFill>
                  <a:schemeClr val="bg1"/>
                </a:solidFill>
                <a:latin typeface="Trebuchet MS" pitchFamily="34" charset="0"/>
                <a:ea typeface="Tahoma" pitchFamily="34" charset="0"/>
                <a:cs typeface="Tahoma" pitchFamily="34" charset="0"/>
              </a:rPr>
              <a:t>:Пример локатора с осями</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8280920" cy="5016758"/>
          </a:xfrm>
          <a:prstGeom prst="rect">
            <a:avLst/>
          </a:prstGeom>
        </p:spPr>
        <p:txBody>
          <a:bodyPr wrap="square">
            <a:spAutoFit/>
          </a:bodyPr>
          <a:lstStyle/>
          <a:p>
            <a:pPr marL="457200" indent="-457200">
              <a:buClr>
                <a:schemeClr val="accent6">
                  <a:lumMod val="50000"/>
                </a:schemeClr>
              </a:buClr>
            </a:pPr>
            <a:r>
              <a:rPr lang="en-US" sz="2000" b="1" dirty="0" smtClean="0">
                <a:solidFill>
                  <a:srgbClr val="595959"/>
                </a:solidFill>
                <a:latin typeface="Trebuchet MS" pitchFamily="34" charset="0"/>
              </a:rPr>
              <a:t>&lt;div&gt;</a:t>
            </a:r>
          </a:p>
          <a:p>
            <a:pPr marL="457200" indent="-457200">
              <a:buClr>
                <a:schemeClr val="accent6">
                  <a:lumMod val="50000"/>
                </a:schemeClr>
              </a:buClr>
            </a:pPr>
            <a:r>
              <a:rPr lang="en-US" sz="2000" b="1" dirty="0" smtClean="0">
                <a:solidFill>
                  <a:srgbClr val="595959"/>
                </a:solidFill>
                <a:latin typeface="Trebuchet MS" pitchFamily="34" charset="0"/>
              </a:rPr>
              <a:t>	&lt;label&gt;</a:t>
            </a:r>
            <a:r>
              <a:rPr lang="en-US" sz="2000" b="1" dirty="0" smtClean="0">
                <a:latin typeface="Trebuchet MS" pitchFamily="34" charset="0"/>
              </a:rPr>
              <a:t>Odds</a:t>
            </a:r>
            <a:r>
              <a:rPr lang="en-US" sz="2000" b="1" dirty="0" smtClean="0">
                <a:solidFill>
                  <a:srgbClr val="595959"/>
                </a:solidFill>
                <a:latin typeface="Trebuchet MS" pitchFamily="34" charset="0"/>
              </a:rPr>
              <a:t>&lt;/label&gt;</a:t>
            </a:r>
          </a:p>
          <a:p>
            <a:pPr marL="457200" indent="-457200">
              <a:buClr>
                <a:schemeClr val="accent6">
                  <a:lumMod val="50000"/>
                </a:schemeClr>
              </a:buClr>
            </a:pPr>
            <a:r>
              <a:rPr lang="en-US" sz="2000" b="1" dirty="0" smtClean="0">
                <a:solidFill>
                  <a:srgbClr val="595959"/>
                </a:solidFill>
                <a:latin typeface="Trebuchet MS" pitchFamily="34" charset="0"/>
              </a:rPr>
              <a:t>	&lt;div class=“”&gt;</a:t>
            </a:r>
          </a:p>
          <a:p>
            <a:pPr marL="457200" indent="-457200">
              <a:buClr>
                <a:schemeClr val="accent6">
                  <a:lumMod val="50000"/>
                </a:schemeClr>
              </a:buClr>
            </a:pPr>
            <a:r>
              <a:rPr lang="en-US" sz="2000" b="1" dirty="0" smtClean="0">
                <a:solidFill>
                  <a:srgbClr val="595959"/>
                </a:solidFill>
                <a:latin typeface="Trebuchet MS" pitchFamily="34" charset="0"/>
              </a:rPr>
              <a:t>		&lt;div id=“</a:t>
            </a:r>
            <a:r>
              <a:rPr lang="en-US" sz="2000" b="1" dirty="0" smtClean="0">
                <a:latin typeface="Trebuchet MS" pitchFamily="34" charset="0"/>
              </a:rPr>
              <a:t>id1721f</a:t>
            </a:r>
            <a:r>
              <a:rPr lang="en-US" sz="2000" b="1" dirty="0" smtClean="0">
                <a:solidFill>
                  <a:srgbClr val="595959"/>
                </a:solidFill>
                <a:latin typeface="Trebuchet MS" pitchFamily="34" charset="0"/>
              </a:rPr>
              <a:t>”&gt;</a:t>
            </a:r>
          </a:p>
          <a:p>
            <a:pPr marL="457200" indent="-457200">
              <a:buClr>
                <a:schemeClr val="accent6">
                  <a:lumMod val="50000"/>
                </a:schemeClr>
              </a:buClr>
            </a:pPr>
            <a:r>
              <a:rPr lang="en-US" sz="2000" b="1" dirty="0" smtClean="0">
                <a:solidFill>
                  <a:srgbClr val="595959"/>
                </a:solidFill>
                <a:latin typeface="Trebuchet MS" pitchFamily="34" charset="0"/>
              </a:rPr>
              <a:t>			</a:t>
            </a:r>
            <a:r>
              <a:rPr lang="en-US" sz="2000" b="1" dirty="0" smtClean="0">
                <a:solidFill>
                  <a:srgbClr val="C00000"/>
                </a:solidFill>
                <a:latin typeface="Trebuchet MS" pitchFamily="34" charset="0"/>
              </a:rPr>
              <a:t>&lt;span id=“</a:t>
            </a:r>
            <a:r>
              <a:rPr lang="en-US" sz="2000" b="1" dirty="0" smtClean="0">
                <a:latin typeface="Trebuchet MS" pitchFamily="34" charset="0"/>
              </a:rPr>
              <a:t>id1722c</a:t>
            </a:r>
            <a:r>
              <a:rPr lang="en-US" sz="2000" b="1" dirty="0" smtClean="0">
                <a:solidFill>
                  <a:srgbClr val="C00000"/>
                </a:solidFill>
                <a:latin typeface="Trebuchet MS" pitchFamily="34" charset="0"/>
              </a:rPr>
              <a:t>”&gt;</a:t>
            </a:r>
            <a:r>
              <a:rPr lang="en-US" sz="2000" b="1" dirty="0" smtClean="0">
                <a:latin typeface="Trebuchet MS" pitchFamily="34" charset="0"/>
              </a:rPr>
              <a:t>1.01</a:t>
            </a:r>
            <a:r>
              <a:rPr lang="en-US" sz="2000" b="1" dirty="0" smtClean="0">
                <a:solidFill>
                  <a:srgbClr val="C00000"/>
                </a:solidFill>
                <a:latin typeface="Trebuchet MS" pitchFamily="34" charset="0"/>
              </a:rPr>
              <a:t>&lt;span&gt;</a:t>
            </a:r>
          </a:p>
          <a:p>
            <a:pPr marL="457200" indent="-457200">
              <a:buClr>
                <a:schemeClr val="accent6">
                  <a:lumMod val="50000"/>
                </a:schemeClr>
              </a:buClr>
            </a:pPr>
            <a:r>
              <a:rPr lang="en-US" sz="2000" b="1" dirty="0" smtClean="0">
                <a:solidFill>
                  <a:srgbClr val="595959"/>
                </a:solidFill>
                <a:latin typeface="Trebuchet MS" pitchFamily="34" charset="0"/>
              </a:rPr>
              <a:t>		&lt;/div&gt;</a:t>
            </a:r>
          </a:p>
          <a:p>
            <a:pPr marL="457200" indent="-457200">
              <a:buClr>
                <a:schemeClr val="accent6">
                  <a:lumMod val="50000"/>
                </a:schemeClr>
              </a:buClr>
            </a:pPr>
            <a:r>
              <a:rPr lang="en-US" sz="2000" b="1" dirty="0" smtClean="0">
                <a:solidFill>
                  <a:srgbClr val="595959"/>
                </a:solidFill>
                <a:latin typeface="Trebuchet MS" pitchFamily="34" charset="0"/>
              </a:rPr>
              <a:t>	&lt;/div&gt;</a:t>
            </a:r>
          </a:p>
          <a:p>
            <a:pPr marL="457200" indent="-457200">
              <a:buClr>
                <a:schemeClr val="accent6">
                  <a:lumMod val="50000"/>
                </a:schemeClr>
              </a:buClr>
            </a:pPr>
            <a:r>
              <a:rPr lang="en-US" sz="2000" b="1" dirty="0" smtClean="0">
                <a:solidFill>
                  <a:srgbClr val="595959"/>
                </a:solidFill>
                <a:latin typeface="Trebuchet MS" pitchFamily="34" charset="0"/>
              </a:rPr>
              <a:t>&lt;/div&gt;</a:t>
            </a:r>
            <a:endParaRPr lang="ru-RU" sz="2000" b="1" dirty="0" smtClean="0">
              <a:solidFill>
                <a:srgbClr val="595959"/>
              </a:solidFill>
              <a:latin typeface="Trebuchet MS" pitchFamily="34" charset="0"/>
            </a:endParaRPr>
          </a:p>
          <a:p>
            <a:pPr marL="457200" indent="-457200">
              <a:lnSpc>
                <a:spcPct val="150000"/>
              </a:lnSpc>
              <a:buClr>
                <a:schemeClr val="accent6">
                  <a:lumMod val="50000"/>
                </a:schemeClr>
              </a:buClr>
            </a:pPr>
            <a:r>
              <a:rPr lang="en-US" sz="2000" dirty="0" smtClean="0">
                <a:solidFill>
                  <a:srgbClr val="595959"/>
                </a:solidFill>
                <a:latin typeface="Trebuchet MS" pitchFamily="34" charset="0"/>
              </a:rPr>
              <a:t> </a:t>
            </a:r>
            <a:endParaRPr lang="en-US" sz="2000" b="1" dirty="0" smtClean="0">
              <a:solidFill>
                <a:schemeClr val="tx1">
                  <a:lumMod val="50000"/>
                  <a:lumOff val="50000"/>
                </a:schemeClr>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ü"/>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 = </a:t>
            </a:r>
            <a:r>
              <a:rPr lang="en-US" sz="2000" b="1" dirty="0" smtClean="0">
                <a:solidFill>
                  <a:srgbClr val="C00000"/>
                </a:solidFill>
                <a:latin typeface="Trebuchet MS" pitchFamily="34" charset="0"/>
              </a:rPr>
              <a:t>//</a:t>
            </a:r>
            <a:r>
              <a:rPr lang="en-US" sz="2000" b="1" dirty="0" smtClean="0">
                <a:latin typeface="Trebuchet MS" pitchFamily="34" charset="0"/>
              </a:rPr>
              <a:t>label[.='Odds'] </a:t>
            </a:r>
            <a:r>
              <a:rPr lang="en-US" sz="2000" b="1" dirty="0" smtClean="0">
                <a:solidFill>
                  <a:srgbClr val="C00000"/>
                </a:solidFill>
                <a:latin typeface="Trebuchet MS" pitchFamily="34" charset="0"/>
              </a:rPr>
              <a:t>/</a:t>
            </a:r>
            <a:r>
              <a:rPr lang="en-US" sz="2000" b="1" dirty="0" smtClean="0">
                <a:latin typeface="Trebuchet MS" pitchFamily="34" charset="0"/>
              </a:rPr>
              <a:t>following-sibling::div</a:t>
            </a:r>
            <a:r>
              <a:rPr lang="en-US" sz="2000" b="1" dirty="0" smtClean="0">
                <a:solidFill>
                  <a:srgbClr val="C00000"/>
                </a:solidFill>
                <a:latin typeface="Trebuchet MS" pitchFamily="34" charset="0"/>
              </a:rPr>
              <a:t>//</a:t>
            </a:r>
            <a:r>
              <a:rPr lang="en-US" sz="2000" b="1" dirty="0" smtClean="0">
                <a:latin typeface="Trebuchet MS" pitchFamily="34" charset="0"/>
              </a:rPr>
              <a:t>span</a:t>
            </a:r>
          </a:p>
          <a:p>
            <a:pPr marL="800100" lvl="1" indent="-342900">
              <a:lnSpc>
                <a:spcPct val="150000"/>
              </a:lnSpc>
              <a:buClr>
                <a:schemeClr val="accent6">
                  <a:lumMod val="50000"/>
                </a:schemeClr>
              </a:buClr>
              <a:buFont typeface="Wingdings" panose="05000000000000000000" pitchFamily="2" charset="2"/>
              <a:buChar char="ü"/>
            </a:pPr>
            <a:endParaRPr lang="ru-RU" sz="2000" b="1"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endParaRPr lang="en-US" sz="2000" b="1" dirty="0" smtClean="0">
              <a:solidFill>
                <a:srgbClr val="595959"/>
              </a:solidFill>
              <a:latin typeface="Trebuchet MS" pitchFamily="34" charset="0"/>
            </a:endParaRPr>
          </a:p>
          <a:p>
            <a:endParaRPr lang="ru-RU" sz="2000" dirty="0" smtClean="0"/>
          </a:p>
          <a:p>
            <a:endParaRPr lang="en-US" sz="2000" dirty="0">
              <a:cs typeface="Consolas" pitchFamily="49" charset="0"/>
            </a:endParaRP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en-US" altLang="ru-RU" sz="2800" b="1" dirty="0" smtClean="0">
                <a:solidFill>
                  <a:schemeClr val="bg1"/>
                </a:solidFill>
                <a:latin typeface="Trebuchet MS" pitchFamily="34" charset="0"/>
                <a:ea typeface="Tahoma" pitchFamily="34" charset="0"/>
                <a:cs typeface="Tahoma" pitchFamily="34" charset="0"/>
              </a:rPr>
              <a:t> </a:t>
            </a:r>
            <a:r>
              <a:rPr lang="ru-RU" altLang="ru-RU" sz="2800" b="1" dirty="0" smtClean="0">
                <a:solidFill>
                  <a:schemeClr val="bg1"/>
                </a:solidFill>
                <a:latin typeface="Trebuchet MS" pitchFamily="34" charset="0"/>
                <a:ea typeface="Tahoma" pitchFamily="34" charset="0"/>
                <a:cs typeface="Tahoma" pitchFamily="34" charset="0"/>
              </a:rPr>
              <a:t>:Пример локатора с осями</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8280920" cy="5016758"/>
          </a:xfrm>
          <a:prstGeom prst="rect">
            <a:avLst/>
          </a:prstGeom>
        </p:spPr>
        <p:txBody>
          <a:bodyPr wrap="square">
            <a:spAutoFit/>
          </a:bodyPr>
          <a:lstStyle/>
          <a:p>
            <a:pPr marL="457200" indent="-457200">
              <a:buClr>
                <a:schemeClr val="accent6">
                  <a:lumMod val="50000"/>
                </a:schemeClr>
              </a:buClr>
            </a:pPr>
            <a:r>
              <a:rPr lang="en-US" sz="2000" b="1" dirty="0" smtClean="0">
                <a:solidFill>
                  <a:srgbClr val="C00000"/>
                </a:solidFill>
                <a:latin typeface="Trebuchet MS" pitchFamily="34" charset="0"/>
              </a:rPr>
              <a:t>&lt;div&gt;</a:t>
            </a:r>
          </a:p>
          <a:p>
            <a:pPr marL="457200" indent="-457200">
              <a:buClr>
                <a:schemeClr val="accent6">
                  <a:lumMod val="50000"/>
                </a:schemeClr>
              </a:buClr>
            </a:pPr>
            <a:r>
              <a:rPr lang="en-US" sz="2000" b="1" dirty="0" smtClean="0">
                <a:solidFill>
                  <a:srgbClr val="595959"/>
                </a:solidFill>
                <a:latin typeface="Trebuchet MS" pitchFamily="34" charset="0"/>
              </a:rPr>
              <a:t>	&lt;label&gt;</a:t>
            </a:r>
            <a:r>
              <a:rPr lang="en-US" sz="2000" b="1" dirty="0" smtClean="0">
                <a:latin typeface="Trebuchet MS" pitchFamily="34" charset="0"/>
              </a:rPr>
              <a:t>Odds</a:t>
            </a:r>
            <a:r>
              <a:rPr lang="en-US" sz="2000" b="1" dirty="0" smtClean="0">
                <a:solidFill>
                  <a:srgbClr val="595959"/>
                </a:solidFill>
                <a:latin typeface="Trebuchet MS" pitchFamily="34" charset="0"/>
              </a:rPr>
              <a:t>&lt;/label&gt;</a:t>
            </a:r>
          </a:p>
          <a:p>
            <a:pPr marL="457200" indent="-457200">
              <a:buClr>
                <a:schemeClr val="accent6">
                  <a:lumMod val="50000"/>
                </a:schemeClr>
              </a:buClr>
            </a:pPr>
            <a:r>
              <a:rPr lang="en-US" sz="2000" b="1" dirty="0" smtClean="0">
                <a:solidFill>
                  <a:srgbClr val="595959"/>
                </a:solidFill>
                <a:latin typeface="Trebuchet MS" pitchFamily="34" charset="0"/>
              </a:rPr>
              <a:t>	&lt;div class=“”&gt;</a:t>
            </a:r>
          </a:p>
          <a:p>
            <a:pPr marL="457200" indent="-457200">
              <a:buClr>
                <a:schemeClr val="accent6">
                  <a:lumMod val="50000"/>
                </a:schemeClr>
              </a:buClr>
            </a:pPr>
            <a:r>
              <a:rPr lang="en-US" sz="2000" b="1" dirty="0" smtClean="0">
                <a:solidFill>
                  <a:srgbClr val="595959"/>
                </a:solidFill>
                <a:latin typeface="Trebuchet MS" pitchFamily="34" charset="0"/>
              </a:rPr>
              <a:t>		&lt;div id=“</a:t>
            </a:r>
            <a:r>
              <a:rPr lang="en-US" sz="2000" b="1" dirty="0" smtClean="0">
                <a:latin typeface="Trebuchet MS" pitchFamily="34" charset="0"/>
              </a:rPr>
              <a:t>id1721f</a:t>
            </a:r>
            <a:r>
              <a:rPr lang="en-US" sz="2000" b="1" dirty="0" smtClean="0">
                <a:solidFill>
                  <a:srgbClr val="595959"/>
                </a:solidFill>
                <a:latin typeface="Trebuchet MS" pitchFamily="34" charset="0"/>
              </a:rPr>
              <a:t>”&gt;</a:t>
            </a:r>
          </a:p>
          <a:p>
            <a:pPr marL="457200" indent="-457200">
              <a:buClr>
                <a:schemeClr val="accent6">
                  <a:lumMod val="50000"/>
                </a:schemeClr>
              </a:buClr>
            </a:pPr>
            <a:r>
              <a:rPr lang="en-US" sz="2000" b="1" dirty="0" smtClean="0">
                <a:solidFill>
                  <a:srgbClr val="595959"/>
                </a:solidFill>
                <a:latin typeface="Trebuchet MS" pitchFamily="34" charset="0"/>
              </a:rPr>
              <a:t>			&lt;span id=“</a:t>
            </a:r>
            <a:r>
              <a:rPr lang="en-US" sz="2000" b="1" dirty="0" smtClean="0">
                <a:latin typeface="Trebuchet MS" pitchFamily="34" charset="0"/>
              </a:rPr>
              <a:t>id1722c</a:t>
            </a:r>
            <a:r>
              <a:rPr lang="en-US" sz="2000" b="1" dirty="0" smtClean="0">
                <a:solidFill>
                  <a:srgbClr val="595959"/>
                </a:solidFill>
                <a:latin typeface="Trebuchet MS" pitchFamily="34" charset="0"/>
              </a:rPr>
              <a:t>”&gt;</a:t>
            </a:r>
            <a:r>
              <a:rPr lang="en-US" sz="2000" b="1" dirty="0" smtClean="0">
                <a:latin typeface="Trebuchet MS" pitchFamily="34" charset="0"/>
              </a:rPr>
              <a:t>1.01</a:t>
            </a:r>
            <a:r>
              <a:rPr lang="en-US" sz="2000" b="1" dirty="0" smtClean="0">
                <a:solidFill>
                  <a:srgbClr val="595959"/>
                </a:solidFill>
                <a:latin typeface="Trebuchet MS" pitchFamily="34" charset="0"/>
              </a:rPr>
              <a:t>&lt;span&gt;</a:t>
            </a:r>
          </a:p>
          <a:p>
            <a:pPr marL="457200" indent="-457200">
              <a:buClr>
                <a:schemeClr val="accent6">
                  <a:lumMod val="50000"/>
                </a:schemeClr>
              </a:buClr>
            </a:pPr>
            <a:r>
              <a:rPr lang="en-US" sz="2000" b="1" dirty="0" smtClean="0">
                <a:solidFill>
                  <a:srgbClr val="595959"/>
                </a:solidFill>
                <a:latin typeface="Trebuchet MS" pitchFamily="34" charset="0"/>
              </a:rPr>
              <a:t>		&lt;/div&gt;</a:t>
            </a:r>
          </a:p>
          <a:p>
            <a:pPr marL="457200" indent="-457200">
              <a:buClr>
                <a:schemeClr val="accent6">
                  <a:lumMod val="50000"/>
                </a:schemeClr>
              </a:buClr>
            </a:pPr>
            <a:r>
              <a:rPr lang="en-US" sz="2000" b="1" dirty="0" smtClean="0">
                <a:solidFill>
                  <a:srgbClr val="595959"/>
                </a:solidFill>
                <a:latin typeface="Trebuchet MS" pitchFamily="34" charset="0"/>
              </a:rPr>
              <a:t>	&lt;/div&gt;</a:t>
            </a:r>
          </a:p>
          <a:p>
            <a:pPr marL="457200" indent="-457200">
              <a:buClr>
                <a:schemeClr val="accent6">
                  <a:lumMod val="50000"/>
                </a:schemeClr>
              </a:buClr>
            </a:pPr>
            <a:r>
              <a:rPr lang="en-US" sz="2000" b="1" dirty="0" smtClean="0">
                <a:solidFill>
                  <a:srgbClr val="595959"/>
                </a:solidFill>
                <a:latin typeface="Trebuchet MS" pitchFamily="34" charset="0"/>
              </a:rPr>
              <a:t>&lt;/div&gt;</a:t>
            </a:r>
            <a:endParaRPr lang="ru-RU" sz="2000" b="1" dirty="0" smtClean="0">
              <a:solidFill>
                <a:srgbClr val="595959"/>
              </a:solidFill>
              <a:latin typeface="Trebuchet MS" pitchFamily="34" charset="0"/>
            </a:endParaRPr>
          </a:p>
          <a:p>
            <a:pPr marL="457200" indent="-457200">
              <a:lnSpc>
                <a:spcPct val="150000"/>
              </a:lnSpc>
              <a:buClr>
                <a:schemeClr val="accent6">
                  <a:lumMod val="50000"/>
                </a:schemeClr>
              </a:buClr>
            </a:pPr>
            <a:r>
              <a:rPr lang="en-US" sz="2000" dirty="0" smtClean="0">
                <a:solidFill>
                  <a:srgbClr val="595959"/>
                </a:solidFill>
                <a:latin typeface="Trebuchet MS" pitchFamily="34" charset="0"/>
              </a:rPr>
              <a:t> </a:t>
            </a:r>
            <a:endParaRPr lang="en-US" sz="2000" b="1" dirty="0" smtClean="0">
              <a:solidFill>
                <a:schemeClr val="tx1">
                  <a:lumMod val="50000"/>
                  <a:lumOff val="50000"/>
                </a:schemeClr>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ü"/>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 = </a:t>
            </a:r>
            <a:r>
              <a:rPr lang="en-US" sz="2000" b="1" dirty="0" smtClean="0">
                <a:solidFill>
                  <a:srgbClr val="C00000"/>
                </a:solidFill>
                <a:latin typeface="Trebuchet MS" pitchFamily="34" charset="0"/>
              </a:rPr>
              <a:t>//</a:t>
            </a:r>
            <a:r>
              <a:rPr lang="en-US" sz="2000" b="1" dirty="0" smtClean="0">
                <a:latin typeface="Trebuchet MS" pitchFamily="34" charset="0"/>
              </a:rPr>
              <a:t>label[.='Odds'] </a:t>
            </a:r>
            <a:r>
              <a:rPr lang="en-US" sz="2000" b="1" dirty="0" smtClean="0">
                <a:solidFill>
                  <a:srgbClr val="C00000"/>
                </a:solidFill>
                <a:latin typeface="Trebuchet MS" pitchFamily="34" charset="0"/>
              </a:rPr>
              <a:t>/</a:t>
            </a:r>
            <a:r>
              <a:rPr lang="en-US" sz="2000" b="1" dirty="0" smtClean="0">
                <a:latin typeface="Trebuchet MS" pitchFamily="34" charset="0"/>
              </a:rPr>
              <a:t>..</a:t>
            </a:r>
          </a:p>
          <a:p>
            <a:pPr marL="800100" lvl="1" indent="-342900">
              <a:lnSpc>
                <a:spcPct val="150000"/>
              </a:lnSpc>
              <a:buClr>
                <a:schemeClr val="accent6">
                  <a:lumMod val="50000"/>
                </a:schemeClr>
              </a:buClr>
              <a:buFont typeface="Wingdings" panose="05000000000000000000" pitchFamily="2" charset="2"/>
              <a:buChar char="ü"/>
            </a:pPr>
            <a:endParaRPr lang="ru-RU" sz="2000" b="1"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endParaRPr lang="en-US" sz="2000" b="1" dirty="0" smtClean="0">
              <a:solidFill>
                <a:srgbClr val="595959"/>
              </a:solidFill>
              <a:latin typeface="Trebuchet MS" pitchFamily="34" charset="0"/>
            </a:endParaRPr>
          </a:p>
          <a:p>
            <a:endParaRPr lang="ru-RU" sz="2000" dirty="0" smtClean="0"/>
          </a:p>
          <a:p>
            <a:endParaRPr lang="en-US" sz="2000" dirty="0">
              <a:cs typeface="Consolas" pitchFamily="49" charset="0"/>
            </a:endParaRP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9000" r="-9000"/>
          </a:stretch>
        </a:blipFill>
        <a:effectLst/>
      </p:bgPr>
    </p:bg>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План лекции</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5078313"/>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Понятие локатора элемента</a:t>
            </a:r>
          </a:p>
          <a:p>
            <a:pPr marL="457200" indent="-457200">
              <a:lnSpc>
                <a:spcPct val="150000"/>
              </a:lnSpc>
              <a:spcBef>
                <a:spcPct val="0"/>
              </a:spcBef>
              <a:buClr>
                <a:schemeClr val="accent6">
                  <a:lumMod val="50000"/>
                </a:schemeClr>
              </a:buClr>
              <a:buFont typeface="Wingdings" pitchFamily="2" charset="2"/>
              <a:buChar char="§"/>
            </a:pPr>
            <a:r>
              <a:rPr lang="ru-RU" altLang="ru-RU" sz="2000" b="1" dirty="0" smtClean="0">
                <a:solidFill>
                  <a:srgbClr val="595959"/>
                </a:solidFill>
                <a:latin typeface="Trebuchet MS" pitchFamily="34" charset="0"/>
              </a:rPr>
              <a:t>Механизм передачи локатора</a:t>
            </a:r>
            <a:endParaRPr lang="ru-RU" altLang="ru-RU" sz="2000" b="1" dirty="0">
              <a:solidFill>
                <a:srgbClr val="595959"/>
              </a:solidFill>
              <a:latin typeface="Trebuchet MS" pitchFamily="34" charset="0"/>
            </a:endParaRPr>
          </a:p>
          <a:p>
            <a:pPr marL="457200" indent="-457200">
              <a:lnSpc>
                <a:spcPct val="150000"/>
              </a:lnSpc>
              <a:spcBef>
                <a:spcPct val="0"/>
              </a:spcBef>
              <a:buClr>
                <a:schemeClr val="accent6">
                  <a:lumMod val="50000"/>
                </a:schemeClr>
              </a:buClr>
              <a:buFont typeface="Wingdings" pitchFamily="2" charset="2"/>
              <a:buChar char="§"/>
            </a:pPr>
            <a:r>
              <a:rPr lang="ru-RU" altLang="ru-RU" sz="2000" b="1" dirty="0" smtClean="0">
                <a:solidFill>
                  <a:srgbClr val="595959"/>
                </a:solidFill>
                <a:latin typeface="Trebuchet MS" pitchFamily="34" charset="0"/>
              </a:rPr>
              <a:t>Механиз</a:t>
            </a:r>
            <a:r>
              <a:rPr lang="ru-RU" altLang="ru-RU" sz="2000" b="1" dirty="0">
                <a:solidFill>
                  <a:srgbClr val="595959"/>
                </a:solidFill>
                <a:latin typeface="Trebuchet MS" pitchFamily="34" charset="0"/>
              </a:rPr>
              <a:t>м</a:t>
            </a:r>
            <a:r>
              <a:rPr lang="ru-RU" altLang="ru-RU" sz="2000" b="1" dirty="0" smtClean="0">
                <a:solidFill>
                  <a:srgbClr val="595959"/>
                </a:solidFill>
                <a:latin typeface="Trebuchet MS" pitchFamily="34" charset="0"/>
              </a:rPr>
              <a:t> поиска элемента в </a:t>
            </a:r>
            <a:r>
              <a:rPr lang="en-US" altLang="ru-RU" sz="2000" b="1" dirty="0" smtClean="0">
                <a:solidFill>
                  <a:srgbClr val="595959"/>
                </a:solidFill>
                <a:latin typeface="Trebuchet MS" pitchFamily="34" charset="0"/>
              </a:rPr>
              <a:t>Selenium Web Driver</a:t>
            </a:r>
            <a:endParaRPr lang="ru-RU" altLang="ru-RU" sz="2000" b="1" dirty="0">
              <a:solidFill>
                <a:srgbClr val="595959"/>
              </a:solidFill>
              <a:latin typeface="Trebuchet MS" pitchFamily="34" charset="0"/>
            </a:endParaRPr>
          </a:p>
          <a:p>
            <a:pPr marL="457200" indent="-457200">
              <a:lnSpc>
                <a:spcPct val="150000"/>
              </a:lnSpc>
              <a:spcBef>
                <a:spcPct val="0"/>
              </a:spcBef>
              <a:buClr>
                <a:schemeClr val="accent6">
                  <a:lumMod val="50000"/>
                </a:schemeClr>
              </a:buClr>
              <a:buFont typeface="Wingdings" pitchFamily="2" charset="2"/>
              <a:buChar char="§"/>
            </a:pPr>
            <a:r>
              <a:rPr lang="ru-RU" altLang="ru-RU" sz="2000" b="1" dirty="0" smtClean="0">
                <a:solidFill>
                  <a:srgbClr val="595959"/>
                </a:solidFill>
                <a:latin typeface="Trebuchet MS" pitchFamily="34" charset="0"/>
              </a:rPr>
              <a:t>Виды локаторов</a:t>
            </a:r>
            <a:endParaRPr lang="ru-RU" altLang="ru-RU" sz="2000" b="1" dirty="0">
              <a:solidFill>
                <a:srgbClr val="595959"/>
              </a:solidFill>
              <a:latin typeface="Trebuchet MS" pitchFamily="34" charset="0"/>
            </a:endParaRPr>
          </a:p>
          <a:p>
            <a:pPr marL="457200" indent="-457200">
              <a:lnSpc>
                <a:spcPct val="150000"/>
              </a:lnSpc>
              <a:spcBef>
                <a:spcPct val="0"/>
              </a:spcBef>
              <a:buClr>
                <a:schemeClr val="accent6">
                  <a:lumMod val="50000"/>
                </a:schemeClr>
              </a:buClr>
              <a:buFont typeface="Wingdings" pitchFamily="2" charset="2"/>
              <a:buChar char="§"/>
            </a:pPr>
            <a:r>
              <a:rPr lang="ru-RU" altLang="ru-RU" sz="2000" b="1" dirty="0" smtClean="0">
                <a:solidFill>
                  <a:srgbClr val="595959"/>
                </a:solidFill>
                <a:latin typeface="Trebuchet MS" pitchFamily="34" charset="0"/>
              </a:rPr>
              <a:t>Простые локаторы</a:t>
            </a:r>
            <a:endParaRPr lang="en-US" altLang="ru-RU" sz="2000" b="1" dirty="0">
              <a:solidFill>
                <a:srgbClr val="595959"/>
              </a:solidFill>
              <a:latin typeface="Trebuchet MS" pitchFamily="34" charset="0"/>
            </a:endParaRPr>
          </a:p>
          <a:p>
            <a:pPr marL="457200" indent="-457200">
              <a:lnSpc>
                <a:spcPct val="150000"/>
              </a:lnSpc>
              <a:spcBef>
                <a:spcPct val="0"/>
              </a:spcBef>
              <a:buClr>
                <a:schemeClr val="accent6">
                  <a:lumMod val="50000"/>
                </a:schemeClr>
              </a:buClr>
              <a:buFont typeface="Wingdings" pitchFamily="2" charset="2"/>
              <a:buChar char="§"/>
            </a:pPr>
            <a:r>
              <a:rPr lang="en-US" altLang="ru-RU" sz="2000" b="1" dirty="0" err="1" smtClean="0">
                <a:solidFill>
                  <a:srgbClr val="595959"/>
                </a:solidFill>
                <a:latin typeface="Trebuchet MS" pitchFamily="34" charset="0"/>
              </a:rPr>
              <a:t>Xpath</a:t>
            </a:r>
            <a:r>
              <a:rPr lang="en-US" altLang="ru-RU" sz="2000" b="1" dirty="0" smtClean="0">
                <a:solidFill>
                  <a:srgbClr val="595959"/>
                </a:solidFill>
                <a:latin typeface="Trebuchet MS" pitchFamily="34" charset="0"/>
              </a:rPr>
              <a:t> </a:t>
            </a:r>
            <a:r>
              <a:rPr lang="ru-RU" altLang="ru-RU" sz="2000" b="1" dirty="0" smtClean="0">
                <a:solidFill>
                  <a:srgbClr val="595959"/>
                </a:solidFill>
                <a:latin typeface="Trebuchet MS" pitchFamily="34" charset="0"/>
              </a:rPr>
              <a:t>локаторы</a:t>
            </a:r>
            <a:endParaRPr lang="en-US" altLang="ru-RU" sz="2000" b="1" dirty="0">
              <a:solidFill>
                <a:srgbClr val="595959"/>
              </a:solidFill>
              <a:latin typeface="Trebuchet MS" pitchFamily="34" charset="0"/>
            </a:endParaRPr>
          </a:p>
          <a:p>
            <a:pPr marL="457200" indent="-457200">
              <a:lnSpc>
                <a:spcPct val="150000"/>
              </a:lnSpc>
              <a:spcBef>
                <a:spcPct val="0"/>
              </a:spcBef>
              <a:buClr>
                <a:schemeClr val="accent6">
                  <a:lumMod val="50000"/>
                </a:schemeClr>
              </a:buClr>
              <a:buFont typeface="Wingdings" pitchFamily="2" charset="2"/>
              <a:buChar char="§"/>
            </a:pPr>
            <a:r>
              <a:rPr lang="en-US" altLang="ru-RU" sz="2000" b="1" dirty="0" smtClean="0">
                <a:solidFill>
                  <a:srgbClr val="595959"/>
                </a:solidFill>
                <a:latin typeface="Trebuchet MS" pitchFamily="34" charset="0"/>
              </a:rPr>
              <a:t>CSS </a:t>
            </a:r>
            <a:r>
              <a:rPr lang="ru-RU" altLang="ru-RU" sz="2000" b="1" dirty="0" smtClean="0">
                <a:solidFill>
                  <a:srgbClr val="595959"/>
                </a:solidFill>
                <a:latin typeface="Trebuchet MS" pitchFamily="34" charset="0"/>
              </a:rPr>
              <a:t>локаторы</a:t>
            </a:r>
            <a:endParaRPr lang="en-US" altLang="ru-RU" sz="2000" b="1" dirty="0">
              <a:solidFill>
                <a:srgbClr val="595959"/>
              </a:solidFill>
              <a:latin typeface="Trebuchet MS" pitchFamily="34" charset="0"/>
            </a:endParaRPr>
          </a:p>
          <a:p>
            <a:pPr marL="457200" indent="-457200">
              <a:lnSpc>
                <a:spcPct val="150000"/>
              </a:lnSpc>
              <a:spcBef>
                <a:spcPct val="0"/>
              </a:spcBef>
              <a:buClr>
                <a:schemeClr val="accent6">
                  <a:lumMod val="50000"/>
                </a:schemeClr>
              </a:buClr>
              <a:buFont typeface="Wingdings" pitchFamily="2" charset="2"/>
              <a:buChar char="§"/>
            </a:pPr>
            <a:r>
              <a:rPr lang="ru-RU" altLang="ru-RU" sz="2000" b="1" dirty="0" smtClean="0">
                <a:solidFill>
                  <a:srgbClr val="595959"/>
                </a:solidFill>
                <a:latin typeface="Trebuchet MS" pitchFamily="34" charset="0"/>
              </a:rPr>
              <a:t>Инструментарий</a:t>
            </a:r>
          </a:p>
          <a:p>
            <a:pPr marL="457200" indent="-457200">
              <a:lnSpc>
                <a:spcPct val="150000"/>
              </a:lnSpc>
              <a:spcBef>
                <a:spcPct val="0"/>
              </a:spcBef>
              <a:buClr>
                <a:schemeClr val="accent6">
                  <a:lumMod val="50000"/>
                </a:schemeClr>
              </a:buClr>
              <a:buFont typeface="Wingdings" pitchFamily="2" charset="2"/>
              <a:buChar char="§"/>
            </a:pPr>
            <a:r>
              <a:rPr lang="ru-RU" altLang="ru-RU" sz="2000" b="1" dirty="0" smtClean="0">
                <a:solidFill>
                  <a:srgbClr val="595959"/>
                </a:solidFill>
                <a:latin typeface="Trebuchet MS" pitchFamily="34" charset="0"/>
              </a:rPr>
              <a:t>Советы по построению локаторов</a:t>
            </a:r>
            <a:endParaRPr lang="ru-RU" altLang="ru-RU" sz="2000" b="1" dirty="0">
              <a:solidFill>
                <a:srgbClr val="595959"/>
              </a:solidFill>
              <a:latin typeface="Trebuchet MS" pitchFamily="34" charset="0"/>
            </a:endParaRPr>
          </a:p>
          <a:p>
            <a:pPr marL="457200" indent="-457200">
              <a:lnSpc>
                <a:spcPct val="150000"/>
              </a:lnSpc>
              <a:buClr>
                <a:schemeClr val="accent6">
                  <a:lumMod val="50000"/>
                </a:schemeClr>
              </a:buClr>
              <a:buFont typeface="Wingdings" pitchFamily="2" charset="2"/>
              <a:buChar char="§"/>
            </a:pPr>
            <a:endParaRPr lang="ru-RU" sz="3600" dirty="0">
              <a:solidFill>
                <a:srgbClr val="595959"/>
              </a:solidFill>
              <a:latin typeface="Trebuchet MS" pitchFamily="34" charset="0"/>
            </a:endParaRPr>
          </a:p>
        </p:txBody>
      </p:sp>
    </p:spTree>
    <p:extLst>
      <p:ext uri="{BB962C8B-B14F-4D97-AF65-F5344CB8AC3E}">
        <p14:creationId xmlns:p14="http://schemas.microsoft.com/office/powerpoint/2010/main" val="2269052854"/>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en-US" altLang="ru-RU" sz="2800" b="1" dirty="0" smtClean="0">
                <a:solidFill>
                  <a:schemeClr val="bg1"/>
                </a:solidFill>
                <a:latin typeface="Trebuchet MS" pitchFamily="34" charset="0"/>
                <a:ea typeface="Tahoma" pitchFamily="34" charset="0"/>
                <a:cs typeface="Tahoma" pitchFamily="34" charset="0"/>
              </a:rPr>
              <a:t> </a:t>
            </a:r>
            <a:r>
              <a:rPr lang="ru-RU" altLang="ru-RU" sz="2800" b="1" dirty="0" smtClean="0">
                <a:solidFill>
                  <a:schemeClr val="bg1"/>
                </a:solidFill>
                <a:latin typeface="Trebuchet MS" pitchFamily="34" charset="0"/>
                <a:ea typeface="Tahoma" pitchFamily="34" charset="0"/>
                <a:cs typeface="Tahoma" pitchFamily="34" charset="0"/>
              </a:rPr>
              <a:t>:Пример локатора с осями</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8280920" cy="5324535"/>
          </a:xfrm>
          <a:prstGeom prst="rect">
            <a:avLst/>
          </a:prstGeom>
        </p:spPr>
        <p:txBody>
          <a:bodyPr wrap="square">
            <a:spAutoFit/>
          </a:bodyPr>
          <a:lstStyle/>
          <a:p>
            <a:pPr marL="457200" indent="-457200">
              <a:buClr>
                <a:schemeClr val="accent6">
                  <a:lumMod val="50000"/>
                </a:schemeClr>
              </a:buClr>
            </a:pPr>
            <a:r>
              <a:rPr lang="en-US" sz="2000" b="1" dirty="0" smtClean="0">
                <a:solidFill>
                  <a:srgbClr val="C00000"/>
                </a:solidFill>
                <a:latin typeface="Trebuchet MS" pitchFamily="34" charset="0"/>
              </a:rPr>
              <a:t>&lt;div&gt;</a:t>
            </a:r>
          </a:p>
          <a:p>
            <a:pPr marL="457200" indent="-457200">
              <a:buClr>
                <a:schemeClr val="accent6">
                  <a:lumMod val="50000"/>
                </a:schemeClr>
              </a:buClr>
            </a:pPr>
            <a:r>
              <a:rPr lang="en-US" sz="2000" b="1" dirty="0" smtClean="0">
                <a:solidFill>
                  <a:srgbClr val="595959"/>
                </a:solidFill>
                <a:latin typeface="Trebuchet MS" pitchFamily="34" charset="0"/>
              </a:rPr>
              <a:t>&lt;div&gt;</a:t>
            </a:r>
          </a:p>
          <a:p>
            <a:pPr marL="457200" indent="-457200">
              <a:buClr>
                <a:schemeClr val="accent6">
                  <a:lumMod val="50000"/>
                </a:schemeClr>
              </a:buClr>
            </a:pPr>
            <a:r>
              <a:rPr lang="en-US" sz="2000" b="1" dirty="0" smtClean="0">
                <a:solidFill>
                  <a:srgbClr val="595959"/>
                </a:solidFill>
                <a:latin typeface="Trebuchet MS" pitchFamily="34" charset="0"/>
              </a:rPr>
              <a:t>	&lt;label&gt;</a:t>
            </a:r>
            <a:r>
              <a:rPr lang="en-US" sz="2000" b="1" dirty="0" smtClean="0">
                <a:latin typeface="Trebuchet MS" pitchFamily="34" charset="0"/>
              </a:rPr>
              <a:t>Stake</a:t>
            </a:r>
            <a:r>
              <a:rPr lang="en-US" sz="2000" b="1" dirty="0" smtClean="0">
                <a:solidFill>
                  <a:srgbClr val="595959"/>
                </a:solidFill>
                <a:latin typeface="Trebuchet MS" pitchFamily="34" charset="0"/>
              </a:rPr>
              <a:t>&lt;/label&gt;</a:t>
            </a:r>
          </a:p>
          <a:p>
            <a:pPr marL="457200" indent="-457200">
              <a:buClr>
                <a:schemeClr val="accent6">
                  <a:lumMod val="50000"/>
                </a:schemeClr>
              </a:buClr>
            </a:pPr>
            <a:r>
              <a:rPr lang="en-US" sz="2000" b="1" dirty="0" smtClean="0">
                <a:solidFill>
                  <a:srgbClr val="595959"/>
                </a:solidFill>
                <a:latin typeface="Trebuchet MS" pitchFamily="34" charset="0"/>
              </a:rPr>
              <a:t>	&lt;div class=“”&gt;</a:t>
            </a:r>
          </a:p>
          <a:p>
            <a:pPr marL="457200" indent="-457200">
              <a:buClr>
                <a:schemeClr val="accent6">
                  <a:lumMod val="50000"/>
                </a:schemeClr>
              </a:buClr>
            </a:pPr>
            <a:r>
              <a:rPr lang="en-US" sz="2000" b="1" dirty="0" smtClean="0">
                <a:solidFill>
                  <a:srgbClr val="595959"/>
                </a:solidFill>
                <a:latin typeface="Trebuchet MS" pitchFamily="34" charset="0"/>
              </a:rPr>
              <a:t>		&lt;div id=“</a:t>
            </a:r>
            <a:r>
              <a:rPr lang="en-US" sz="2000" b="1" dirty="0" smtClean="0">
                <a:latin typeface="Trebuchet MS" pitchFamily="34" charset="0"/>
              </a:rPr>
              <a:t>id1721f</a:t>
            </a:r>
            <a:r>
              <a:rPr lang="en-US" sz="2000" b="1" dirty="0" smtClean="0">
                <a:solidFill>
                  <a:srgbClr val="595959"/>
                </a:solidFill>
                <a:latin typeface="Trebuchet MS" pitchFamily="34" charset="0"/>
              </a:rPr>
              <a:t>”&gt;</a:t>
            </a:r>
          </a:p>
          <a:p>
            <a:pPr marL="457200" indent="-457200">
              <a:buClr>
                <a:schemeClr val="accent6">
                  <a:lumMod val="50000"/>
                </a:schemeClr>
              </a:buClr>
            </a:pPr>
            <a:r>
              <a:rPr lang="en-US" sz="2000" b="1" dirty="0" smtClean="0">
                <a:solidFill>
                  <a:srgbClr val="595959"/>
                </a:solidFill>
                <a:latin typeface="Trebuchet MS" pitchFamily="34" charset="0"/>
              </a:rPr>
              <a:t>			&lt;span id=“</a:t>
            </a:r>
            <a:r>
              <a:rPr lang="en-US" sz="2000" b="1" dirty="0" smtClean="0">
                <a:latin typeface="Trebuchet MS" pitchFamily="34" charset="0"/>
              </a:rPr>
              <a:t>id1722c</a:t>
            </a:r>
            <a:r>
              <a:rPr lang="en-US" sz="2000" b="1" dirty="0" smtClean="0">
                <a:solidFill>
                  <a:srgbClr val="595959"/>
                </a:solidFill>
                <a:latin typeface="Trebuchet MS" pitchFamily="34" charset="0"/>
              </a:rPr>
              <a:t>”&gt;</a:t>
            </a:r>
            <a:r>
              <a:rPr lang="en-US" sz="2000" b="1" dirty="0" smtClean="0">
                <a:latin typeface="Trebuchet MS" pitchFamily="34" charset="0"/>
              </a:rPr>
              <a:t>1.01</a:t>
            </a:r>
            <a:r>
              <a:rPr lang="en-US" sz="2000" b="1" dirty="0" smtClean="0">
                <a:solidFill>
                  <a:srgbClr val="595959"/>
                </a:solidFill>
                <a:latin typeface="Trebuchet MS" pitchFamily="34" charset="0"/>
              </a:rPr>
              <a:t>&lt;span&gt;</a:t>
            </a:r>
          </a:p>
          <a:p>
            <a:pPr marL="457200" indent="-457200">
              <a:buClr>
                <a:schemeClr val="accent6">
                  <a:lumMod val="50000"/>
                </a:schemeClr>
              </a:buClr>
            </a:pPr>
            <a:r>
              <a:rPr lang="en-US" sz="2000" b="1" dirty="0" smtClean="0">
                <a:solidFill>
                  <a:srgbClr val="595959"/>
                </a:solidFill>
                <a:latin typeface="Trebuchet MS" pitchFamily="34" charset="0"/>
              </a:rPr>
              <a:t>		&lt;/div&gt;</a:t>
            </a:r>
          </a:p>
          <a:p>
            <a:pPr marL="457200" indent="-457200">
              <a:buClr>
                <a:schemeClr val="accent6">
                  <a:lumMod val="50000"/>
                </a:schemeClr>
              </a:buClr>
            </a:pPr>
            <a:r>
              <a:rPr lang="en-US" sz="2000" b="1" dirty="0" smtClean="0">
                <a:solidFill>
                  <a:srgbClr val="595959"/>
                </a:solidFill>
                <a:latin typeface="Trebuchet MS" pitchFamily="34" charset="0"/>
              </a:rPr>
              <a:t>	&lt;/div&gt;</a:t>
            </a:r>
          </a:p>
          <a:p>
            <a:pPr marL="457200" indent="-457200">
              <a:buClr>
                <a:schemeClr val="accent6">
                  <a:lumMod val="50000"/>
                </a:schemeClr>
              </a:buClr>
            </a:pPr>
            <a:r>
              <a:rPr lang="en-US" sz="2000" b="1" dirty="0" smtClean="0">
                <a:solidFill>
                  <a:srgbClr val="595959"/>
                </a:solidFill>
                <a:latin typeface="Trebuchet MS" pitchFamily="34" charset="0"/>
              </a:rPr>
              <a:t>&lt;/div&gt;</a:t>
            </a:r>
            <a:endParaRPr lang="ru-RU" sz="2000" b="1" dirty="0" smtClean="0">
              <a:solidFill>
                <a:srgbClr val="595959"/>
              </a:solidFill>
              <a:latin typeface="Trebuchet MS" pitchFamily="34" charset="0"/>
            </a:endParaRPr>
          </a:p>
          <a:p>
            <a:pPr marL="457200" indent="-457200">
              <a:lnSpc>
                <a:spcPct val="150000"/>
              </a:lnSpc>
              <a:buClr>
                <a:schemeClr val="accent6">
                  <a:lumMod val="50000"/>
                </a:schemeClr>
              </a:buClr>
            </a:pPr>
            <a:r>
              <a:rPr lang="en-US" sz="2000" dirty="0" smtClean="0">
                <a:solidFill>
                  <a:srgbClr val="595959"/>
                </a:solidFill>
                <a:latin typeface="Trebuchet MS" pitchFamily="34" charset="0"/>
              </a:rPr>
              <a:t> </a:t>
            </a:r>
            <a:endParaRPr lang="en-US" sz="2000" b="1" dirty="0" smtClean="0">
              <a:solidFill>
                <a:schemeClr val="tx1">
                  <a:lumMod val="50000"/>
                  <a:lumOff val="50000"/>
                </a:schemeClr>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ü"/>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 = </a:t>
            </a:r>
            <a:r>
              <a:rPr lang="en-US" sz="2000" b="1" dirty="0" smtClean="0">
                <a:solidFill>
                  <a:srgbClr val="C00000"/>
                </a:solidFill>
                <a:latin typeface="Trebuchet MS" pitchFamily="34" charset="0"/>
              </a:rPr>
              <a:t>//</a:t>
            </a:r>
            <a:r>
              <a:rPr lang="en-US" sz="2000" b="1" dirty="0" smtClean="0">
                <a:latin typeface="Trebuchet MS" pitchFamily="34" charset="0"/>
              </a:rPr>
              <a:t>label[.=‘Stake'] </a:t>
            </a:r>
            <a:r>
              <a:rPr lang="en-US" sz="2000" b="1" dirty="0" smtClean="0">
                <a:solidFill>
                  <a:srgbClr val="C00000"/>
                </a:solidFill>
                <a:latin typeface="Trebuchet MS" pitchFamily="34" charset="0"/>
              </a:rPr>
              <a:t>/</a:t>
            </a:r>
            <a:r>
              <a:rPr lang="en-US" sz="2000" b="1" dirty="0" smtClean="0">
                <a:latin typeface="Trebuchet MS" pitchFamily="34" charset="0"/>
              </a:rPr>
              <a:t>..</a:t>
            </a:r>
            <a:r>
              <a:rPr lang="en-US" sz="2000" b="1" dirty="0" smtClean="0">
                <a:solidFill>
                  <a:srgbClr val="C00000"/>
                </a:solidFill>
                <a:latin typeface="Trebuchet MS" pitchFamily="34" charset="0"/>
              </a:rPr>
              <a:t>/</a:t>
            </a:r>
            <a:r>
              <a:rPr lang="en-US" sz="2000" b="1" dirty="0" smtClean="0">
                <a:latin typeface="Trebuchet MS" pitchFamily="34" charset="0"/>
              </a:rPr>
              <a:t>preceding-sibling::div</a:t>
            </a:r>
          </a:p>
          <a:p>
            <a:pPr marL="800100" lvl="1" indent="-342900">
              <a:lnSpc>
                <a:spcPct val="150000"/>
              </a:lnSpc>
              <a:buClr>
                <a:schemeClr val="accent6">
                  <a:lumMod val="50000"/>
                </a:schemeClr>
              </a:buClr>
              <a:buFont typeface="Wingdings" panose="05000000000000000000" pitchFamily="2" charset="2"/>
              <a:buChar char="ü"/>
            </a:pPr>
            <a:endParaRPr lang="ru-RU" sz="2000" b="1"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endParaRPr lang="en-US" sz="2000" b="1" dirty="0" smtClean="0">
              <a:solidFill>
                <a:srgbClr val="595959"/>
              </a:solidFill>
              <a:latin typeface="Trebuchet MS" pitchFamily="34" charset="0"/>
            </a:endParaRPr>
          </a:p>
          <a:p>
            <a:endParaRPr lang="ru-RU" sz="2000" dirty="0" smtClean="0"/>
          </a:p>
          <a:p>
            <a:endParaRPr lang="en-US" sz="2000" dirty="0">
              <a:cs typeface="Consolas" pitchFamily="49" charset="0"/>
            </a:endParaRP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en-US" altLang="ru-RU" sz="2800" b="1" dirty="0" smtClean="0">
                <a:solidFill>
                  <a:schemeClr val="bg1"/>
                </a:solidFill>
                <a:latin typeface="Trebuchet MS" pitchFamily="34" charset="0"/>
                <a:ea typeface="Tahoma" pitchFamily="34" charset="0"/>
                <a:cs typeface="Tahoma" pitchFamily="34" charset="0"/>
              </a:rPr>
              <a:t> </a:t>
            </a:r>
            <a:r>
              <a:rPr lang="ru-RU" altLang="ru-RU" sz="2800" b="1" dirty="0" smtClean="0">
                <a:solidFill>
                  <a:schemeClr val="bg1"/>
                </a:solidFill>
                <a:latin typeface="Trebuchet MS" pitchFamily="34" charset="0"/>
                <a:ea typeface="Tahoma" pitchFamily="34" charset="0"/>
                <a:cs typeface="Tahoma" pitchFamily="34" charset="0"/>
              </a:rPr>
              <a:t>:Функции обработки наборов узлов</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240299"/>
            <a:ext cx="7776864" cy="4708981"/>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en-US" sz="2000" dirty="0">
                <a:latin typeface="Trebuchet MS" pitchFamily="34" charset="0"/>
              </a:rPr>
              <a:t>n</a:t>
            </a:r>
            <a:r>
              <a:rPr lang="ru-RU" sz="2000" dirty="0" err="1" smtClean="0">
                <a:latin typeface="Trebuchet MS" pitchFamily="34" charset="0"/>
              </a:rPr>
              <a:t>ode-set</a:t>
            </a:r>
            <a:r>
              <a:rPr lang="ru-RU" sz="2000" b="1" dirty="0" smtClean="0">
                <a:latin typeface="Trebuchet MS" pitchFamily="34" charset="0"/>
              </a:rPr>
              <a:t> node()</a:t>
            </a:r>
            <a:r>
              <a:rPr lang="ru-RU" sz="2000" b="1" dirty="0" smtClean="0">
                <a:solidFill>
                  <a:srgbClr val="595959"/>
                </a:solidFill>
                <a:latin typeface="Trebuchet MS" pitchFamily="34" charset="0"/>
              </a:rPr>
              <a:t> - возвращает все узлы</a:t>
            </a:r>
            <a:endParaRPr lang="en-US"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smtClean="0">
                <a:latin typeface="Trebuchet MS" pitchFamily="34" charset="0"/>
              </a:rPr>
              <a:t>.</a:t>
            </a:r>
            <a:r>
              <a:rPr lang="en-US" sz="2000" b="1" dirty="0" smtClean="0">
                <a:solidFill>
                  <a:srgbClr val="C00000"/>
                </a:solidFill>
                <a:latin typeface="Trebuchet MS" pitchFamily="34" charset="0"/>
              </a:rPr>
              <a:t> //</a:t>
            </a:r>
            <a:r>
              <a:rPr lang="en-US" sz="2000" b="1" dirty="0" smtClean="0">
                <a:latin typeface="Trebuchet MS" pitchFamily="34" charset="0"/>
              </a:rPr>
              <a:t>div</a:t>
            </a:r>
            <a:r>
              <a:rPr lang="en-US" sz="2000" b="1" dirty="0" smtClean="0">
                <a:solidFill>
                  <a:srgbClr val="C00000"/>
                </a:solidFill>
                <a:latin typeface="Trebuchet MS" pitchFamily="34" charset="0"/>
              </a:rPr>
              <a:t>/</a:t>
            </a:r>
            <a:r>
              <a:rPr lang="en-US" sz="2000" b="1" dirty="0" smtClean="0">
                <a:latin typeface="Trebuchet MS" pitchFamily="34" charset="0"/>
              </a:rPr>
              <a:t>node()</a:t>
            </a:r>
          </a:p>
          <a:p>
            <a:pPr marL="457200" indent="-457200">
              <a:lnSpc>
                <a:spcPct val="150000"/>
              </a:lnSpc>
              <a:buClr>
                <a:schemeClr val="accent6">
                  <a:lumMod val="50000"/>
                </a:schemeClr>
              </a:buClr>
              <a:buFont typeface="Wingdings" pitchFamily="2" charset="2"/>
              <a:buChar char="§"/>
            </a:pPr>
            <a:r>
              <a:rPr lang="ru-RU" sz="2000" dirty="0" smtClean="0">
                <a:latin typeface="Trebuchet MS" pitchFamily="34" charset="0"/>
              </a:rPr>
              <a:t>String</a:t>
            </a:r>
            <a:r>
              <a:rPr lang="ru-RU" sz="2000" b="1" dirty="0" smtClean="0">
                <a:latin typeface="Trebuchet MS" pitchFamily="34" charset="0"/>
              </a:rPr>
              <a:t> text()</a:t>
            </a:r>
            <a:r>
              <a:rPr lang="ru-RU" sz="2000" b="1" dirty="0" smtClean="0">
                <a:solidFill>
                  <a:srgbClr val="595959"/>
                </a:solidFill>
                <a:latin typeface="Trebuchet MS" pitchFamily="34" charset="0"/>
              </a:rPr>
              <a:t> - возвращает набор текстовых узлов</a:t>
            </a:r>
            <a:endParaRPr lang="en-US"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smtClean="0">
                <a:latin typeface="Trebuchet MS" pitchFamily="34" charset="0"/>
              </a:rPr>
              <a:t>.</a:t>
            </a:r>
            <a:r>
              <a:rPr lang="en-US" sz="2000" b="1" dirty="0" smtClean="0">
                <a:solidFill>
                  <a:srgbClr val="C00000"/>
                </a:solidFill>
                <a:latin typeface="Trebuchet MS" pitchFamily="34" charset="0"/>
              </a:rPr>
              <a:t> //</a:t>
            </a:r>
            <a:r>
              <a:rPr lang="en-US" sz="2000" b="1" dirty="0" smtClean="0">
                <a:latin typeface="Trebuchet MS" pitchFamily="34" charset="0"/>
              </a:rPr>
              <a:t>span[contains(text(),”</a:t>
            </a:r>
            <a:r>
              <a:rPr lang="ru-RU" sz="2000" b="1" dirty="0" smtClean="0">
                <a:latin typeface="Trebuchet MS" pitchFamily="34" charset="0"/>
              </a:rPr>
              <a:t>Текст в элементе</a:t>
            </a:r>
            <a:r>
              <a:rPr lang="en-US" sz="2000" b="1" dirty="0" smtClean="0">
                <a:latin typeface="Trebuchet MS" pitchFamily="34" charset="0"/>
              </a:rPr>
              <a:t>”)]</a:t>
            </a:r>
            <a:endParaRPr lang="ru-RU" sz="2000" b="1" dirty="0" smtClean="0">
              <a:latin typeface="Trebuchet MS" pitchFamily="34" charset="0"/>
            </a:endParaRPr>
          </a:p>
          <a:p>
            <a:pPr marL="457200" indent="-457200">
              <a:lnSpc>
                <a:spcPct val="150000"/>
              </a:lnSpc>
              <a:buClr>
                <a:schemeClr val="accent6">
                  <a:lumMod val="50000"/>
                </a:schemeClr>
              </a:buClr>
              <a:buFont typeface="Wingdings" pitchFamily="2" charset="2"/>
              <a:buChar char="§"/>
            </a:pPr>
            <a:r>
              <a:rPr lang="ru-RU" sz="2000" dirty="0" smtClean="0">
                <a:latin typeface="Trebuchet MS" pitchFamily="34" charset="0"/>
              </a:rPr>
              <a:t>number</a:t>
            </a:r>
            <a:r>
              <a:rPr lang="ru-RU" sz="2000" b="1" dirty="0" smtClean="0">
                <a:latin typeface="Trebuchet MS" pitchFamily="34" charset="0"/>
              </a:rPr>
              <a:t> position()</a:t>
            </a:r>
            <a:r>
              <a:rPr lang="ru-RU" sz="2000" b="1" dirty="0" smtClean="0">
                <a:solidFill>
                  <a:srgbClr val="595959"/>
                </a:solidFill>
                <a:latin typeface="Trebuchet MS" pitchFamily="34" charset="0"/>
              </a:rPr>
              <a:t> - возвращает позицию элемента в множестве</a:t>
            </a:r>
          </a:p>
          <a:p>
            <a:pPr marL="342900" indent="-342900">
              <a:lnSpc>
                <a:spcPct val="150000"/>
              </a:lnSpc>
              <a:buClr>
                <a:schemeClr val="accent6">
                  <a:lumMod val="50000"/>
                </a:schemeClr>
              </a:buClr>
              <a:buFont typeface="Wingdings" panose="05000000000000000000" pitchFamily="2" charset="2"/>
              <a:buChar char="ü"/>
              <a:defRPr/>
            </a:pPr>
            <a:r>
              <a:rPr lang="en-US" sz="2000" b="1" dirty="0" smtClean="0">
                <a:latin typeface="Trebuchet MS" pitchFamily="34" charset="0"/>
              </a:rPr>
              <a:t>.</a:t>
            </a:r>
            <a:r>
              <a:rPr lang="en-US" sz="2000" b="1" dirty="0" smtClean="0">
                <a:solidFill>
                  <a:srgbClr val="C00000"/>
                </a:solidFill>
                <a:latin typeface="Trebuchet MS" pitchFamily="34" charset="0"/>
              </a:rPr>
              <a:t> //</a:t>
            </a:r>
            <a:r>
              <a:rPr lang="en-US" sz="2000" b="1" dirty="0" smtClean="0">
                <a:latin typeface="Trebuchet MS" pitchFamily="34" charset="0"/>
              </a:rPr>
              <a:t>div[@id=‘mail’]</a:t>
            </a:r>
            <a:r>
              <a:rPr lang="en-US" sz="2000" b="1" dirty="0" smtClean="0">
                <a:solidFill>
                  <a:srgbClr val="C00000"/>
                </a:solidFill>
                <a:latin typeface="Trebuchet MS" pitchFamily="34" charset="0"/>
              </a:rPr>
              <a:t> /</a:t>
            </a:r>
            <a:r>
              <a:rPr lang="en-US" sz="2000" b="1" dirty="0" smtClean="0">
                <a:latin typeface="Trebuchet MS" pitchFamily="34" charset="0"/>
              </a:rPr>
              <a:t>div[position()=3]</a:t>
            </a:r>
            <a:endParaRPr lang="ru-RU" sz="2000" b="1" dirty="0" smtClean="0">
              <a:latin typeface="Trebuchet MS" pitchFamily="34" charset="0"/>
            </a:endParaRPr>
          </a:p>
          <a:p>
            <a:pPr marL="457200" indent="-457200">
              <a:lnSpc>
                <a:spcPct val="150000"/>
              </a:lnSpc>
              <a:buClr>
                <a:schemeClr val="accent6">
                  <a:lumMod val="50000"/>
                </a:schemeClr>
              </a:buClr>
              <a:buFont typeface="Wingdings" pitchFamily="2" charset="2"/>
              <a:buChar char="§"/>
            </a:pPr>
            <a:r>
              <a:rPr lang="ru-RU" sz="2000" dirty="0" smtClean="0">
                <a:latin typeface="Trebuchet MS" pitchFamily="34" charset="0"/>
              </a:rPr>
              <a:t>number</a:t>
            </a:r>
            <a:r>
              <a:rPr lang="ru-RU" sz="2000" b="1" dirty="0" smtClean="0">
                <a:latin typeface="Trebuchet MS" pitchFamily="34" charset="0"/>
              </a:rPr>
              <a:t> count(node-set)</a:t>
            </a:r>
            <a:r>
              <a:rPr lang="ru-RU" sz="2000" b="1" dirty="0" smtClean="0">
                <a:solidFill>
                  <a:srgbClr val="595959"/>
                </a:solidFill>
                <a:latin typeface="Trebuchet MS" pitchFamily="34" charset="0"/>
              </a:rPr>
              <a:t> — возвращает количество элементов в node-set</a:t>
            </a:r>
          </a:p>
          <a:p>
            <a:pPr marL="342900" indent="-342900">
              <a:lnSpc>
                <a:spcPct val="150000"/>
              </a:lnSpc>
              <a:buClr>
                <a:schemeClr val="accent6">
                  <a:lumMod val="50000"/>
                </a:schemeClr>
              </a:buClr>
              <a:buFont typeface="Wingdings" panose="05000000000000000000" pitchFamily="2" charset="2"/>
              <a:buChar char="ü"/>
              <a:defRPr/>
            </a:pPr>
            <a:r>
              <a:rPr lang="en-US" sz="2000" b="1" dirty="0" smtClean="0">
                <a:latin typeface="Trebuchet MS" pitchFamily="34" charset="0"/>
              </a:rPr>
              <a:t>.</a:t>
            </a:r>
            <a:r>
              <a:rPr lang="en-US" sz="2000" b="1" dirty="0" smtClean="0">
                <a:solidFill>
                  <a:srgbClr val="C00000"/>
                </a:solidFill>
                <a:latin typeface="Trebuchet MS" pitchFamily="34" charset="0"/>
              </a:rPr>
              <a:t> //</a:t>
            </a:r>
            <a:r>
              <a:rPr lang="en-US" sz="2000" b="1" dirty="0" smtClean="0">
                <a:latin typeface="Trebuchet MS" pitchFamily="34" charset="0"/>
              </a:rPr>
              <a:t>div[count(span)=2]</a:t>
            </a: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en-US" altLang="ru-RU" sz="2800" b="1" dirty="0" smtClean="0">
                <a:solidFill>
                  <a:schemeClr val="bg1"/>
                </a:solidFill>
                <a:latin typeface="Trebuchet MS" pitchFamily="34" charset="0"/>
                <a:ea typeface="Tahoma" pitchFamily="34" charset="0"/>
                <a:cs typeface="Tahoma" pitchFamily="34" charset="0"/>
              </a:rPr>
              <a:t> </a:t>
            </a:r>
            <a:r>
              <a:rPr lang="ru-RU" altLang="ru-RU" sz="2800" b="1" dirty="0" smtClean="0">
                <a:solidFill>
                  <a:schemeClr val="bg1"/>
                </a:solidFill>
                <a:latin typeface="Trebuchet MS" pitchFamily="34" charset="0"/>
                <a:ea typeface="Tahoma" pitchFamily="34" charset="0"/>
                <a:cs typeface="Tahoma" pitchFamily="34" charset="0"/>
              </a:rPr>
              <a:t>:Строковые функции</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341923"/>
            <a:ext cx="7200800" cy="4247317"/>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ru-RU" sz="2000" dirty="0" smtClean="0">
                <a:latin typeface="Trebuchet MS" pitchFamily="34" charset="0"/>
              </a:rPr>
              <a:t>boolean</a:t>
            </a:r>
            <a:r>
              <a:rPr lang="ru-RU" sz="2000" b="1" dirty="0" smtClean="0">
                <a:latin typeface="Trebuchet MS" pitchFamily="34" charset="0"/>
              </a:rPr>
              <a:t> starts-with(string, string)</a:t>
            </a:r>
            <a:r>
              <a:rPr lang="ru-RU" sz="2000" b="1" dirty="0" smtClean="0">
                <a:solidFill>
                  <a:srgbClr val="595959"/>
                </a:solidFill>
                <a:latin typeface="Trebuchet MS" pitchFamily="34" charset="0"/>
              </a:rPr>
              <a:t> - возвращает true если первая строка начинается со второй, иначе false.</a:t>
            </a:r>
          </a:p>
          <a:p>
            <a:pPr marL="457200" indent="-457200">
              <a:lnSpc>
                <a:spcPct val="150000"/>
              </a:lnSpc>
              <a:buClr>
                <a:schemeClr val="accent6">
                  <a:lumMod val="50000"/>
                </a:schemeClr>
              </a:buClr>
              <a:buFont typeface="Wingdings" pitchFamily="2" charset="2"/>
              <a:buChar char="§"/>
            </a:pPr>
            <a:r>
              <a:rPr lang="ru-RU" sz="2000" dirty="0" smtClean="0">
                <a:latin typeface="Trebuchet MS" pitchFamily="34" charset="0"/>
              </a:rPr>
              <a:t>boolean</a:t>
            </a:r>
            <a:r>
              <a:rPr lang="ru-RU" sz="2000" b="1" dirty="0" smtClean="0">
                <a:latin typeface="Trebuchet MS" pitchFamily="34" charset="0"/>
              </a:rPr>
              <a:t> ends-with(string, string)</a:t>
            </a:r>
            <a:r>
              <a:rPr lang="ru-RU" sz="2000" b="1" dirty="0" smtClean="0">
                <a:solidFill>
                  <a:srgbClr val="595959"/>
                </a:solidFill>
                <a:latin typeface="Trebuchet MS" pitchFamily="34" charset="0"/>
              </a:rPr>
              <a:t> - возвращает true если первая строка заканчивается второй, иначе false.</a:t>
            </a:r>
          </a:p>
          <a:p>
            <a:pPr marL="457200" indent="-457200">
              <a:lnSpc>
                <a:spcPct val="150000"/>
              </a:lnSpc>
              <a:buClr>
                <a:schemeClr val="accent6">
                  <a:lumMod val="50000"/>
                </a:schemeClr>
              </a:buClr>
              <a:buFont typeface="Wingdings" pitchFamily="2" charset="2"/>
              <a:buChar char="§"/>
            </a:pPr>
            <a:r>
              <a:rPr lang="ru-RU" sz="2000" dirty="0" smtClean="0">
                <a:latin typeface="Trebuchet MS" pitchFamily="34" charset="0"/>
              </a:rPr>
              <a:t>string</a:t>
            </a:r>
            <a:r>
              <a:rPr lang="ru-RU" sz="2000" b="1" dirty="0" smtClean="0">
                <a:latin typeface="Trebuchet MS" pitchFamily="34" charset="0"/>
              </a:rPr>
              <a:t> normalize-space(string)</a:t>
            </a:r>
            <a:r>
              <a:rPr lang="ru-RU" sz="2000" b="1" dirty="0" smtClean="0">
                <a:solidFill>
                  <a:srgbClr val="595959"/>
                </a:solidFill>
                <a:latin typeface="Trebuchet MS" pitchFamily="34" charset="0"/>
              </a:rPr>
              <a:t> - убирает лишние и повторные пробелы, заменяет пробелами управляющие символы. </a:t>
            </a: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768752"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en-US" altLang="ru-RU" sz="2800" b="1" dirty="0" smtClean="0">
                <a:solidFill>
                  <a:schemeClr val="bg1"/>
                </a:solidFill>
                <a:latin typeface="Trebuchet MS" pitchFamily="34" charset="0"/>
                <a:ea typeface="Tahoma" pitchFamily="34" charset="0"/>
                <a:cs typeface="Tahoma" pitchFamily="34" charset="0"/>
              </a:rPr>
              <a:t> </a:t>
            </a:r>
            <a:r>
              <a:rPr lang="ru-RU" altLang="ru-RU" sz="2800" b="1" dirty="0" smtClean="0">
                <a:solidFill>
                  <a:schemeClr val="bg1"/>
                </a:solidFill>
                <a:latin typeface="Trebuchet MS" pitchFamily="34" charset="0"/>
                <a:ea typeface="Tahoma" pitchFamily="34" charset="0"/>
                <a:cs typeface="Tahoma" pitchFamily="34" charset="0"/>
              </a:rPr>
              <a:t>:Поиск по атрибуту элемента</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502782"/>
            <a:ext cx="7344816" cy="3785652"/>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Строковые функции часто применяются при поиске элементов по их атрибутам (части значения атрибута)</a:t>
            </a:r>
            <a:endParaRPr lang="en-US" sz="2000" b="1" dirty="0" smtClean="0">
              <a:solidFill>
                <a:srgbClr val="595959"/>
              </a:solidFill>
              <a:latin typeface="Trebuchet MS" pitchFamily="34" charset="0"/>
            </a:endParaRPr>
          </a:p>
          <a:p>
            <a:pPr marL="457200" indent="-457200">
              <a:lnSpc>
                <a:spcPct val="150000"/>
              </a:lnSpc>
              <a:buClr>
                <a:schemeClr val="accent6">
                  <a:lumMod val="50000"/>
                </a:schemeClr>
              </a:buClr>
            </a:pPr>
            <a:endParaRPr lang="ru-RU"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xpath=//div[</a:t>
            </a:r>
            <a:r>
              <a:rPr lang="en-US" sz="2000" b="1" dirty="0" err="1" smtClean="0">
                <a:solidFill>
                  <a:schemeClr val="accent2"/>
                </a:solidFill>
                <a:latin typeface="Trebuchet MS" pitchFamily="34" charset="0"/>
              </a:rPr>
              <a:t>starts-with</a:t>
            </a:r>
            <a:r>
              <a:rPr lang="en-US" sz="2000" b="1" dirty="0" err="1" smtClean="0">
                <a:solidFill>
                  <a:srgbClr val="595959"/>
                </a:solidFill>
                <a:latin typeface="Trebuchet MS" pitchFamily="34" charset="0"/>
              </a:rPr>
              <a:t>(</a:t>
            </a:r>
            <a:r>
              <a:rPr lang="en-US" sz="2000" b="1" dirty="0" err="1" smtClean="0">
                <a:latin typeface="Trebuchet MS" pitchFamily="34" charset="0"/>
              </a:rPr>
              <a:t>@class</a:t>
            </a:r>
            <a:r>
              <a:rPr lang="en-US" sz="2000" b="1" dirty="0" err="1" smtClean="0">
                <a:solidFill>
                  <a:srgbClr val="595959"/>
                </a:solidFill>
                <a:latin typeface="Trebuchet MS" pitchFamily="34" charset="0"/>
              </a:rPr>
              <a:t>,“</a:t>
            </a:r>
            <a:r>
              <a:rPr lang="en-US" sz="2000" b="1" dirty="0" err="1" smtClean="0">
                <a:latin typeface="Trebuchet MS" pitchFamily="34" charset="0"/>
              </a:rPr>
              <a:t>title</a:t>
            </a:r>
            <a:r>
              <a:rPr lang="en-US" sz="2000" b="1" dirty="0" err="1" smtClean="0">
                <a:solidFill>
                  <a:srgbClr val="595959"/>
                </a:solidFill>
                <a:latin typeface="Trebuchet MS" pitchFamily="34" charset="0"/>
              </a:rPr>
              <a: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xpath=//div[</a:t>
            </a:r>
            <a:r>
              <a:rPr lang="en-US" sz="2000" b="1" dirty="0" err="1" smtClean="0">
                <a:solidFill>
                  <a:schemeClr val="accent2"/>
                </a:solidFill>
                <a:latin typeface="Trebuchet MS" pitchFamily="34" charset="0"/>
              </a:rPr>
              <a:t>contains</a:t>
            </a:r>
            <a:r>
              <a:rPr lang="en-US" sz="2000" b="1" dirty="0" err="1" smtClean="0">
                <a:solidFill>
                  <a:srgbClr val="595959"/>
                </a:solidFill>
                <a:latin typeface="Trebuchet MS" pitchFamily="34" charset="0"/>
              </a:rPr>
              <a:t>(</a:t>
            </a:r>
            <a:r>
              <a:rPr lang="en-US" sz="2000" b="1" dirty="0" err="1" smtClean="0">
                <a:latin typeface="Trebuchet MS" pitchFamily="34" charset="0"/>
              </a:rPr>
              <a:t>@class</a:t>
            </a:r>
            <a:r>
              <a:rPr lang="en-US" sz="2000" b="1" dirty="0" err="1" smtClean="0">
                <a:solidFill>
                  <a:srgbClr val="595959"/>
                </a:solidFill>
                <a:latin typeface="Trebuchet MS" pitchFamily="34" charset="0"/>
              </a:rPr>
              <a:t>,“</a:t>
            </a:r>
            <a:r>
              <a:rPr lang="en-US" sz="2000" b="1" dirty="0" err="1" smtClean="0">
                <a:latin typeface="Trebuchet MS" pitchFamily="34" charset="0"/>
              </a:rPr>
              <a:t>title</a:t>
            </a:r>
            <a:r>
              <a:rPr lang="en-US" sz="2000" b="1" dirty="0" err="1" smtClean="0">
                <a:solidFill>
                  <a:srgbClr val="595959"/>
                </a:solidFill>
                <a:latin typeface="Trebuchet MS" pitchFamily="34" charset="0"/>
              </a:rPr>
              <a: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xpath=//div[</a:t>
            </a:r>
            <a:r>
              <a:rPr lang="en-US" sz="2000" b="1" dirty="0" err="1" smtClean="0">
                <a:solidFill>
                  <a:schemeClr val="accent2"/>
                </a:solidFill>
                <a:latin typeface="Trebuchet MS" pitchFamily="34" charset="0"/>
              </a:rPr>
              <a:t>ends-with</a:t>
            </a:r>
            <a:r>
              <a:rPr lang="en-US" sz="2000" b="1" dirty="0" err="1" smtClean="0">
                <a:solidFill>
                  <a:srgbClr val="595959"/>
                </a:solidFill>
                <a:latin typeface="Trebuchet MS" pitchFamily="34" charset="0"/>
              </a:rPr>
              <a:t>(</a:t>
            </a:r>
            <a:r>
              <a:rPr lang="en-US" sz="2000" b="1" dirty="0" err="1" smtClean="0">
                <a:latin typeface="Trebuchet MS" pitchFamily="34" charset="0"/>
              </a:rPr>
              <a:t>@class</a:t>
            </a:r>
            <a:r>
              <a:rPr lang="en-US" sz="2000" b="1" dirty="0" err="1" smtClean="0">
                <a:solidFill>
                  <a:srgbClr val="595959"/>
                </a:solidFill>
                <a:latin typeface="Trebuchet MS" pitchFamily="34" charset="0"/>
              </a:rPr>
              <a:t>,“</a:t>
            </a:r>
            <a:r>
              <a:rPr lang="en-US" sz="2000" b="1" dirty="0" err="1" smtClean="0">
                <a:latin typeface="Trebuchet MS" pitchFamily="34" charset="0"/>
              </a:rPr>
              <a:t>title</a:t>
            </a:r>
            <a:r>
              <a:rPr lang="en-US" sz="2000" b="1" dirty="0" smtClean="0">
                <a:solidFill>
                  <a:srgbClr val="595959"/>
                </a:solidFill>
                <a:latin typeface="Trebuchet MS" pitchFamily="34" charset="0"/>
              </a:rPr>
              <a:t>”)]</a:t>
            </a:r>
            <a:endParaRPr lang="ru-RU" sz="2000" b="1" dirty="0" smtClean="0">
              <a:solidFill>
                <a:srgbClr val="595959"/>
              </a:solidFill>
              <a:latin typeface="Trebuchet MS" pitchFamily="34" charset="0"/>
            </a:endParaRPr>
          </a:p>
          <a:p>
            <a:pPr marL="457200" indent="-457200">
              <a:lnSpc>
                <a:spcPct val="150000"/>
              </a:lnSpc>
              <a:buClr>
                <a:schemeClr val="accent6">
                  <a:lumMod val="50000"/>
                </a:schemeClr>
              </a:buClr>
            </a:pPr>
            <a:endParaRPr lang="en-US" sz="2000" b="1" dirty="0" smtClean="0">
              <a:solidFill>
                <a:schemeClr val="tx1">
                  <a:lumMod val="50000"/>
                  <a:lumOff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768752"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err="1" smtClean="0">
                <a:solidFill>
                  <a:schemeClr val="bg1"/>
                </a:solidFill>
                <a:latin typeface="Trebuchet MS" pitchFamily="34" charset="0"/>
                <a:ea typeface="Tahoma" pitchFamily="34" charset="0"/>
                <a:cs typeface="Tahoma" pitchFamily="34" charset="0"/>
              </a:rPr>
              <a:t>Xpath</a:t>
            </a:r>
            <a:r>
              <a:rPr lang="en-US" altLang="ru-RU" sz="2800" b="1" dirty="0" smtClean="0">
                <a:solidFill>
                  <a:schemeClr val="bg1"/>
                </a:solidFill>
                <a:latin typeface="Trebuchet MS" pitchFamily="34" charset="0"/>
                <a:ea typeface="Tahoma" pitchFamily="34" charset="0"/>
                <a:cs typeface="Tahoma" pitchFamily="34" charset="0"/>
              </a:rPr>
              <a:t> </a:t>
            </a:r>
            <a:r>
              <a:rPr lang="ru-RU" altLang="ru-RU" sz="2800" b="1" dirty="0" smtClean="0">
                <a:solidFill>
                  <a:schemeClr val="bg1"/>
                </a:solidFill>
                <a:latin typeface="Trebuchet MS" pitchFamily="34" charset="0"/>
                <a:ea typeface="Tahoma" pitchFamily="34" charset="0"/>
                <a:cs typeface="Tahoma" pitchFamily="34" charset="0"/>
              </a:rPr>
              <a:t>:Логические функции</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502782"/>
            <a:ext cx="7344816" cy="4708981"/>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or</a:t>
            </a:r>
            <a:r>
              <a:rPr lang="en-US" sz="2000" b="1" dirty="0" smtClean="0">
                <a:solidFill>
                  <a:srgbClr val="595959"/>
                </a:solidFill>
                <a:latin typeface="Trebuchet MS" pitchFamily="34" charset="0"/>
              </a:rPr>
              <a:t> , </a:t>
            </a:r>
            <a:r>
              <a:rPr lang="en-US" sz="2000" b="1" dirty="0" smtClean="0">
                <a:latin typeface="Trebuchet MS" pitchFamily="34" charset="0"/>
              </a:rPr>
              <a:t>and</a:t>
            </a:r>
            <a:r>
              <a:rPr lang="ru-RU" sz="2000" b="1" dirty="0" smtClean="0">
                <a:solidFill>
                  <a:srgbClr val="595959"/>
                </a:solidFill>
                <a:latin typeface="Trebuchet MS" pitchFamily="34" charset="0"/>
              </a:rPr>
              <a:t> — логические «или»</a:t>
            </a:r>
            <a:r>
              <a:rPr lang="en-US" sz="2000" b="1" dirty="0" smtClean="0">
                <a:solidFill>
                  <a:srgbClr val="595959"/>
                </a:solidFill>
                <a:latin typeface="Trebuchet MS" pitchFamily="34" charset="0"/>
              </a:rPr>
              <a:t>  </a:t>
            </a:r>
            <a:r>
              <a:rPr lang="ru-RU" sz="2000" b="1" dirty="0" smtClean="0">
                <a:solidFill>
                  <a:srgbClr val="595959"/>
                </a:solidFill>
                <a:latin typeface="Trebuchet MS" pitchFamily="34" charset="0"/>
              </a:rPr>
              <a:t>и</a:t>
            </a:r>
            <a:r>
              <a:rPr lang="en-US" sz="2000" b="1" dirty="0" smtClean="0">
                <a:solidFill>
                  <a:srgbClr val="595959"/>
                </a:solidFill>
                <a:latin typeface="Trebuchet MS" pitchFamily="34" charset="0"/>
              </a:rPr>
              <a:t> </a:t>
            </a:r>
            <a:r>
              <a:rPr lang="ru-RU" sz="2000" b="1" dirty="0" smtClean="0">
                <a:solidFill>
                  <a:srgbClr val="595959"/>
                </a:solidFill>
                <a:latin typeface="Trebuchet MS" pitchFamily="34" charset="0"/>
              </a:rPr>
              <a:t>«и»</a:t>
            </a: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 </a:t>
            </a:r>
            <a:r>
              <a:rPr lang="ru-RU" sz="2000" b="1" dirty="0" smtClean="0">
                <a:latin typeface="Trebuchet MS" pitchFamily="34" charset="0"/>
              </a:rPr>
              <a:t>&lt;</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 </a:t>
            </a:r>
            <a:r>
              <a:rPr lang="ru-RU" sz="2000" b="1" dirty="0" smtClean="0">
                <a:latin typeface="Trebuchet MS" pitchFamily="34" charset="0"/>
              </a:rPr>
              <a:t>&gt;</a:t>
            </a:r>
            <a:r>
              <a:rPr lang="en-US" sz="2000" b="1" dirty="0" smtClean="0">
                <a:solidFill>
                  <a:srgbClr val="595959"/>
                </a:solidFill>
                <a:latin typeface="Trebuchet MS" pitchFamily="34" charset="0"/>
              </a:rPr>
              <a:t> , </a:t>
            </a:r>
            <a:r>
              <a:rPr lang="ru-RU" sz="2000" b="1" dirty="0" smtClean="0">
                <a:latin typeface="Trebuchet MS" pitchFamily="34" charset="0"/>
              </a:rPr>
              <a:t>&gt;=</a:t>
            </a:r>
            <a:r>
              <a:rPr lang="ru-RU" sz="2000" b="1" dirty="0" smtClean="0">
                <a:solidFill>
                  <a:srgbClr val="595959"/>
                </a:solidFill>
                <a:latin typeface="Trebuchet MS" pitchFamily="34" charset="0"/>
              </a:rPr>
              <a:t>  — логическиее «равно», «меньше»</a:t>
            </a:r>
            <a:r>
              <a:rPr lang="en-US" sz="2000" b="1" dirty="0" smtClean="0">
                <a:solidFill>
                  <a:srgbClr val="595959"/>
                </a:solidFill>
                <a:latin typeface="Trebuchet MS" pitchFamily="34" charset="0"/>
              </a:rPr>
              <a:t>, </a:t>
            </a:r>
            <a:r>
              <a:rPr lang="ru-RU" sz="2000" b="1" dirty="0" smtClean="0">
                <a:solidFill>
                  <a:srgbClr val="595959"/>
                </a:solidFill>
                <a:latin typeface="Trebuchet MS" pitchFamily="34" charset="0"/>
              </a:rPr>
              <a:t>«больше»</a:t>
            </a:r>
            <a:r>
              <a:rPr lang="en-US" sz="2000" b="1" dirty="0" smtClean="0">
                <a:solidFill>
                  <a:srgbClr val="595959"/>
                </a:solidFill>
                <a:latin typeface="Trebuchet MS" pitchFamily="34" charset="0"/>
              </a:rPr>
              <a:t>, </a:t>
            </a:r>
            <a:r>
              <a:rPr lang="ru-RU" sz="2000" b="1" dirty="0" smtClean="0">
                <a:solidFill>
                  <a:srgbClr val="595959"/>
                </a:solidFill>
                <a:latin typeface="Trebuchet MS" pitchFamily="34" charset="0"/>
              </a:rPr>
              <a:t>«больше либо равно»</a:t>
            </a: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boolean true()</a:t>
            </a:r>
            <a:r>
              <a:rPr lang="ru-RU" sz="2000" b="1" dirty="0" smtClean="0">
                <a:solidFill>
                  <a:srgbClr val="595959"/>
                </a:solidFill>
                <a:latin typeface="Trebuchet MS" pitchFamily="34" charset="0"/>
              </a:rPr>
              <a:t>, </a:t>
            </a:r>
            <a:r>
              <a:rPr lang="ru-RU" sz="2000" b="1" dirty="0" smtClean="0">
                <a:latin typeface="Trebuchet MS" pitchFamily="34" charset="0"/>
              </a:rPr>
              <a:t>false() </a:t>
            </a:r>
            <a:r>
              <a:rPr lang="ru-RU" sz="2000" b="1" dirty="0" smtClean="0">
                <a:solidFill>
                  <a:srgbClr val="595959"/>
                </a:solidFill>
                <a:latin typeface="Trebuchet MS" pitchFamily="34" charset="0"/>
              </a:rPr>
              <a:t>- возвращает истину, ложь.</a:t>
            </a:r>
          </a:p>
          <a:p>
            <a:pPr marL="457200" indent="-457200">
              <a:lnSpc>
                <a:spcPct val="150000"/>
              </a:lnSpc>
              <a:buClr>
                <a:schemeClr val="accent6">
                  <a:lumMod val="50000"/>
                </a:schemeClr>
              </a:buClr>
              <a:buFont typeface="Wingdings" pitchFamily="2" charset="2"/>
              <a:buChar char="§"/>
            </a:pPr>
            <a:r>
              <a:rPr lang="ru-RU" sz="2000" b="1" dirty="0" smtClean="0">
                <a:latin typeface="Trebuchet MS" pitchFamily="34" charset="0"/>
              </a:rPr>
              <a:t>boolean not(boolean) </a:t>
            </a:r>
            <a:r>
              <a:rPr lang="ru-RU" sz="2000" b="1" dirty="0" smtClean="0">
                <a:solidFill>
                  <a:srgbClr val="595959"/>
                </a:solidFill>
                <a:latin typeface="Trebuchet MS" pitchFamily="34" charset="0"/>
              </a:rPr>
              <a:t>- логическое отрицание, возвращает true если аргумент false и наоборот.</a:t>
            </a:r>
            <a:endParaRPr lang="en-US" sz="2000" b="1" dirty="0" smtClean="0">
              <a:solidFill>
                <a:srgbClr val="595959"/>
              </a:solidFill>
              <a:latin typeface="Trebuchet MS" pitchFamily="34" charset="0"/>
            </a:endParaRPr>
          </a:p>
          <a:p>
            <a:pPr marL="457200" indent="-457200">
              <a:lnSpc>
                <a:spcPct val="150000"/>
              </a:lnSpc>
              <a:buClr>
                <a:schemeClr val="accent6">
                  <a:lumMod val="50000"/>
                </a:schemeClr>
              </a:buClr>
            </a:pPr>
            <a:endParaRPr lang="ru-RU"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en-US" sz="2000" b="1" dirty="0" smtClean="0">
                <a:latin typeface="Trebuchet MS" pitchFamily="34" charset="0"/>
              </a:rPr>
              <a:t>=.//label[text()</a:t>
            </a:r>
            <a:r>
              <a:rPr lang="en-US" sz="2000" b="1" dirty="0" smtClean="0">
                <a:solidFill>
                  <a:srgbClr val="C00000"/>
                </a:solidFill>
                <a:latin typeface="Trebuchet MS" pitchFamily="34" charset="0"/>
              </a:rPr>
              <a:t>=</a:t>
            </a:r>
            <a:r>
              <a:rPr lang="en-US" sz="2000" b="1" dirty="0" smtClean="0">
                <a:latin typeface="Trebuchet MS" pitchFamily="34" charset="0"/>
              </a:rPr>
              <a:t>“</a:t>
            </a:r>
            <a:r>
              <a:rPr lang="ru-RU" sz="2000" b="1" dirty="0" smtClean="0">
                <a:latin typeface="Trebuchet MS" pitchFamily="34" charset="0"/>
              </a:rPr>
              <a:t>Пароль</a:t>
            </a:r>
            <a:r>
              <a:rPr lang="en-US" sz="2000" b="1" dirty="0" smtClean="0">
                <a:latin typeface="Trebuchet MS" pitchFamily="34" charset="0"/>
              </a:rPr>
              <a:t>”</a:t>
            </a:r>
            <a:r>
              <a:rPr lang="ru-RU" sz="2000" b="1" dirty="0" smtClean="0">
                <a:latin typeface="Trebuchet MS" pitchFamily="34" charset="0"/>
              </a:rPr>
              <a:t> </a:t>
            </a:r>
            <a:r>
              <a:rPr lang="en-US" sz="2000" b="1" dirty="0" smtClean="0">
                <a:solidFill>
                  <a:srgbClr val="C00000"/>
                </a:solidFill>
                <a:latin typeface="Trebuchet MS" pitchFamily="34" charset="0"/>
              </a:rPr>
              <a:t>and</a:t>
            </a:r>
            <a:r>
              <a:rPr lang="en-US" sz="2000" b="1" dirty="0" smtClean="0">
                <a:solidFill>
                  <a:srgbClr val="595959"/>
                </a:solidFill>
                <a:latin typeface="Trebuchet MS" pitchFamily="34" charset="0"/>
              </a:rPr>
              <a:t> </a:t>
            </a:r>
            <a:r>
              <a:rPr lang="en-US" sz="2000" b="1" dirty="0" smtClean="0">
                <a:latin typeface="Trebuchet MS" pitchFamily="34" charset="0"/>
              </a:rPr>
              <a:t>@for</a:t>
            </a:r>
            <a:r>
              <a:rPr lang="en-US" sz="2000" b="1" dirty="0" smtClean="0">
                <a:solidFill>
                  <a:srgbClr val="C00000"/>
                </a:solidFill>
                <a:latin typeface="Trebuchet MS" pitchFamily="34" charset="0"/>
              </a:rPr>
              <a:t>=</a:t>
            </a:r>
            <a:r>
              <a:rPr lang="en-US" sz="2000" b="1" dirty="0" smtClean="0">
                <a:latin typeface="Trebuchet MS" pitchFamily="34" charset="0"/>
              </a:rPr>
              <a:t>“password”]</a:t>
            </a:r>
          </a:p>
          <a:p>
            <a:pPr marL="342900" indent="-342900">
              <a:lnSpc>
                <a:spcPct val="150000"/>
              </a:lnSpc>
              <a:buClr>
                <a:schemeClr val="accent6">
                  <a:lumMod val="50000"/>
                </a:schemeClr>
              </a:buClr>
              <a:buFont typeface="Wingdings" panose="05000000000000000000" pitchFamily="2" charset="2"/>
              <a:buChar char="ü"/>
              <a:defRPr/>
            </a:pPr>
            <a:endParaRPr lang="ru-RU" sz="2000" b="1" dirty="0" smtClean="0">
              <a:solidFill>
                <a:srgbClr val="595959"/>
              </a:solidFill>
              <a:latin typeface="Trebuchet MS" pitchFamily="34" charset="0"/>
            </a:endParaRPr>
          </a:p>
          <a:p>
            <a:pPr marL="457200" indent="-457200">
              <a:lnSpc>
                <a:spcPct val="150000"/>
              </a:lnSpc>
              <a:buClr>
                <a:schemeClr val="accent6">
                  <a:lumMod val="50000"/>
                </a:schemeClr>
              </a:buClr>
            </a:pPr>
            <a:endParaRPr lang="en-US" sz="2000" b="1" dirty="0" smtClean="0">
              <a:solidFill>
                <a:schemeClr val="tx1">
                  <a:lumMod val="50000"/>
                  <a:lumOff val="50000"/>
                </a:schemeClr>
              </a:solidFill>
              <a:latin typeface="Consolas" pitchFamily="49" charset="0"/>
              <a:cs typeface="Consolas" pitchFamily="49" charset="0"/>
            </a:endParaRPr>
          </a:p>
        </p:txBody>
      </p:sp>
    </p:spTree>
    <p:extLst>
      <p:ext uri="{BB962C8B-B14F-4D97-AF65-F5344CB8AC3E}">
        <p14:creationId xmlns:p14="http://schemas.microsoft.com/office/powerpoint/2010/main" val="2626504362"/>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Сложные локаторы:</a:t>
            </a:r>
            <a:r>
              <a:rPr lang="en-US" altLang="ru-RU" sz="2800" b="1" dirty="0" smtClean="0">
                <a:solidFill>
                  <a:schemeClr val="bg1"/>
                </a:solidFill>
                <a:latin typeface="Trebuchet MS" pitchFamily="34" charset="0"/>
                <a:ea typeface="Tahoma" pitchFamily="34" charset="0"/>
                <a:cs typeface="Tahoma" pitchFamily="34" charset="0"/>
              </a:rPr>
              <a:t>CSS</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2400657"/>
          </a:xfrm>
          <a:prstGeom prst="rect">
            <a:avLst/>
          </a:prstGeom>
        </p:spPr>
        <p:txBody>
          <a:bodyPr wrap="square">
            <a:spAutoFit/>
          </a:bodyPr>
          <a:lstStyle/>
          <a:p>
            <a:pPr marL="342900" indent="-342900">
              <a:lnSpc>
                <a:spcPct val="150000"/>
              </a:lnSpc>
              <a:buClr>
                <a:schemeClr val="accent6">
                  <a:lumMod val="50000"/>
                </a:schemeClr>
              </a:buClr>
              <a:buFont typeface="Wingdings" panose="05000000000000000000" pitchFamily="2" charset="2"/>
              <a:buChar char="§"/>
            </a:pPr>
            <a:r>
              <a:rPr lang="ru-RU" sz="2000" b="1" dirty="0" smtClean="0">
                <a:solidFill>
                  <a:srgbClr val="595959"/>
                </a:solidFill>
                <a:latin typeface="Trebuchet MS" pitchFamily="34" charset="0"/>
              </a:rPr>
              <a:t>CSS — язык стилей, определяющий отображение HTML-документов</a:t>
            </a:r>
          </a:p>
          <a:p>
            <a:pPr marL="342900" indent="-342900">
              <a:lnSpc>
                <a:spcPct val="150000"/>
              </a:lnSpc>
              <a:buClr>
                <a:schemeClr val="accent6">
                  <a:lumMod val="50000"/>
                </a:schemeClr>
              </a:buClr>
              <a:buFont typeface="Wingdings" panose="05000000000000000000" pitchFamily="2" charset="2"/>
              <a:buChar char="§"/>
            </a:pPr>
            <a:r>
              <a:rPr lang="ru-RU" sz="2000" b="1" dirty="0" smtClean="0">
                <a:solidFill>
                  <a:srgbClr val="595959"/>
                </a:solidFill>
                <a:latin typeface="Trebuchet MS" pitchFamily="34" charset="0"/>
              </a:rPr>
              <a:t>При запуске тестов на Internet Explorer'е использование CSS локаторов предпочтительней других из-за скорости выполнение тестов</a:t>
            </a: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smtClean="0">
                <a:solidFill>
                  <a:schemeClr val="bg1"/>
                </a:solidFill>
                <a:latin typeface="Trebuchet MS" pitchFamily="34" charset="0"/>
                <a:ea typeface="Tahoma" pitchFamily="34" charset="0"/>
                <a:cs typeface="Tahoma" pitchFamily="34" charset="0"/>
              </a:rPr>
              <a:t>CSS</a:t>
            </a:r>
            <a:r>
              <a:rPr lang="ru-RU" altLang="ru-RU" sz="2800" b="1" dirty="0" smtClean="0">
                <a:solidFill>
                  <a:schemeClr val="bg1"/>
                </a:solidFill>
                <a:latin typeface="Trebuchet MS" pitchFamily="34" charset="0"/>
                <a:ea typeface="Tahoma" pitchFamily="34" charset="0"/>
                <a:cs typeface="Tahoma" pitchFamily="34" charset="0"/>
              </a:rPr>
              <a:t>: Поиск по тегу элемента</a:t>
            </a: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3323987"/>
          </a:xfrm>
          <a:prstGeom prst="rect">
            <a:avLst/>
          </a:prstGeom>
        </p:spPr>
        <p:txBody>
          <a:bodyPr wrap="square">
            <a:spAutoFit/>
          </a:bodyPr>
          <a:lstStyle/>
          <a:p>
            <a:pPr marL="342900" indent="-342900">
              <a:lnSpc>
                <a:spcPct val="150000"/>
              </a:lnSpc>
              <a:buClr>
                <a:schemeClr val="accent6">
                  <a:lumMod val="50000"/>
                </a:schemeClr>
              </a:buClr>
              <a:buFont typeface="Wingdings" panose="05000000000000000000" pitchFamily="2" charset="2"/>
              <a:buChar char="§"/>
              <a:defRPr/>
            </a:pPr>
            <a:r>
              <a:rPr lang="en-US" sz="2000" b="1" dirty="0" err="1" smtClean="0">
                <a:solidFill>
                  <a:srgbClr val="595959"/>
                </a:solidFill>
                <a:latin typeface="Trebuchet MS" pitchFamily="34" charset="0"/>
              </a:rPr>
              <a:t>css</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input</a:t>
            </a:r>
          </a:p>
          <a:p>
            <a:pPr marL="342900" indent="-342900">
              <a:lnSpc>
                <a:spcPct val="150000"/>
              </a:lnSpc>
              <a:buClr>
                <a:schemeClr val="accent6">
                  <a:lumMod val="50000"/>
                </a:schemeClr>
              </a:buClr>
              <a:buFont typeface="Wingdings" panose="05000000000000000000" pitchFamily="2" charset="2"/>
              <a:buChar char="§"/>
              <a:defRPr/>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//input</a:t>
            </a:r>
            <a:endParaRPr lang="ru-RU" sz="2000" b="1" dirty="0" smtClean="0">
              <a:latin typeface="Trebuchet MS" pitchFamily="34" charset="0"/>
            </a:endParaRPr>
          </a:p>
          <a:p>
            <a:pPr marL="342900" indent="-342900">
              <a:lnSpc>
                <a:spcPct val="150000"/>
              </a:lnSpc>
              <a:buClr>
                <a:schemeClr val="accent6">
                  <a:lumMod val="50000"/>
                </a:schemeClr>
              </a:buClr>
              <a:defRPr/>
            </a:pPr>
            <a:endParaRPr lang="en-US"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
              <a:defRPr/>
            </a:pPr>
            <a:r>
              <a:rPr lang="en-US" sz="2000" b="1" dirty="0" smtClean="0">
                <a:solidFill>
                  <a:srgbClr val="595959"/>
                </a:solidFill>
                <a:latin typeface="Trebuchet MS" pitchFamily="34" charset="0"/>
              </a:rPr>
              <a:t>* </a:t>
            </a:r>
            <a:r>
              <a:rPr lang="ru-RU" sz="2000" b="1" dirty="0" smtClean="0">
                <a:solidFill>
                  <a:srgbClr val="595959"/>
                </a:solidFill>
                <a:latin typeface="Trebuchet MS" pitchFamily="34" charset="0"/>
              </a:rPr>
              <a:t>– любой элемент</a:t>
            </a:r>
          </a:p>
          <a:p>
            <a:pPr marL="342900" indent="-342900">
              <a:lnSpc>
                <a:spcPct val="150000"/>
              </a:lnSpc>
              <a:buClr>
                <a:schemeClr val="accent6">
                  <a:lumMod val="50000"/>
                </a:schemeClr>
              </a:buClr>
              <a:buFont typeface="Wingdings" panose="05000000000000000000" pitchFamily="2" charset="2"/>
              <a:buChar char="§"/>
              <a:defRPr/>
            </a:pPr>
            <a:endParaRPr lang="ru-RU"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
              <a:defRPr/>
            </a:pPr>
            <a:r>
              <a:rPr lang="en-US" sz="2000" b="1" dirty="0" err="1" smtClean="0">
                <a:solidFill>
                  <a:srgbClr val="595959"/>
                </a:solidFill>
                <a:latin typeface="Trebuchet MS" pitchFamily="34" charset="0"/>
              </a:rPr>
              <a:t>css</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div *</a:t>
            </a:r>
          </a:p>
          <a:p>
            <a:pPr marL="342900" indent="-342900">
              <a:lnSpc>
                <a:spcPct val="150000"/>
              </a:lnSpc>
              <a:buClr>
                <a:schemeClr val="accent6">
                  <a:lumMod val="50000"/>
                </a:schemeClr>
              </a:buClr>
              <a:buFont typeface="Wingdings" panose="05000000000000000000" pitchFamily="2" charset="2"/>
              <a:buChar char="§"/>
              <a:defRPr/>
            </a:pPr>
            <a:r>
              <a:rPr lang="en-US" sz="2000" b="1" dirty="0" err="1" smtClean="0">
                <a:solidFill>
                  <a:srgbClr val="595959"/>
                </a:solidFill>
                <a:latin typeface="Trebuchet MS" pitchFamily="34" charset="0"/>
              </a:rPr>
              <a:t>xpath</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//div/*</a:t>
            </a: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smtClean="0">
                <a:solidFill>
                  <a:schemeClr val="bg1"/>
                </a:solidFill>
                <a:latin typeface="Trebuchet MS" pitchFamily="34" charset="0"/>
                <a:ea typeface="Tahoma" pitchFamily="34" charset="0"/>
                <a:cs typeface="Tahoma" pitchFamily="34" charset="0"/>
              </a:rPr>
              <a:t>CSS: </a:t>
            </a:r>
            <a:r>
              <a:rPr lang="ru-RU" altLang="ru-RU" sz="2800" b="1" dirty="0" smtClean="0">
                <a:solidFill>
                  <a:schemeClr val="bg1"/>
                </a:solidFill>
                <a:latin typeface="Trebuchet MS" pitchFamily="34" charset="0"/>
                <a:ea typeface="Tahoma" pitchFamily="34" charset="0"/>
                <a:cs typeface="Tahoma" pitchFamily="34" charset="0"/>
              </a:rPr>
              <a:t>Поиск по атрибуту элемента</a:t>
            </a:r>
            <a:endParaRPr lang="ru-RU" altLang="ru-RU" sz="2800" b="1" dirty="0">
              <a:solidFill>
                <a:schemeClr val="bg1"/>
              </a:solidFill>
              <a:latin typeface="Trebuchet MS" pitchFamily="34" charset="0"/>
              <a:ea typeface="Tahoma" pitchFamily="34" charset="0"/>
              <a:cs typeface="Tahoma" pitchFamily="34" charset="0"/>
            </a:endParaRPr>
          </a:p>
        </p:txBody>
      </p:sp>
      <p:graphicFrame>
        <p:nvGraphicFramePr>
          <p:cNvPr id="6" name="Table 5"/>
          <p:cNvGraphicFramePr>
            <a:graphicFrameLocks noGrp="1"/>
          </p:cNvGraphicFramePr>
          <p:nvPr/>
        </p:nvGraphicFramePr>
        <p:xfrm>
          <a:off x="467544" y="1343942"/>
          <a:ext cx="8136904" cy="4549464"/>
        </p:xfrm>
        <a:graphic>
          <a:graphicData uri="http://schemas.openxmlformats.org/drawingml/2006/table">
            <a:tbl>
              <a:tblPr firstRow="1" bandRow="1">
                <a:tableStyleId>{5C22544A-7EE6-4342-B048-85BDC9FD1C3A}</a:tableStyleId>
              </a:tblPr>
              <a:tblGrid>
                <a:gridCol w="1933521"/>
                <a:gridCol w="6203383"/>
              </a:tblGrid>
              <a:tr h="3568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kern="1200" dirty="0" smtClean="0">
                          <a:solidFill>
                            <a:schemeClr val="lt1"/>
                          </a:solidFill>
                          <a:latin typeface="+mn-lt"/>
                          <a:ea typeface="+mn-ea"/>
                          <a:cs typeface="+mn-cs"/>
                        </a:rPr>
                        <a:t>Вид</a:t>
                      </a:r>
                      <a:r>
                        <a:rPr lang="en-US" sz="1800" b="1" kern="1200" dirty="0" smtClean="0">
                          <a:solidFill>
                            <a:schemeClr val="lt1"/>
                          </a:solidFill>
                          <a:latin typeface="+mn-lt"/>
                          <a:ea typeface="+mn-ea"/>
                          <a:cs typeface="+mn-cs"/>
                        </a:rPr>
                        <a:t>  </a:t>
                      </a:r>
                      <a:r>
                        <a:rPr lang="ru-RU" sz="1800" b="1" kern="1200" baseline="0" dirty="0" smtClean="0">
                          <a:solidFill>
                            <a:schemeClr val="lt1"/>
                          </a:solidFill>
                          <a:latin typeface="+mn-lt"/>
                          <a:ea typeface="+mn-ea"/>
                          <a:cs typeface="+mn-cs"/>
                        </a:rPr>
                        <a:t> </a:t>
                      </a:r>
                      <a:r>
                        <a:rPr lang="ru-RU" sz="1800" b="1" kern="1200" dirty="0" smtClean="0">
                          <a:solidFill>
                            <a:schemeClr val="lt1"/>
                          </a:solidFill>
                          <a:latin typeface="+mn-lt"/>
                          <a:ea typeface="+mn-ea"/>
                          <a:cs typeface="+mn-cs"/>
                        </a:rPr>
                        <a:t>локатора</a:t>
                      </a:r>
                    </a:p>
                  </a:txBody>
                  <a:tcPr/>
                </a:tc>
                <a:tc>
                  <a:txBody>
                    <a:bodyPr/>
                    <a:lstStyle/>
                    <a:p>
                      <a:r>
                        <a:rPr lang="ru-RU" dirty="0" smtClean="0"/>
                        <a:t>Описание</a:t>
                      </a:r>
                      <a:endParaRPr lang="ru-RU" dirty="0"/>
                    </a:p>
                  </a:txBody>
                  <a:tcPr/>
                </a:tc>
              </a:tr>
              <a:tr h="3593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rgbClr val="595959"/>
                          </a:solidFill>
                          <a:latin typeface="Trebuchet MS" pitchFamily="34" charset="0"/>
                          <a:ea typeface="+mn-ea"/>
                          <a:cs typeface="+mn-cs"/>
                        </a:rPr>
                        <a:t>E</a:t>
                      </a:r>
                      <a:r>
                        <a:rPr lang="en-US" sz="1800" b="1" kern="1200" dirty="0" err="1" smtClean="0">
                          <a:solidFill>
                            <a:srgbClr val="C00000"/>
                          </a:solidFill>
                          <a:latin typeface="Trebuchet MS" pitchFamily="34" charset="0"/>
                          <a:ea typeface="+mn-ea"/>
                          <a:cs typeface="+mn-cs"/>
                        </a:rPr>
                        <a:t>#</a:t>
                      </a:r>
                      <a:r>
                        <a:rPr lang="en-US" sz="1800" b="1" kern="1200" dirty="0" err="1" smtClean="0">
                          <a:solidFill>
                            <a:schemeClr val="tx1"/>
                          </a:solidFill>
                          <a:latin typeface="Trebuchet MS" pitchFamily="34" charset="0"/>
                          <a:ea typeface="+mn-ea"/>
                          <a:cs typeface="+mn-cs"/>
                        </a:rPr>
                        <a:t>myid</a:t>
                      </a:r>
                      <a:endParaRPr lang="ru-RU" sz="1800" b="1" kern="1200" dirty="0" smtClean="0">
                        <a:solidFill>
                          <a:schemeClr val="tx1"/>
                        </a:solidFill>
                        <a:latin typeface="Trebuchet MS"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t>Сокращение</a:t>
                      </a:r>
                      <a:r>
                        <a:rPr lang="ru-RU" sz="1800" b="1" baseline="0" dirty="0" smtClean="0"/>
                        <a:t> для </a:t>
                      </a:r>
                      <a:r>
                        <a:rPr lang="en-US" sz="1800" b="1" baseline="0" dirty="0" smtClean="0">
                          <a:solidFill>
                            <a:srgbClr val="595959"/>
                          </a:solidFill>
                        </a:rPr>
                        <a:t>E[</a:t>
                      </a:r>
                      <a:r>
                        <a:rPr lang="en-US" sz="1800" b="1" baseline="0" dirty="0" smtClean="0">
                          <a:solidFill>
                            <a:srgbClr val="C00000"/>
                          </a:solidFill>
                        </a:rPr>
                        <a:t>id=</a:t>
                      </a:r>
                      <a:r>
                        <a:rPr lang="en-US" sz="1800" b="1" baseline="0" dirty="0" smtClean="0">
                          <a:solidFill>
                            <a:srgbClr val="595959"/>
                          </a:solidFill>
                        </a:rPr>
                        <a:t>“</a:t>
                      </a:r>
                      <a:r>
                        <a:rPr lang="en-US" sz="1800" b="1" baseline="0" dirty="0" err="1" smtClean="0">
                          <a:solidFill>
                            <a:srgbClr val="595959"/>
                          </a:solidFill>
                        </a:rPr>
                        <a:t>myid</a:t>
                      </a:r>
                      <a:r>
                        <a:rPr lang="en-US" sz="1800" b="1" baseline="0" dirty="0" smtClean="0">
                          <a:solidFill>
                            <a:srgbClr val="595959"/>
                          </a:solidFill>
                        </a:rPr>
                        <a:t>”]</a:t>
                      </a:r>
                      <a:endParaRPr lang="ru-RU" sz="1800" b="1" dirty="0" smtClean="0">
                        <a:solidFill>
                          <a:srgbClr val="595959"/>
                        </a:solidFill>
                      </a:endParaRPr>
                    </a:p>
                  </a:txBody>
                  <a:tcPr/>
                </a:tc>
              </a:tr>
              <a:tr h="3593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err="1" smtClean="0">
                          <a:solidFill>
                            <a:srgbClr val="595959"/>
                          </a:solidFill>
                          <a:latin typeface="Trebuchet MS" pitchFamily="34" charset="0"/>
                          <a:ea typeface="+mn-ea"/>
                          <a:cs typeface="+mn-cs"/>
                        </a:rPr>
                        <a:t>E</a:t>
                      </a:r>
                      <a:r>
                        <a:rPr lang="en-US" sz="1800" b="1" kern="1200" dirty="0" err="1" smtClean="0">
                          <a:solidFill>
                            <a:srgbClr val="C00000"/>
                          </a:solidFill>
                          <a:latin typeface="Trebuchet MS" pitchFamily="34" charset="0"/>
                          <a:ea typeface="+mn-ea"/>
                          <a:cs typeface="+mn-cs"/>
                        </a:rPr>
                        <a:t>.</a:t>
                      </a:r>
                      <a:r>
                        <a:rPr lang="en-US" sz="1800" b="1" kern="1200" dirty="0" err="1" smtClean="0">
                          <a:solidFill>
                            <a:schemeClr val="tx1"/>
                          </a:solidFill>
                          <a:latin typeface="Trebuchet MS" pitchFamily="34" charset="0"/>
                          <a:ea typeface="+mn-ea"/>
                          <a:cs typeface="+mn-cs"/>
                        </a:rPr>
                        <a:t>myclass</a:t>
                      </a:r>
                      <a:endParaRPr lang="ru-RU" sz="1800" b="1" kern="1200" dirty="0" smtClean="0">
                        <a:solidFill>
                          <a:schemeClr val="tx1"/>
                        </a:solidFill>
                        <a:latin typeface="Trebuchet MS"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t>Сокращение</a:t>
                      </a:r>
                      <a:r>
                        <a:rPr lang="ru-RU" sz="1800" b="1" baseline="0" dirty="0" smtClean="0"/>
                        <a:t> для </a:t>
                      </a:r>
                      <a:r>
                        <a:rPr lang="en-US" sz="1800" b="1" kern="1200" baseline="0" dirty="0" smtClean="0">
                          <a:solidFill>
                            <a:srgbClr val="595959"/>
                          </a:solidFill>
                          <a:latin typeface="+mn-lt"/>
                          <a:ea typeface="+mn-ea"/>
                          <a:cs typeface="+mn-cs"/>
                        </a:rPr>
                        <a:t>E[</a:t>
                      </a:r>
                      <a:r>
                        <a:rPr lang="en-US" sz="1800" b="1" kern="1200" baseline="0" dirty="0" smtClean="0">
                          <a:solidFill>
                            <a:srgbClr val="C00000"/>
                          </a:solidFill>
                          <a:latin typeface="+mn-lt"/>
                          <a:ea typeface="+mn-ea"/>
                          <a:cs typeface="+mn-cs"/>
                        </a:rPr>
                        <a:t>class=</a:t>
                      </a:r>
                      <a:r>
                        <a:rPr lang="en-US" sz="1800" b="1" kern="1200" baseline="0" dirty="0" smtClean="0">
                          <a:solidFill>
                            <a:srgbClr val="595959"/>
                          </a:solidFill>
                          <a:latin typeface="+mn-lt"/>
                          <a:ea typeface="+mn-ea"/>
                          <a:cs typeface="+mn-cs"/>
                        </a:rPr>
                        <a:t>“</a:t>
                      </a:r>
                      <a:r>
                        <a:rPr lang="en-US" sz="1800" b="1" kern="1200" baseline="0" dirty="0" err="1" smtClean="0">
                          <a:solidFill>
                            <a:srgbClr val="595959"/>
                          </a:solidFill>
                          <a:latin typeface="+mn-lt"/>
                          <a:ea typeface="+mn-ea"/>
                          <a:cs typeface="+mn-cs"/>
                        </a:rPr>
                        <a:t>myclass</a:t>
                      </a:r>
                      <a:r>
                        <a:rPr lang="en-US" sz="1800" b="1" kern="1200" baseline="0" dirty="0" smtClean="0">
                          <a:solidFill>
                            <a:srgbClr val="595959"/>
                          </a:solidFill>
                          <a:latin typeface="+mn-lt"/>
                          <a:ea typeface="+mn-ea"/>
                          <a:cs typeface="+mn-cs"/>
                        </a:rPr>
                        <a:t>”]</a:t>
                      </a:r>
                      <a:endParaRPr lang="ru-RU" sz="1800" b="1" kern="1200" baseline="0" dirty="0" smtClean="0">
                        <a:solidFill>
                          <a:srgbClr val="595959"/>
                        </a:solidFill>
                        <a:latin typeface="+mn-lt"/>
                        <a:ea typeface="+mn-ea"/>
                        <a:cs typeface="+mn-cs"/>
                      </a:endParaRPr>
                    </a:p>
                  </a:txBody>
                  <a:tcPr/>
                </a:tc>
              </a:tr>
              <a:tr h="8984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595959"/>
                          </a:solidFill>
                          <a:latin typeface="Trebuchet MS" pitchFamily="34" charset="0"/>
                          <a:ea typeface="+mn-ea"/>
                          <a:cs typeface="+mn-cs"/>
                        </a:rPr>
                        <a:t>E</a:t>
                      </a:r>
                      <a:r>
                        <a:rPr lang="en-US" sz="1800" b="1" kern="1200" dirty="0" smtClean="0">
                          <a:solidFill>
                            <a:schemeClr val="tx1"/>
                          </a:solidFill>
                          <a:latin typeface="Trebuchet MS" pitchFamily="34" charset="0"/>
                          <a:ea typeface="+mn-ea"/>
                          <a:cs typeface="+mn-cs"/>
                        </a:rPr>
                        <a:t>[</a:t>
                      </a:r>
                      <a:r>
                        <a:rPr lang="en-US" sz="1800" b="1" kern="1200" dirty="0" err="1" smtClean="0">
                          <a:solidFill>
                            <a:schemeClr val="tx1"/>
                          </a:solidFill>
                          <a:latin typeface="Trebuchet MS" pitchFamily="34" charset="0"/>
                          <a:ea typeface="+mn-ea"/>
                          <a:cs typeface="+mn-cs"/>
                        </a:rPr>
                        <a:t>foo</a:t>
                      </a:r>
                      <a:r>
                        <a:rPr lang="en-US" sz="1800" b="1" kern="1200" dirty="0" smtClean="0">
                          <a:solidFill>
                            <a:srgbClr val="C00000"/>
                          </a:solidFill>
                          <a:latin typeface="Trebuchet MS" pitchFamily="34" charset="0"/>
                          <a:ea typeface="+mn-ea"/>
                          <a:cs typeface="+mn-cs"/>
                        </a:rPr>
                        <a:t>~=</a:t>
                      </a:r>
                      <a:r>
                        <a:rPr lang="en-US" sz="1800" b="1" kern="1200" dirty="0" smtClean="0">
                          <a:solidFill>
                            <a:schemeClr val="tx1"/>
                          </a:solidFill>
                          <a:latin typeface="Trebuchet MS" pitchFamily="34" charset="0"/>
                          <a:ea typeface="+mn-ea"/>
                          <a:cs typeface="+mn-cs"/>
                        </a:rPr>
                        <a:t>“bar”]</a:t>
                      </a:r>
                      <a:endParaRPr lang="ru-RU" sz="1800" b="1" kern="1200" dirty="0" smtClean="0">
                        <a:solidFill>
                          <a:schemeClr val="tx1"/>
                        </a:solidFill>
                        <a:latin typeface="Trebuchet MS"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t>Элемент E, атрибут “foo” которого является списком значений, разделенных </a:t>
                      </a:r>
                      <a:r>
                        <a:rPr lang="en-US" sz="1800" b="1" dirty="0" smtClean="0"/>
                        <a:t>whitespace-</a:t>
                      </a:r>
                      <a:r>
                        <a:rPr lang="ru-RU" sz="1800" b="1" dirty="0" smtClean="0"/>
                        <a:t>символами, и "bar" – одно из значений</a:t>
                      </a:r>
                    </a:p>
                  </a:txBody>
                  <a:tcPr/>
                </a:tc>
              </a:tr>
              <a:tr h="3593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595959"/>
                          </a:solidFill>
                          <a:latin typeface="Trebuchet MS" pitchFamily="34" charset="0"/>
                          <a:ea typeface="+mn-ea"/>
                          <a:cs typeface="+mn-cs"/>
                        </a:rPr>
                        <a:t>E</a:t>
                      </a:r>
                      <a:r>
                        <a:rPr lang="en-US" sz="1800" b="1" kern="1200" dirty="0" smtClean="0">
                          <a:solidFill>
                            <a:schemeClr val="tx1"/>
                          </a:solidFill>
                          <a:latin typeface="Trebuchet MS" pitchFamily="34" charset="0"/>
                          <a:ea typeface="+mn-ea"/>
                          <a:cs typeface="+mn-cs"/>
                        </a:rPr>
                        <a:t>[</a:t>
                      </a:r>
                      <a:r>
                        <a:rPr lang="en-US" sz="1800" b="1" kern="1200" dirty="0" err="1" smtClean="0">
                          <a:solidFill>
                            <a:schemeClr val="tx1"/>
                          </a:solidFill>
                          <a:latin typeface="Trebuchet MS" pitchFamily="34" charset="0"/>
                          <a:ea typeface="+mn-ea"/>
                          <a:cs typeface="+mn-cs"/>
                        </a:rPr>
                        <a:t>foo</a:t>
                      </a:r>
                      <a:r>
                        <a:rPr lang="en-US" sz="1800" b="1" kern="1200" dirty="0" smtClean="0">
                          <a:solidFill>
                            <a:srgbClr val="C00000"/>
                          </a:solidFill>
                          <a:latin typeface="Trebuchet MS" pitchFamily="34" charset="0"/>
                          <a:ea typeface="+mn-ea"/>
                          <a:cs typeface="+mn-cs"/>
                        </a:rPr>
                        <a:t>^=</a:t>
                      </a:r>
                      <a:r>
                        <a:rPr lang="en-US" sz="1800" b="1" kern="1200" dirty="0" smtClean="0">
                          <a:solidFill>
                            <a:schemeClr val="tx1"/>
                          </a:solidFill>
                          <a:latin typeface="Trebuchet MS" pitchFamily="34" charset="0"/>
                          <a:ea typeface="+mn-ea"/>
                          <a:cs typeface="+mn-cs"/>
                        </a:rPr>
                        <a:t>“bar”]</a:t>
                      </a:r>
                      <a:endParaRPr lang="ru-RU" sz="1800" b="1" kern="1200" dirty="0" smtClean="0">
                        <a:solidFill>
                          <a:schemeClr val="tx1"/>
                        </a:solidFill>
                        <a:latin typeface="Trebuchet MS"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t>Элемент</a:t>
                      </a:r>
                      <a:r>
                        <a:rPr lang="ru-RU" sz="1800" b="1" baseline="0" dirty="0" smtClean="0"/>
                        <a:t> </a:t>
                      </a:r>
                      <a:r>
                        <a:rPr lang="en-US" sz="1800" b="1" baseline="0" dirty="0" smtClean="0"/>
                        <a:t>E</a:t>
                      </a:r>
                      <a:r>
                        <a:rPr lang="ru-RU" sz="1800" b="1" baseline="0" dirty="0" smtClean="0"/>
                        <a:t>, атрибут </a:t>
                      </a:r>
                      <a:r>
                        <a:rPr lang="en-US" sz="1800" b="1" baseline="0" dirty="0" smtClean="0"/>
                        <a:t>“</a:t>
                      </a:r>
                      <a:r>
                        <a:rPr lang="en-US" sz="1800" b="1" baseline="0" dirty="0" err="1" smtClean="0"/>
                        <a:t>foo</a:t>
                      </a:r>
                      <a:r>
                        <a:rPr lang="en-US" sz="1800" b="1" baseline="0" dirty="0" smtClean="0"/>
                        <a:t>” </a:t>
                      </a:r>
                      <a:r>
                        <a:rPr lang="ru-RU" sz="1800" b="1" baseline="0" dirty="0" smtClean="0"/>
                        <a:t>которого</a:t>
                      </a:r>
                      <a:r>
                        <a:rPr lang="en-US" sz="1800" b="1" dirty="0" smtClean="0"/>
                        <a:t> </a:t>
                      </a:r>
                      <a:r>
                        <a:rPr lang="ru-RU" sz="1800" b="1" dirty="0" smtClean="0"/>
                        <a:t>начинается</a:t>
                      </a:r>
                      <a:r>
                        <a:rPr lang="ru-RU" sz="1800" b="1" baseline="0" dirty="0" smtClean="0"/>
                        <a:t> с</a:t>
                      </a:r>
                      <a:r>
                        <a:rPr lang="en-US" sz="1800" b="1" dirty="0" smtClean="0"/>
                        <a:t> “bar”</a:t>
                      </a:r>
                      <a:endParaRPr lang="ru-RU" sz="1800" b="1" dirty="0" smtClean="0"/>
                    </a:p>
                  </a:txBody>
                  <a:tcPr/>
                </a:tc>
              </a:tr>
              <a:tr h="6289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595959"/>
                          </a:solidFill>
                          <a:latin typeface="Trebuchet MS" pitchFamily="34" charset="0"/>
                          <a:ea typeface="+mn-ea"/>
                          <a:cs typeface="+mn-cs"/>
                        </a:rPr>
                        <a:t>E</a:t>
                      </a:r>
                      <a:r>
                        <a:rPr lang="en-US" sz="1800" b="1" kern="1200" dirty="0" smtClean="0">
                          <a:solidFill>
                            <a:schemeClr val="tx1"/>
                          </a:solidFill>
                          <a:latin typeface="Trebuchet MS" pitchFamily="34" charset="0"/>
                          <a:ea typeface="+mn-ea"/>
                          <a:cs typeface="+mn-cs"/>
                        </a:rPr>
                        <a:t>[</a:t>
                      </a:r>
                      <a:r>
                        <a:rPr lang="en-US" sz="1800" b="1" kern="1200" dirty="0" err="1" smtClean="0">
                          <a:solidFill>
                            <a:schemeClr val="tx1"/>
                          </a:solidFill>
                          <a:latin typeface="Trebuchet MS" pitchFamily="34" charset="0"/>
                          <a:ea typeface="+mn-ea"/>
                          <a:cs typeface="+mn-cs"/>
                        </a:rPr>
                        <a:t>foo</a:t>
                      </a:r>
                      <a:r>
                        <a:rPr lang="en-US" sz="1800" b="1" kern="1200" dirty="0" smtClean="0">
                          <a:solidFill>
                            <a:srgbClr val="C00000"/>
                          </a:solidFill>
                          <a:latin typeface="Trebuchet MS" pitchFamily="34" charset="0"/>
                          <a:ea typeface="+mn-ea"/>
                          <a:cs typeface="+mn-cs"/>
                        </a:rPr>
                        <a:t>$=</a:t>
                      </a:r>
                      <a:r>
                        <a:rPr lang="en-US" sz="1800" b="1" kern="1200" dirty="0" smtClean="0">
                          <a:solidFill>
                            <a:schemeClr val="tx1"/>
                          </a:solidFill>
                          <a:latin typeface="Trebuchet MS" pitchFamily="34" charset="0"/>
                          <a:ea typeface="+mn-ea"/>
                          <a:cs typeface="+mn-cs"/>
                        </a:rPr>
                        <a:t>“bar”]</a:t>
                      </a:r>
                      <a:endParaRPr lang="ru-RU" sz="1800" b="1" kern="1200" dirty="0" smtClean="0">
                        <a:solidFill>
                          <a:schemeClr val="tx1"/>
                        </a:solidFill>
                        <a:latin typeface="Trebuchet MS"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t>Элемент</a:t>
                      </a:r>
                      <a:r>
                        <a:rPr lang="ru-RU" sz="1800" b="1" baseline="0" dirty="0" smtClean="0"/>
                        <a:t> </a:t>
                      </a:r>
                      <a:r>
                        <a:rPr lang="en-US" sz="1800" b="1" baseline="0" dirty="0" smtClean="0"/>
                        <a:t>E</a:t>
                      </a:r>
                      <a:r>
                        <a:rPr lang="ru-RU" sz="1800" b="1" baseline="0" dirty="0" smtClean="0"/>
                        <a:t>, атрибут </a:t>
                      </a:r>
                      <a:r>
                        <a:rPr lang="en-US" sz="1800" b="1" baseline="0" dirty="0" smtClean="0"/>
                        <a:t>“</a:t>
                      </a:r>
                      <a:r>
                        <a:rPr lang="en-US" sz="1800" b="1" baseline="0" dirty="0" err="1" smtClean="0"/>
                        <a:t>foo</a:t>
                      </a:r>
                      <a:r>
                        <a:rPr lang="en-US" sz="1800" b="1" baseline="0" dirty="0" smtClean="0"/>
                        <a:t>” </a:t>
                      </a:r>
                      <a:r>
                        <a:rPr lang="ru-RU" sz="1800" b="1" baseline="0" dirty="0" smtClean="0"/>
                        <a:t>которого</a:t>
                      </a:r>
                      <a:r>
                        <a:rPr lang="en-US" sz="1800" b="1" dirty="0" smtClean="0"/>
                        <a:t> </a:t>
                      </a:r>
                      <a:r>
                        <a:rPr lang="ru-RU" sz="1800" b="1" dirty="0" smtClean="0"/>
                        <a:t>заканчивается</a:t>
                      </a:r>
                      <a:r>
                        <a:rPr lang="ru-RU" sz="1800" b="1" baseline="0" dirty="0" smtClean="0"/>
                        <a:t> на</a:t>
                      </a:r>
                      <a:r>
                        <a:rPr lang="en-US" sz="1800" b="1" dirty="0" smtClean="0"/>
                        <a:t> “bar”</a:t>
                      </a:r>
                      <a:endParaRPr lang="ru-RU" sz="1800" b="1" dirty="0" smtClean="0"/>
                    </a:p>
                  </a:txBody>
                  <a:tcPr/>
                </a:tc>
              </a:tr>
              <a:tr h="6289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595959"/>
                          </a:solidFill>
                          <a:latin typeface="Trebuchet MS" pitchFamily="34" charset="0"/>
                          <a:ea typeface="+mn-ea"/>
                          <a:cs typeface="+mn-cs"/>
                        </a:rPr>
                        <a:t>E</a:t>
                      </a:r>
                      <a:r>
                        <a:rPr lang="en-US" sz="1800" b="1" kern="1200" dirty="0" smtClean="0">
                          <a:solidFill>
                            <a:schemeClr val="tx1"/>
                          </a:solidFill>
                          <a:latin typeface="Trebuchet MS" pitchFamily="34" charset="0"/>
                          <a:ea typeface="+mn-ea"/>
                          <a:cs typeface="+mn-cs"/>
                        </a:rPr>
                        <a:t>[</a:t>
                      </a:r>
                      <a:r>
                        <a:rPr lang="en-US" sz="1800" b="1" kern="1200" dirty="0" err="1" smtClean="0">
                          <a:solidFill>
                            <a:schemeClr val="tx1"/>
                          </a:solidFill>
                          <a:latin typeface="Trebuchet MS" pitchFamily="34" charset="0"/>
                          <a:ea typeface="+mn-ea"/>
                          <a:cs typeface="+mn-cs"/>
                        </a:rPr>
                        <a:t>foo</a:t>
                      </a:r>
                      <a:r>
                        <a:rPr lang="en-US" sz="1800" b="1" kern="1200" dirty="0" smtClean="0">
                          <a:solidFill>
                            <a:srgbClr val="C00000"/>
                          </a:solidFill>
                          <a:latin typeface="Trebuchet MS" pitchFamily="34" charset="0"/>
                          <a:ea typeface="+mn-ea"/>
                          <a:cs typeface="+mn-cs"/>
                        </a:rPr>
                        <a:t>*=</a:t>
                      </a:r>
                      <a:r>
                        <a:rPr lang="en-US" sz="1800" b="1" kern="1200" dirty="0" smtClean="0">
                          <a:solidFill>
                            <a:schemeClr val="tx1"/>
                          </a:solidFill>
                          <a:latin typeface="Trebuchet MS" pitchFamily="34" charset="0"/>
                          <a:ea typeface="+mn-ea"/>
                          <a:cs typeface="+mn-cs"/>
                        </a:rPr>
                        <a:t>“bar”]</a:t>
                      </a:r>
                      <a:endParaRPr lang="ru-RU" sz="1800" b="1" kern="1200" dirty="0" smtClean="0">
                        <a:solidFill>
                          <a:schemeClr val="tx1"/>
                        </a:solidFill>
                        <a:latin typeface="Trebuchet MS"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t>Элемент</a:t>
                      </a:r>
                      <a:r>
                        <a:rPr lang="ru-RU" sz="1800" b="1" baseline="0" dirty="0" smtClean="0"/>
                        <a:t> </a:t>
                      </a:r>
                      <a:r>
                        <a:rPr lang="en-US" sz="1800" b="1" baseline="0" dirty="0" smtClean="0"/>
                        <a:t>E</a:t>
                      </a:r>
                      <a:r>
                        <a:rPr lang="ru-RU" sz="1800" b="1" baseline="0" dirty="0" smtClean="0"/>
                        <a:t>, атрибут </a:t>
                      </a:r>
                      <a:r>
                        <a:rPr lang="en-US" sz="1800" b="1" baseline="0" dirty="0" smtClean="0"/>
                        <a:t>“</a:t>
                      </a:r>
                      <a:r>
                        <a:rPr lang="en-US" sz="1800" b="1" baseline="0" dirty="0" err="1" smtClean="0"/>
                        <a:t>foo</a:t>
                      </a:r>
                      <a:r>
                        <a:rPr lang="en-US" sz="1800" b="1" baseline="0" dirty="0" smtClean="0"/>
                        <a:t>” </a:t>
                      </a:r>
                      <a:r>
                        <a:rPr lang="ru-RU" sz="1800" b="1" baseline="0" dirty="0" smtClean="0"/>
                        <a:t>которого содержит подстроку </a:t>
                      </a:r>
                      <a:r>
                        <a:rPr lang="en-US" sz="1800" b="1" baseline="0" dirty="0" smtClean="0"/>
                        <a:t>“bar”</a:t>
                      </a:r>
                      <a:endParaRPr lang="en-US" sz="1800" b="1" dirty="0" smtClean="0"/>
                    </a:p>
                  </a:txBody>
                  <a:tcPr/>
                </a:tc>
              </a:tr>
              <a:tr h="9030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rgbClr val="595959"/>
                          </a:solidFill>
                          <a:latin typeface="Trebuchet MS" pitchFamily="34" charset="0"/>
                          <a:ea typeface="+mn-ea"/>
                          <a:cs typeface="+mn-cs"/>
                        </a:rPr>
                        <a:t>E</a:t>
                      </a:r>
                      <a:r>
                        <a:rPr lang="en-US" sz="1800" b="1" kern="1200" dirty="0" smtClean="0">
                          <a:solidFill>
                            <a:schemeClr val="tx1"/>
                          </a:solidFill>
                          <a:latin typeface="Trebuchet MS" pitchFamily="34" charset="0"/>
                          <a:ea typeface="+mn-ea"/>
                          <a:cs typeface="+mn-cs"/>
                        </a:rPr>
                        <a:t>[</a:t>
                      </a:r>
                      <a:r>
                        <a:rPr lang="en-US" sz="1800" b="1" kern="1200" dirty="0" err="1" smtClean="0">
                          <a:solidFill>
                            <a:schemeClr val="tx1"/>
                          </a:solidFill>
                          <a:latin typeface="Trebuchet MS" pitchFamily="34" charset="0"/>
                          <a:ea typeface="+mn-ea"/>
                          <a:cs typeface="+mn-cs"/>
                        </a:rPr>
                        <a:t>foo</a:t>
                      </a:r>
                      <a:r>
                        <a:rPr lang="en-US" sz="1800" b="1" kern="1200" dirty="0" smtClean="0">
                          <a:solidFill>
                            <a:srgbClr val="C00000"/>
                          </a:solidFill>
                          <a:latin typeface="Trebuchet MS" pitchFamily="34" charset="0"/>
                          <a:ea typeface="+mn-ea"/>
                          <a:cs typeface="+mn-cs"/>
                        </a:rPr>
                        <a:t>|=</a:t>
                      </a:r>
                      <a:r>
                        <a:rPr lang="en-US" sz="1800" b="1" kern="1200" dirty="0" smtClean="0">
                          <a:solidFill>
                            <a:schemeClr val="tx1"/>
                          </a:solidFill>
                          <a:latin typeface="Trebuchet MS" pitchFamily="34" charset="0"/>
                          <a:ea typeface="+mn-ea"/>
                          <a:cs typeface="+mn-cs"/>
                        </a:rPr>
                        <a:t>“bar”]</a:t>
                      </a:r>
                      <a:endParaRPr lang="ru-RU" sz="1800" b="1" kern="1200" dirty="0" smtClean="0">
                        <a:solidFill>
                          <a:schemeClr val="tx1"/>
                        </a:solidFill>
                        <a:latin typeface="Trebuchet MS"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1" dirty="0" smtClean="0"/>
                        <a:t>Элемент E, атрибут “foo” которого является списком значений, разделенных дефисами, и начинается с </a:t>
                      </a:r>
                      <a:r>
                        <a:rPr lang="en-US" sz="1800" b="1" dirty="0" smtClean="0"/>
                        <a:t>“bar”</a:t>
                      </a:r>
                      <a:endParaRPr lang="ru-RU" sz="1800" b="1" dirty="0" smtClean="0"/>
                    </a:p>
                  </a:txBody>
                  <a:tcPr/>
                </a:tc>
              </a:tr>
            </a:tbl>
          </a:graphicData>
        </a:graphic>
      </p:graphicFrame>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smtClean="0">
                <a:solidFill>
                  <a:schemeClr val="bg1"/>
                </a:solidFill>
                <a:latin typeface="Trebuchet MS" pitchFamily="34" charset="0"/>
                <a:ea typeface="Tahoma" pitchFamily="34" charset="0"/>
                <a:cs typeface="Tahoma" pitchFamily="34" charset="0"/>
              </a:rPr>
              <a:t>CSS</a:t>
            </a:r>
            <a:r>
              <a:rPr lang="ru-RU" altLang="ru-RU" sz="2800" b="1" dirty="0" smtClean="0">
                <a:solidFill>
                  <a:schemeClr val="bg1"/>
                </a:solidFill>
                <a:latin typeface="Trebuchet MS" pitchFamily="34" charset="0"/>
                <a:ea typeface="Tahoma" pitchFamily="34" charset="0"/>
                <a:cs typeface="Tahoma" pitchFamily="34" charset="0"/>
              </a:rPr>
              <a:t>: Поиск по атрибуту элемента</a:t>
            </a: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251332"/>
            <a:ext cx="7497480" cy="4985980"/>
          </a:xfrm>
          <a:prstGeom prst="rect">
            <a:avLst/>
          </a:prstGeom>
        </p:spPr>
        <p:txBody>
          <a:bodyPr wrap="square">
            <a:spAutoFit/>
          </a:bodyPr>
          <a:lstStyle/>
          <a:p>
            <a:pPr marL="342900" indent="-342900">
              <a:lnSpc>
                <a:spcPct val="150000"/>
              </a:lnSpc>
              <a:buClr>
                <a:schemeClr val="accent6">
                  <a:lumMod val="50000"/>
                </a:schemeClr>
              </a:buClr>
              <a:buFont typeface="Wingdings" panose="05000000000000000000" pitchFamily="2" charset="2"/>
              <a:buChar char="§"/>
              <a:defRPr/>
            </a:pPr>
            <a:r>
              <a:rPr lang="ru-RU" sz="2000" b="1" dirty="0" smtClean="0">
                <a:solidFill>
                  <a:srgbClr val="595959"/>
                </a:solidFill>
                <a:latin typeface="Trebuchet MS" pitchFamily="34" charset="0"/>
              </a:rPr>
              <a:t>Любое значение</a:t>
            </a:r>
            <a:r>
              <a:rPr lang="en-US" sz="2000" b="1" dirty="0" smtClean="0">
                <a:solidFill>
                  <a:srgbClr val="595959"/>
                </a:solidFill>
                <a:latin typeface="Trebuchet MS" pitchFamily="34" charset="0"/>
              </a:rPr>
              <a:t> </a:t>
            </a:r>
            <a:r>
              <a:rPr lang="ru-RU" sz="2000" b="1" dirty="0" smtClean="0">
                <a:solidFill>
                  <a:srgbClr val="595959"/>
                </a:solidFill>
                <a:latin typeface="Trebuchet MS" pitchFamily="34" charset="0"/>
              </a:rPr>
              <a:t>атрибута</a:t>
            </a:r>
            <a:endParaRPr lang="en-US"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input[</a:t>
            </a:r>
            <a:r>
              <a:rPr lang="en-US" sz="2000" b="1" dirty="0" smtClean="0">
                <a:solidFill>
                  <a:srgbClr val="C00000"/>
                </a:solidFill>
                <a:latin typeface="Trebuchet MS" pitchFamily="34" charset="0"/>
              </a:rPr>
              <a:t>value</a:t>
            </a:r>
            <a:r>
              <a:rPr lang="en-US" sz="2000" b="1" dirty="0" smtClean="0">
                <a:latin typeface="Trebuchet MS" pitchFamily="34" charset="0"/>
              </a:rPr>
              <a: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//input[</a:t>
            </a:r>
            <a:r>
              <a:rPr lang="en-US" sz="2000" b="1" dirty="0" smtClean="0">
                <a:solidFill>
                  <a:srgbClr val="C00000"/>
                </a:solidFill>
                <a:latin typeface="Trebuchet MS" pitchFamily="34" charset="0"/>
              </a:rPr>
              <a:t>@value</a:t>
            </a:r>
            <a:r>
              <a:rPr lang="en-US" sz="2000" b="1" dirty="0" smtClean="0">
                <a:latin typeface="Trebuchet MS" pitchFamily="34" charset="0"/>
              </a:rPr>
              <a:t>]</a:t>
            </a:r>
          </a:p>
          <a:p>
            <a:pPr>
              <a:defRPr/>
            </a:pPr>
            <a:endParaRPr lang="ru-RU" sz="900" b="1" dirty="0" smtClean="0">
              <a:solidFill>
                <a:srgbClr val="0000FF"/>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
              <a:defRPr/>
            </a:pPr>
            <a:r>
              <a:rPr lang="ru-RU" sz="2000" b="1" dirty="0" smtClean="0">
                <a:solidFill>
                  <a:srgbClr val="595959"/>
                </a:solidFill>
                <a:latin typeface="Trebuchet MS" pitchFamily="34" charset="0"/>
              </a:rPr>
              <a:t>Указанное значение атрибута</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input[</a:t>
            </a:r>
            <a:r>
              <a:rPr lang="en-US" sz="2000" b="1" dirty="0" smtClean="0">
                <a:solidFill>
                  <a:srgbClr val="C00000"/>
                </a:solidFill>
                <a:latin typeface="Trebuchet MS" pitchFamily="34" charset="0"/>
              </a:rPr>
              <a:t>type=</a:t>
            </a:r>
            <a:r>
              <a:rPr lang="en-US" sz="2000" b="1" dirty="0" smtClean="0">
                <a:latin typeface="Trebuchet MS" pitchFamily="34" charset="0"/>
              </a:rPr>
              <a:t>“</a:t>
            </a:r>
            <a:r>
              <a:rPr lang="en-US" sz="2000" b="1" dirty="0" smtClean="0">
                <a:solidFill>
                  <a:schemeClr val="accent1"/>
                </a:solidFill>
                <a:latin typeface="Trebuchet MS" pitchFamily="34" charset="0"/>
              </a:rPr>
              <a:t>password</a:t>
            </a:r>
            <a:r>
              <a:rPr lang="en-US" sz="2000" b="1" dirty="0" smtClean="0">
                <a:latin typeface="Trebuchet MS" pitchFamily="34" charset="0"/>
              </a:rPr>
              <a: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//input[</a:t>
            </a:r>
            <a:r>
              <a:rPr lang="en-US" sz="2000" b="1" dirty="0" smtClean="0">
                <a:solidFill>
                  <a:srgbClr val="C00000"/>
                </a:solidFill>
                <a:latin typeface="Trebuchet MS" pitchFamily="34" charset="0"/>
              </a:rPr>
              <a:t>@type=</a:t>
            </a:r>
            <a:r>
              <a:rPr lang="en-US" sz="2000" b="1" dirty="0" smtClean="0">
                <a:latin typeface="Trebuchet MS" pitchFamily="34" charset="0"/>
              </a:rPr>
              <a:t>“</a:t>
            </a:r>
            <a:r>
              <a:rPr lang="en-US" sz="2000" b="1" dirty="0" smtClean="0">
                <a:solidFill>
                  <a:schemeClr val="accent1"/>
                </a:solidFill>
                <a:latin typeface="Trebuchet MS" pitchFamily="34" charset="0"/>
              </a:rPr>
              <a:t>password</a:t>
            </a:r>
            <a:r>
              <a:rPr lang="en-US" sz="2000" b="1" dirty="0" smtClean="0">
                <a:latin typeface="Trebuchet MS" pitchFamily="34" charset="0"/>
              </a:rPr>
              <a:t>”]</a:t>
            </a:r>
          </a:p>
          <a:p>
            <a:pPr>
              <a:defRPr/>
            </a:pPr>
            <a:endParaRPr lang="ru-RU" sz="900" b="1" dirty="0" smtClean="0">
              <a:solidFill>
                <a:srgbClr val="0000FF"/>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
              <a:defRPr/>
            </a:pPr>
            <a:r>
              <a:rPr lang="ru-RU" sz="2000" b="1" dirty="0" smtClean="0">
                <a:solidFill>
                  <a:srgbClr val="595959"/>
                </a:solidFill>
                <a:latin typeface="Trebuchet MS" pitchFamily="34" charset="0"/>
              </a:rPr>
              <a:t>Несколько атрибутов</a:t>
            </a:r>
            <a:endParaRPr lang="en-US"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input[</a:t>
            </a:r>
            <a:r>
              <a:rPr lang="en-US" sz="2000" b="1" dirty="0" smtClean="0">
                <a:solidFill>
                  <a:srgbClr val="C00000"/>
                </a:solidFill>
                <a:latin typeface="Trebuchet MS" pitchFamily="34" charset="0"/>
              </a:rPr>
              <a:t>type=</a:t>
            </a:r>
            <a:r>
              <a:rPr lang="en-US" sz="2000" b="1" dirty="0" smtClean="0">
                <a:latin typeface="Trebuchet MS" pitchFamily="34" charset="0"/>
              </a:rPr>
              <a:t>“</a:t>
            </a:r>
            <a:r>
              <a:rPr lang="en-US" sz="2000" b="1" dirty="0" smtClean="0">
                <a:solidFill>
                  <a:schemeClr val="accent1"/>
                </a:solidFill>
                <a:latin typeface="Trebuchet MS" pitchFamily="34" charset="0"/>
              </a:rPr>
              <a:t>button</a:t>
            </a:r>
            <a:r>
              <a:rPr lang="en-US" sz="2000" b="1" dirty="0" smtClean="0">
                <a:latin typeface="Trebuchet MS" pitchFamily="34" charset="0"/>
              </a:rPr>
              <a:t>”][</a:t>
            </a:r>
            <a:r>
              <a:rPr lang="en-US" sz="2000" b="1" dirty="0" smtClean="0">
                <a:solidFill>
                  <a:srgbClr val="C00000"/>
                </a:solidFill>
                <a:latin typeface="Trebuchet MS" pitchFamily="34" charset="0"/>
              </a:rPr>
              <a:t>value=</a:t>
            </a:r>
            <a:r>
              <a:rPr lang="en-US" sz="2000" b="1" dirty="0" smtClean="0">
                <a:latin typeface="Trebuchet MS" pitchFamily="34" charset="0"/>
              </a:rPr>
              <a:t>“</a:t>
            </a:r>
            <a:r>
              <a:rPr lang="en-US" sz="2000" b="1" dirty="0" smtClean="0">
                <a:solidFill>
                  <a:schemeClr val="accent1"/>
                </a:solidFill>
                <a:latin typeface="Trebuchet MS" pitchFamily="34" charset="0"/>
              </a:rPr>
              <a:t>Create</a:t>
            </a:r>
            <a:r>
              <a:rPr lang="en-US" sz="2000" b="1" dirty="0" smtClean="0">
                <a:latin typeface="Trebuchet MS" pitchFamily="34" charset="0"/>
              </a:rPr>
              <a: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//input[</a:t>
            </a:r>
            <a:r>
              <a:rPr lang="en-US" sz="2000" b="1" dirty="0" smtClean="0">
                <a:solidFill>
                  <a:srgbClr val="C00000"/>
                </a:solidFill>
                <a:latin typeface="Trebuchet MS" pitchFamily="34" charset="0"/>
              </a:rPr>
              <a:t>@type=</a:t>
            </a:r>
            <a:r>
              <a:rPr lang="en-US" sz="2000" b="1" dirty="0" smtClean="0">
                <a:latin typeface="Trebuchet MS" pitchFamily="34" charset="0"/>
              </a:rPr>
              <a:t>“</a:t>
            </a:r>
            <a:r>
              <a:rPr lang="en-US" sz="2000" b="1" dirty="0" smtClean="0">
                <a:solidFill>
                  <a:schemeClr val="accent1"/>
                </a:solidFill>
                <a:latin typeface="Trebuchet MS" pitchFamily="34" charset="0"/>
              </a:rPr>
              <a:t>button</a:t>
            </a:r>
            <a:r>
              <a:rPr lang="en-US" sz="2000" b="1" dirty="0" smtClean="0">
                <a:latin typeface="Trebuchet MS" pitchFamily="34" charset="0"/>
              </a:rPr>
              <a:t>”][</a:t>
            </a:r>
            <a:r>
              <a:rPr lang="en-US" sz="2000" b="1" dirty="0" smtClean="0">
                <a:solidFill>
                  <a:srgbClr val="C00000"/>
                </a:solidFill>
                <a:latin typeface="Trebuchet MS" pitchFamily="34" charset="0"/>
              </a:rPr>
              <a:t>@value=</a:t>
            </a:r>
            <a:r>
              <a:rPr lang="en-US" sz="2000" b="1" dirty="0" smtClean="0">
                <a:latin typeface="Trebuchet MS" pitchFamily="34" charset="0"/>
              </a:rPr>
              <a:t>“</a:t>
            </a:r>
            <a:r>
              <a:rPr lang="en-US" sz="2000" b="1" dirty="0" smtClean="0">
                <a:solidFill>
                  <a:schemeClr val="accent1"/>
                </a:solidFill>
                <a:latin typeface="Trebuchet MS" pitchFamily="34" charset="0"/>
              </a:rPr>
              <a:t>Create</a:t>
            </a:r>
            <a:r>
              <a:rPr lang="en-US" sz="2000" b="1" dirty="0" smtClean="0">
                <a:latin typeface="Trebuchet MS" pitchFamily="34" charset="0"/>
              </a:rPr>
              <a: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//input[</a:t>
            </a:r>
            <a:r>
              <a:rPr lang="en-US" sz="2000" b="1" dirty="0" smtClean="0">
                <a:solidFill>
                  <a:srgbClr val="C00000"/>
                </a:solidFill>
                <a:latin typeface="Trebuchet MS" pitchFamily="34" charset="0"/>
              </a:rPr>
              <a:t>@type=</a:t>
            </a:r>
            <a:r>
              <a:rPr lang="en-US" sz="2000" b="1" dirty="0" smtClean="0">
                <a:latin typeface="Trebuchet MS" pitchFamily="34" charset="0"/>
              </a:rPr>
              <a:t>“</a:t>
            </a:r>
            <a:r>
              <a:rPr lang="en-US" sz="2000" b="1" dirty="0" smtClean="0">
                <a:solidFill>
                  <a:schemeClr val="accent1"/>
                </a:solidFill>
                <a:latin typeface="Trebuchet MS" pitchFamily="34" charset="0"/>
              </a:rPr>
              <a:t>button</a:t>
            </a:r>
            <a:r>
              <a:rPr lang="en-US" sz="2000" b="1" dirty="0" smtClean="0">
                <a:latin typeface="Trebuchet MS" pitchFamily="34" charset="0"/>
              </a:rPr>
              <a:t>” and </a:t>
            </a:r>
            <a:r>
              <a:rPr lang="en-US" sz="2000" b="1" dirty="0" smtClean="0">
                <a:solidFill>
                  <a:srgbClr val="C00000"/>
                </a:solidFill>
                <a:latin typeface="Trebuchet MS" pitchFamily="34" charset="0"/>
              </a:rPr>
              <a:t>@value=</a:t>
            </a:r>
            <a:r>
              <a:rPr lang="en-US" sz="2000" b="1" dirty="0" smtClean="0">
                <a:latin typeface="Trebuchet MS" pitchFamily="34" charset="0"/>
              </a:rPr>
              <a:t>“</a:t>
            </a:r>
            <a:r>
              <a:rPr lang="en-US" sz="2000" b="1" dirty="0" smtClean="0">
                <a:solidFill>
                  <a:schemeClr val="accent1"/>
                </a:solidFill>
                <a:latin typeface="Trebuchet MS" pitchFamily="34" charset="0"/>
              </a:rPr>
              <a:t>Create</a:t>
            </a:r>
            <a:r>
              <a:rPr lang="en-US" sz="2000" b="1" dirty="0" smtClean="0">
                <a:latin typeface="Trebuchet MS" pitchFamily="34" charset="0"/>
              </a:rPr>
              <a:t>”]</a:t>
            </a:r>
            <a:endParaRPr lang="ru-RU" sz="2000" b="1" dirty="0" err="1" smtClean="0">
              <a:latin typeface="Trebuchet MS" pitchFamily="34" charset="0"/>
            </a:endParaRP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smtClean="0">
                <a:solidFill>
                  <a:schemeClr val="bg1"/>
                </a:solidFill>
                <a:latin typeface="Trebuchet MS" pitchFamily="34" charset="0"/>
                <a:ea typeface="Tahoma" pitchFamily="34" charset="0"/>
                <a:cs typeface="Tahoma" pitchFamily="34" charset="0"/>
              </a:rPr>
              <a:t>CSS</a:t>
            </a:r>
            <a:r>
              <a:rPr lang="ru-RU" altLang="ru-RU" sz="2800" b="1" dirty="0" smtClean="0">
                <a:solidFill>
                  <a:schemeClr val="bg1"/>
                </a:solidFill>
                <a:latin typeface="Trebuchet MS" pitchFamily="34" charset="0"/>
                <a:ea typeface="Tahoma" pitchFamily="34" charset="0"/>
                <a:cs typeface="Tahoma" pitchFamily="34" charset="0"/>
              </a:rPr>
              <a:t>: Поиск по тексту</a:t>
            </a: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4416594"/>
          </a:xfrm>
          <a:prstGeom prst="rect">
            <a:avLst/>
          </a:prstGeom>
        </p:spPr>
        <p:txBody>
          <a:bodyPr wrap="square">
            <a:spAutoFit/>
          </a:bodyPr>
          <a:lstStyle/>
          <a:p>
            <a:pPr marL="342900" indent="-342900">
              <a:lnSpc>
                <a:spcPct val="150000"/>
              </a:lnSpc>
              <a:buClr>
                <a:schemeClr val="accent6">
                  <a:lumMod val="50000"/>
                </a:schemeClr>
              </a:buClr>
              <a:buFont typeface="Wingdings" panose="05000000000000000000" pitchFamily="2" charset="2"/>
              <a:buChar char="§"/>
              <a:defRPr/>
            </a:pPr>
            <a:r>
              <a:rPr lang="ru-RU" sz="2000" b="1" dirty="0" smtClean="0">
                <a:solidFill>
                  <a:srgbClr val="595959"/>
                </a:solidFill>
                <a:latin typeface="Trebuchet MS" pitchFamily="34" charset="0"/>
              </a:rPr>
              <a:t>Данные функции чувствительны к регистру</a:t>
            </a:r>
          </a:p>
          <a:p>
            <a:pPr marL="342900" indent="-342900">
              <a:lnSpc>
                <a:spcPct val="150000"/>
              </a:lnSpc>
              <a:buClr>
                <a:schemeClr val="accent6">
                  <a:lumMod val="50000"/>
                </a:schemeClr>
              </a:buClr>
              <a:buFont typeface="Wingdings" panose="05000000000000000000" pitchFamily="2" charset="2"/>
              <a:buChar char="§"/>
              <a:defRPr/>
            </a:pPr>
            <a:r>
              <a:rPr lang="ru-RU" sz="2000" b="1" dirty="0" smtClean="0">
                <a:solidFill>
                  <a:srgbClr val="595959"/>
                </a:solidFill>
                <a:latin typeface="Trebuchet MS" pitchFamily="34" charset="0"/>
              </a:rPr>
              <a:t>Не поддерживаются в </a:t>
            </a:r>
            <a:r>
              <a:rPr lang="en-US" sz="2000" b="1" dirty="0" err="1" smtClean="0">
                <a:solidFill>
                  <a:srgbClr val="595959"/>
                </a:solidFill>
                <a:latin typeface="Trebuchet MS" pitchFamily="34" charset="0"/>
              </a:rPr>
              <a:t>css</a:t>
            </a:r>
            <a:r>
              <a:rPr lang="en-US" sz="2000" b="1" dirty="0" smtClean="0">
                <a:solidFill>
                  <a:srgbClr val="595959"/>
                </a:solidFill>
                <a:latin typeface="Trebuchet MS" pitchFamily="34" charset="0"/>
              </a:rPr>
              <a:t> 3.0</a:t>
            </a:r>
            <a:endParaRPr lang="ru-RU" sz="2000" b="1" dirty="0" smtClean="0">
              <a:solidFill>
                <a:srgbClr val="595959"/>
              </a:solidFill>
              <a:latin typeface="Trebuchet MS" pitchFamily="34" charset="0"/>
            </a:endParaRPr>
          </a:p>
          <a:p>
            <a:pPr>
              <a:defRPr/>
            </a:pPr>
            <a:endParaRPr lang="ru-RU" sz="900" b="1" dirty="0" smtClean="0">
              <a:solidFill>
                <a:srgbClr val="0000FF"/>
              </a:solidFill>
              <a:latin typeface="Consolas" pitchFamily="49" charset="0"/>
              <a:cs typeface="Consolas" pitchFamily="49" charset="0"/>
            </a:endParaRPr>
          </a:p>
          <a:p>
            <a:pPr>
              <a:defRPr/>
            </a:pPr>
            <a:r>
              <a:rPr lang="ru-RU" sz="2000" b="1" dirty="0" smtClean="0">
                <a:solidFill>
                  <a:srgbClr val="595959"/>
                </a:solidFill>
                <a:latin typeface="Trebuchet MS" pitchFamily="34" charset="0"/>
              </a:rPr>
              <a:t>Пример: </a:t>
            </a:r>
            <a:r>
              <a:rPr lang="en-US" sz="2000" b="1" dirty="0" smtClean="0">
                <a:solidFill>
                  <a:srgbClr val="595959"/>
                </a:solidFill>
                <a:latin typeface="Trebuchet MS" pitchFamily="34" charset="0"/>
              </a:rPr>
              <a:t>&lt;span&gt;Message&lt;/span&gt;</a:t>
            </a:r>
          </a:p>
          <a:p>
            <a:pPr>
              <a:defRPr/>
            </a:pPr>
            <a:endParaRPr lang="en-US" sz="2000" b="1" dirty="0" smtClean="0">
              <a:solidFill>
                <a:srgbClr val="0000FF"/>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err="1" smtClean="0">
                <a:latin typeface="Trebuchet MS" pitchFamily="34" charset="0"/>
              </a:rPr>
              <a:t>span</a:t>
            </a:r>
            <a:r>
              <a:rPr lang="en-US" sz="2000" b="1" dirty="0" err="1" smtClean="0">
                <a:solidFill>
                  <a:srgbClr val="C00000"/>
                </a:solidFill>
                <a:latin typeface="Trebuchet MS" pitchFamily="34" charset="0"/>
              </a:rPr>
              <a:t>:contains</a:t>
            </a:r>
            <a:r>
              <a:rPr lang="en-US" sz="2000" b="1" dirty="0" smtClean="0">
                <a:solidFill>
                  <a:srgbClr val="C00000"/>
                </a:solidFill>
                <a:latin typeface="Trebuchet MS" pitchFamily="34" charset="0"/>
              </a:rPr>
              <a:t>(</a:t>
            </a:r>
            <a:r>
              <a:rPr lang="en-US" sz="2000" b="1" dirty="0" smtClean="0">
                <a:latin typeface="Trebuchet MS" pitchFamily="34" charset="0"/>
              </a:rPr>
              <a:t>“</a:t>
            </a:r>
            <a:r>
              <a:rPr lang="en-US" sz="2000" b="1" dirty="0" err="1" smtClean="0">
                <a:solidFill>
                  <a:srgbClr val="595959"/>
                </a:solidFill>
                <a:latin typeface="Trebuchet MS" pitchFamily="34" charset="0"/>
              </a:rPr>
              <a:t>Message</a:t>
            </a:r>
            <a:r>
              <a:rPr lang="en-US" sz="2000" b="1" dirty="0" smtClean="0">
                <a:latin typeface="Trebuchet MS" pitchFamily="34" charset="0"/>
              </a:rPr>
              <a:t>”</a:t>
            </a:r>
            <a:r>
              <a:rPr lang="en-US" sz="2000" b="1" dirty="0" smtClean="0">
                <a:solidFill>
                  <a:srgbClr val="C00000"/>
                </a:solidFill>
                <a:latin typeface="Trebuchet MS" pitchFamily="34" charset="0"/>
              </a:rPr>
              <a:t>)</a:t>
            </a:r>
            <a:r>
              <a:rPr lang="ru-RU" sz="2000" b="1" dirty="0" smtClean="0">
                <a:latin typeface="Trebuchet MS" pitchFamily="34" charset="0"/>
              </a:rPr>
              <a:t> </a:t>
            </a:r>
            <a:endParaRPr lang="en-US" sz="2000" b="1" dirty="0" smtClean="0">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//span</a:t>
            </a:r>
            <a:r>
              <a:rPr lang="en-US" sz="2000" b="1" dirty="0" smtClean="0">
                <a:solidFill>
                  <a:srgbClr val="C00000"/>
                </a:solidFill>
                <a:latin typeface="Trebuchet MS" pitchFamily="34" charset="0"/>
              </a:rPr>
              <a:t>[contains(text(),</a:t>
            </a:r>
            <a:r>
              <a:rPr lang="en-US" sz="2000" b="1" dirty="0" smtClean="0">
                <a:latin typeface="Trebuchet MS" pitchFamily="34" charset="0"/>
              </a:rPr>
              <a:t>“</a:t>
            </a:r>
            <a:r>
              <a:rPr lang="en-US" sz="2000" b="1" dirty="0" err="1" smtClean="0">
                <a:solidFill>
                  <a:srgbClr val="595959"/>
                </a:solidFill>
                <a:latin typeface="Trebuchet MS" pitchFamily="34" charset="0"/>
              </a:rPr>
              <a:t>Message</a:t>
            </a:r>
            <a:r>
              <a:rPr lang="en-US" sz="2000" b="1" dirty="0" smtClean="0">
                <a:latin typeface="Trebuchet MS" pitchFamily="34" charset="0"/>
              </a:rPr>
              <a:t>”</a:t>
            </a:r>
            <a:r>
              <a:rPr lang="en-US" sz="2000" b="1" dirty="0" smtClean="0">
                <a:solidFill>
                  <a:srgbClr val="C00000"/>
                </a:solidFill>
                <a:latin typeface="Trebuchet MS" pitchFamily="34" charset="0"/>
              </a:rPr>
              <a:t>)]</a:t>
            </a:r>
          </a:p>
          <a:p>
            <a:pPr>
              <a:defRPr/>
            </a:pPr>
            <a:endParaRPr lang="en-US" sz="2000" b="1" dirty="0" smtClean="0">
              <a:solidFill>
                <a:srgbClr val="0000FF"/>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err="1" smtClean="0">
                <a:latin typeface="Trebuchet MS" pitchFamily="34" charset="0"/>
              </a:rPr>
              <a:t>span:</a:t>
            </a:r>
            <a:r>
              <a:rPr lang="en-US" sz="2000" b="1" dirty="0" err="1" smtClean="0">
                <a:solidFill>
                  <a:srgbClr val="C00000"/>
                </a:solidFill>
                <a:latin typeface="Trebuchet MS" pitchFamily="34" charset="0"/>
              </a:rPr>
              <a:t>contains</a:t>
            </a:r>
            <a:r>
              <a:rPr lang="en-US" sz="2000" b="1" dirty="0" smtClean="0">
                <a:solidFill>
                  <a:srgbClr val="C00000"/>
                </a:solidFill>
                <a:latin typeface="Trebuchet MS" pitchFamily="34" charset="0"/>
              </a:rPr>
              <a:t>(</a:t>
            </a:r>
            <a:r>
              <a:rPr lang="en-US" sz="2000" b="1" dirty="0" smtClean="0">
                <a:latin typeface="Trebuchet MS" pitchFamily="34" charset="0"/>
              </a:rPr>
              <a:t>“</a:t>
            </a:r>
            <a:r>
              <a:rPr lang="en-US" sz="2000" b="1" dirty="0" err="1" smtClean="0">
                <a:solidFill>
                  <a:srgbClr val="595959"/>
                </a:solidFill>
                <a:latin typeface="Trebuchet MS" pitchFamily="34" charset="0"/>
              </a:rPr>
              <a:t>^Message$</a:t>
            </a:r>
            <a:r>
              <a:rPr lang="en-US" sz="2000" b="1" dirty="0" smtClean="0">
                <a:latin typeface="Trebuchet MS" pitchFamily="34" charset="0"/>
              </a:rPr>
              <a:t>”</a:t>
            </a:r>
            <a:r>
              <a:rPr lang="en-US" sz="2000" b="1" dirty="0" smtClean="0">
                <a:solidFill>
                  <a:srgbClr val="C00000"/>
                </a:solidFill>
                <a:latin typeface="Trebuchet MS" pitchFamily="34" charset="0"/>
              </a:rPr>
              <a: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//span</a:t>
            </a:r>
            <a:r>
              <a:rPr lang="en-US" sz="2000" b="1" dirty="0" smtClean="0">
                <a:solidFill>
                  <a:srgbClr val="C00000"/>
                </a:solidFill>
                <a:latin typeface="Trebuchet MS" pitchFamily="34" charset="0"/>
              </a:rPr>
              <a:t>[text()=</a:t>
            </a:r>
            <a:r>
              <a:rPr lang="en-US" sz="2000" b="1" dirty="0" smtClean="0">
                <a:latin typeface="Trebuchet MS" pitchFamily="34" charset="0"/>
              </a:rPr>
              <a:t>“</a:t>
            </a:r>
            <a:r>
              <a:rPr lang="en-US" sz="2000" b="1" dirty="0" err="1" smtClean="0">
                <a:solidFill>
                  <a:srgbClr val="595959"/>
                </a:solidFill>
                <a:latin typeface="Trebuchet MS" pitchFamily="34" charset="0"/>
              </a:rPr>
              <a:t>Message</a:t>
            </a:r>
            <a:r>
              <a:rPr lang="en-US" sz="2000" b="1" dirty="0" smtClean="0">
                <a:latin typeface="Trebuchet MS" pitchFamily="34" charset="0"/>
              </a:rPr>
              <a:t>”</a:t>
            </a:r>
            <a:r>
              <a:rPr lang="en-US" sz="2000" b="1" dirty="0" smtClean="0">
                <a:solidFill>
                  <a:srgbClr val="C00000"/>
                </a:solidFill>
                <a:latin typeface="Trebuchet MS" pitchFamily="34" charset="0"/>
              </a:rPr>
              <a:t>]</a:t>
            </a:r>
          </a:p>
          <a:p>
            <a:pPr>
              <a:defRPr/>
            </a:pPr>
            <a:endParaRPr lang="ru-RU" sz="1600" b="1" dirty="0" smtClean="0">
              <a:solidFill>
                <a:srgbClr val="0000FF"/>
              </a:solidFill>
              <a:latin typeface="Consolas" pitchFamily="49" charset="0"/>
              <a:cs typeface="Consolas" pitchFamily="49" charset="0"/>
            </a:endParaRPr>
          </a:p>
          <a:p>
            <a:pPr>
              <a:defRPr/>
            </a:pPr>
            <a:endParaRPr lang="en-US" sz="1600" b="1" dirty="0" smtClean="0">
              <a:solidFill>
                <a:srgbClr val="0000FF"/>
              </a:solidFill>
              <a:latin typeface="Consolas" pitchFamily="49" charset="0"/>
              <a:cs typeface="Consolas" pitchFamily="49" charset="0"/>
            </a:endParaRP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Определение локатора элемента</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2092881"/>
          </a:xfrm>
          <a:prstGeom prst="rect">
            <a:avLst/>
          </a:prstGeom>
        </p:spPr>
        <p:txBody>
          <a:bodyPr wrap="square">
            <a:spAutoFit/>
          </a:bodyPr>
          <a:lstStyle/>
          <a:p>
            <a:pPr>
              <a:buFontTx/>
              <a:buNone/>
            </a:pPr>
            <a:r>
              <a:rPr lang="ru-RU" sz="2000" b="1" dirty="0" smtClean="0">
                <a:solidFill>
                  <a:srgbClr val="C93F3F"/>
                </a:solidFill>
                <a:latin typeface="Trebuchet MS" pitchFamily="34" charset="0"/>
              </a:rPr>
              <a:t>Локатор</a:t>
            </a:r>
            <a:r>
              <a:rPr lang="ru-RU" sz="2000" b="1" dirty="0" smtClean="0">
                <a:solidFill>
                  <a:srgbClr val="595959"/>
                </a:solidFill>
                <a:latin typeface="Trebuchet MS" pitchFamily="34" charset="0"/>
              </a:rPr>
              <a:t> – это строка, уникально идентифицирующая элемент </a:t>
            </a:r>
            <a:r>
              <a:rPr lang="en-US" sz="2000" b="1" dirty="0" smtClean="0">
                <a:solidFill>
                  <a:srgbClr val="595959"/>
                </a:solidFill>
                <a:latin typeface="Trebuchet MS" pitchFamily="34" charset="0"/>
              </a:rPr>
              <a:t>html-</a:t>
            </a:r>
            <a:r>
              <a:rPr lang="ru-RU" sz="2000" b="1" dirty="0" smtClean="0">
                <a:solidFill>
                  <a:srgbClr val="595959"/>
                </a:solidFill>
                <a:latin typeface="Trebuchet MS" pitchFamily="34" charset="0"/>
              </a:rPr>
              <a:t>страницы.</a:t>
            </a:r>
          </a:p>
          <a:p>
            <a:pPr>
              <a:buFontTx/>
              <a:buNone/>
            </a:pPr>
            <a:endParaRPr lang="ru-RU" sz="2000" b="1" dirty="0" smtClean="0">
              <a:solidFill>
                <a:srgbClr val="595959"/>
              </a:solidFill>
              <a:latin typeface="Trebuchet MS" pitchFamily="34" charset="0"/>
            </a:endParaRPr>
          </a:p>
          <a:p>
            <a:pPr>
              <a:buFontTx/>
              <a:buNone/>
            </a:pPr>
            <a:r>
              <a:rPr lang="ru-RU" sz="2000" b="1" dirty="0" smtClean="0">
                <a:solidFill>
                  <a:srgbClr val="595959"/>
                </a:solidFill>
                <a:latin typeface="Trebuchet MS" pitchFamily="34" charset="0"/>
              </a:rPr>
              <a:t>Локаторы используются в Selenium для поиска элементов. </a:t>
            </a:r>
            <a:endParaRPr lang="en-US" sz="2000" b="1" dirty="0" smtClean="0">
              <a:solidFill>
                <a:srgbClr val="595959"/>
              </a:solidFill>
              <a:latin typeface="Trebuchet MS" pitchFamily="34" charset="0"/>
            </a:endParaRPr>
          </a:p>
          <a:p>
            <a:pPr marL="457200" indent="-457200">
              <a:lnSpc>
                <a:spcPct val="150000"/>
              </a:lnSpc>
              <a:buClr>
                <a:schemeClr val="accent6">
                  <a:lumMod val="50000"/>
                </a:schemeClr>
              </a:buClr>
              <a:buFont typeface="Wingdings" pitchFamily="2" charset="2"/>
              <a:buChar char="§"/>
            </a:pPr>
            <a:endParaRPr lang="ru-RU" sz="2000" b="1" dirty="0">
              <a:solidFill>
                <a:srgbClr val="595959"/>
              </a:solidFill>
              <a:latin typeface="Trebuchet MS" pitchFamily="34" charset="0"/>
            </a:endParaRPr>
          </a:p>
        </p:txBody>
      </p:sp>
    </p:spTree>
    <p:extLst>
      <p:ext uri="{BB962C8B-B14F-4D97-AF65-F5344CB8AC3E}">
        <p14:creationId xmlns:p14="http://schemas.microsoft.com/office/powerpoint/2010/main" val="3626141697"/>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smtClean="0">
                <a:solidFill>
                  <a:schemeClr val="bg1"/>
                </a:solidFill>
                <a:latin typeface="Trebuchet MS" pitchFamily="34" charset="0"/>
                <a:ea typeface="Tahoma" pitchFamily="34" charset="0"/>
                <a:cs typeface="Tahoma" pitchFamily="34" charset="0"/>
              </a:rPr>
              <a:t>CSS</a:t>
            </a:r>
            <a:r>
              <a:rPr lang="ru-RU" altLang="ru-RU" sz="2800" b="1" dirty="0" smtClean="0">
                <a:solidFill>
                  <a:schemeClr val="bg1"/>
                </a:solidFill>
                <a:latin typeface="Trebuchet MS" pitchFamily="34" charset="0"/>
                <a:ea typeface="Tahoma" pitchFamily="34" charset="0"/>
                <a:cs typeface="Tahoma" pitchFamily="34" charset="0"/>
              </a:rPr>
              <a:t>: Поиск по родителю элемента</a:t>
            </a: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4401205"/>
          </a:xfrm>
          <a:prstGeom prst="rect">
            <a:avLst/>
          </a:prstGeom>
        </p:spPr>
        <p:txBody>
          <a:bodyPr wrap="square">
            <a:spAutoFit/>
          </a:bodyPr>
          <a:lstStyle/>
          <a:p>
            <a:pPr>
              <a:defRPr/>
            </a:pPr>
            <a:endParaRPr lang="en-US" sz="2000" b="1" dirty="0" smtClean="0">
              <a:solidFill>
                <a:srgbClr val="0000FF"/>
              </a:solidFill>
              <a:latin typeface="Consolas" pitchFamily="49" charset="0"/>
              <a:cs typeface="Consolas" pitchFamily="49" charset="0"/>
            </a:endParaRPr>
          </a:p>
          <a:p>
            <a:pPr>
              <a:defRPr/>
            </a:pPr>
            <a:r>
              <a:rPr lang="en-US" sz="2000" b="1" dirty="0" smtClean="0">
                <a:solidFill>
                  <a:srgbClr val="595959"/>
                </a:solidFill>
                <a:latin typeface="Trebuchet MS" pitchFamily="34" charset="0"/>
              </a:rPr>
              <a:t>&lt;form</a:t>
            </a:r>
            <a:r>
              <a:rPr lang="ru-RU" sz="2000" b="1" dirty="0" smtClean="0">
                <a:solidFill>
                  <a:srgbClr val="595959"/>
                </a:solidFill>
                <a:latin typeface="Trebuchet MS" pitchFamily="34" charset="0"/>
              </a:rPr>
              <a:t> </a:t>
            </a:r>
            <a:r>
              <a:rPr lang="en-US" sz="2000" b="1" dirty="0" smtClean="0">
                <a:solidFill>
                  <a:srgbClr val="C00000"/>
                </a:solidFill>
                <a:latin typeface="Trebuchet MS" pitchFamily="34" charset="0"/>
              </a:rPr>
              <a:t>id</a:t>
            </a:r>
            <a:r>
              <a:rPr lang="en-US" sz="2000" b="1" dirty="0" smtClean="0">
                <a:solidFill>
                  <a:srgbClr val="595959"/>
                </a:solidFill>
                <a:latin typeface="Trebuchet MS" pitchFamily="34" charset="0"/>
              </a:rPr>
              <a:t>=“login”&gt;</a:t>
            </a:r>
          </a:p>
          <a:p>
            <a:pPr>
              <a:defRPr/>
            </a:pP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&lt;label&gt;Username&lt;/label&gt;&lt;input </a:t>
            </a:r>
            <a:r>
              <a:rPr lang="en-US" sz="2000" b="1" dirty="0" smtClean="0">
                <a:solidFill>
                  <a:srgbClr val="C00000"/>
                </a:solidFill>
                <a:latin typeface="Trebuchet MS" pitchFamily="34" charset="0"/>
              </a:rPr>
              <a:t>type</a:t>
            </a:r>
            <a:r>
              <a:rPr lang="en-US" sz="2000" b="1" dirty="0" smtClean="0">
                <a:solidFill>
                  <a:srgbClr val="595959"/>
                </a:solidFill>
                <a:latin typeface="Trebuchet MS" pitchFamily="34" charset="0"/>
              </a:rPr>
              <a:t>=“text”/&gt;</a:t>
            </a:r>
          </a:p>
          <a:p>
            <a:pPr>
              <a:defRPr/>
            </a:pP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&lt;label&gt;Password&lt;/label&gt;&lt;input </a:t>
            </a:r>
            <a:r>
              <a:rPr lang="en-US" sz="2000" b="1" dirty="0" smtClean="0">
                <a:solidFill>
                  <a:srgbClr val="C00000"/>
                </a:solidFill>
                <a:latin typeface="Trebuchet MS" pitchFamily="34" charset="0"/>
              </a:rPr>
              <a:t>type</a:t>
            </a:r>
            <a:r>
              <a:rPr lang="en-US" sz="2000" b="1" dirty="0" smtClean="0">
                <a:solidFill>
                  <a:srgbClr val="595959"/>
                </a:solidFill>
                <a:latin typeface="Trebuchet MS" pitchFamily="34" charset="0"/>
              </a:rPr>
              <a:t>=“password”/&gt;</a:t>
            </a:r>
          </a:p>
          <a:p>
            <a:pPr>
              <a:defRPr/>
            </a:pP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&lt;input </a:t>
            </a:r>
            <a:r>
              <a:rPr lang="en-US" sz="2000" b="1" dirty="0" smtClean="0">
                <a:solidFill>
                  <a:srgbClr val="C00000"/>
                </a:solidFill>
                <a:latin typeface="Trebuchet MS" pitchFamily="34" charset="0"/>
              </a:rPr>
              <a:t>type</a:t>
            </a:r>
            <a:r>
              <a:rPr lang="en-US" sz="2000" b="1" dirty="0" smtClean="0">
                <a:solidFill>
                  <a:srgbClr val="595959"/>
                </a:solidFill>
                <a:latin typeface="Trebuchet MS" pitchFamily="34" charset="0"/>
              </a:rPr>
              <a:t>=“submit” </a:t>
            </a:r>
            <a:r>
              <a:rPr lang="en-US" sz="2000" b="1" dirty="0" smtClean="0">
                <a:solidFill>
                  <a:srgbClr val="C00000"/>
                </a:solidFill>
                <a:latin typeface="Trebuchet MS" pitchFamily="34" charset="0"/>
              </a:rPr>
              <a:t>value</a:t>
            </a:r>
            <a:r>
              <a:rPr lang="en-US" sz="2000" b="1" dirty="0" smtClean="0">
                <a:solidFill>
                  <a:srgbClr val="595959"/>
                </a:solidFill>
                <a:latin typeface="Trebuchet MS" pitchFamily="34" charset="0"/>
              </a:rPr>
              <a:t>=“Login”/&gt;</a:t>
            </a:r>
          </a:p>
          <a:p>
            <a:pPr>
              <a:defRPr/>
            </a:pPr>
            <a:r>
              <a:rPr lang="en-US" sz="2000" b="1" dirty="0" smtClean="0">
                <a:solidFill>
                  <a:srgbClr val="595959"/>
                </a:solidFill>
                <a:latin typeface="Trebuchet MS" pitchFamily="34" charset="0"/>
              </a:rPr>
              <a:t>&lt;/form&gt;</a:t>
            </a:r>
            <a:endParaRPr lang="ru-RU" sz="2000" b="1" dirty="0" smtClean="0">
              <a:solidFill>
                <a:srgbClr val="595959"/>
              </a:solidFill>
              <a:latin typeface="Trebuchet MS" pitchFamily="34" charset="0"/>
            </a:endParaRPr>
          </a:p>
          <a:p>
            <a:pPr>
              <a:defRPr/>
            </a:pPr>
            <a:endParaRPr lang="en-US" sz="2400" b="1" dirty="0" smtClean="0">
              <a:solidFill>
                <a:srgbClr val="0000FF"/>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err="1" smtClean="0">
                <a:latin typeface="Trebuchet MS" pitchFamily="34" charset="0"/>
              </a:rPr>
              <a:t>form</a:t>
            </a:r>
            <a:r>
              <a:rPr lang="en-US" sz="2000" b="1" dirty="0" err="1" smtClean="0">
                <a:solidFill>
                  <a:srgbClr val="C00000"/>
                </a:solidFill>
                <a:latin typeface="Trebuchet MS" pitchFamily="34" charset="0"/>
              </a:rPr>
              <a:t>#</a:t>
            </a:r>
            <a:r>
              <a:rPr lang="en-US" sz="2000" b="1" dirty="0" err="1" smtClean="0">
                <a:latin typeface="Trebuchet MS" pitchFamily="34" charset="0"/>
              </a:rPr>
              <a:t>login</a:t>
            </a:r>
            <a:r>
              <a:rPr lang="en-US" sz="2000" b="1" dirty="0" smtClean="0">
                <a:latin typeface="Trebuchet MS" pitchFamily="34" charset="0"/>
              </a:rPr>
              <a:t> &gt; input[</a:t>
            </a:r>
            <a:r>
              <a:rPr lang="en-US" sz="2000" b="1" dirty="0" smtClean="0">
                <a:solidFill>
                  <a:srgbClr val="C00000"/>
                </a:solidFill>
                <a:latin typeface="Trebuchet MS" pitchFamily="34" charset="0"/>
              </a:rPr>
              <a:t>type</a:t>
            </a:r>
            <a:r>
              <a:rPr lang="en-US" sz="2000" b="1" dirty="0" smtClean="0">
                <a:latin typeface="Trebuchet MS" pitchFamily="34" charset="0"/>
              </a:rPr>
              <a:t>=“password”]</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ru-RU" sz="2000" b="1" dirty="0" smtClean="0">
                <a:solidFill>
                  <a:srgbClr val="595959"/>
                </a:solidFill>
                <a:latin typeface="Trebuchet MS" pitchFamily="34" charset="0"/>
              </a:rPr>
              <a:t> </a:t>
            </a:r>
            <a:r>
              <a:rPr lang="en-US" sz="2000" b="1" dirty="0" smtClean="0">
                <a:latin typeface="Trebuchet MS" pitchFamily="34" charset="0"/>
              </a:rPr>
              <a:t>=</a:t>
            </a:r>
            <a:r>
              <a:rPr lang="ru-RU" sz="2000" b="1" dirty="0" smtClean="0">
                <a:latin typeface="Trebuchet MS" pitchFamily="34" charset="0"/>
              </a:rPr>
              <a:t> </a:t>
            </a:r>
            <a:r>
              <a:rPr lang="en-US" sz="2000" b="1" dirty="0" smtClean="0">
                <a:latin typeface="Trebuchet MS" pitchFamily="34" charset="0"/>
              </a:rPr>
              <a:t>//form[</a:t>
            </a:r>
            <a:r>
              <a:rPr lang="en-US" sz="2000" b="1" dirty="0" smtClean="0">
                <a:solidFill>
                  <a:srgbClr val="C00000"/>
                </a:solidFill>
                <a:latin typeface="Trebuchet MS" pitchFamily="34" charset="0"/>
              </a:rPr>
              <a:t>@id</a:t>
            </a:r>
            <a:r>
              <a:rPr lang="en-US" sz="2000" b="1" dirty="0" smtClean="0">
                <a:latin typeface="Trebuchet MS" pitchFamily="34" charset="0"/>
              </a:rPr>
              <a:t>=“login”]/input[</a:t>
            </a:r>
            <a:r>
              <a:rPr lang="en-US" sz="2000" b="1" dirty="0" smtClean="0">
                <a:solidFill>
                  <a:srgbClr val="C00000"/>
                </a:solidFill>
                <a:latin typeface="Trebuchet MS" pitchFamily="34" charset="0"/>
              </a:rPr>
              <a:t>@type</a:t>
            </a:r>
            <a:r>
              <a:rPr lang="en-US" sz="2000" b="1" dirty="0" smtClean="0">
                <a:latin typeface="Trebuchet MS" pitchFamily="34" charset="0"/>
              </a:rPr>
              <a:t>=“password”]</a:t>
            </a:r>
            <a:endParaRPr lang="ru-RU" sz="2000" b="1" dirty="0" err="1" smtClean="0">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endParaRPr lang="ru-RU"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endParaRPr lang="ru-RU" sz="2000" b="1" dirty="0" smtClean="0">
              <a:solidFill>
                <a:srgbClr val="595959"/>
              </a:solidFill>
              <a:latin typeface="Trebuchet MS" pitchFamily="34" charset="0"/>
            </a:endParaRPr>
          </a:p>
          <a:p>
            <a:pPr>
              <a:defRPr/>
            </a:pPr>
            <a:endParaRPr lang="en-US" sz="1600" b="1" dirty="0" smtClean="0">
              <a:solidFill>
                <a:srgbClr val="0000FF"/>
              </a:solidFill>
              <a:latin typeface="Consolas" pitchFamily="49" charset="0"/>
              <a:cs typeface="Consolas" pitchFamily="49" charset="0"/>
            </a:endParaRP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smtClean="0">
                <a:solidFill>
                  <a:schemeClr val="bg1"/>
                </a:solidFill>
                <a:latin typeface="Trebuchet MS" pitchFamily="34" charset="0"/>
                <a:ea typeface="Tahoma" pitchFamily="34" charset="0"/>
                <a:cs typeface="Tahoma" pitchFamily="34" charset="0"/>
              </a:rPr>
              <a:t>CSS</a:t>
            </a:r>
            <a:r>
              <a:rPr lang="ru-RU" altLang="ru-RU" sz="2800" b="1" dirty="0" smtClean="0">
                <a:solidFill>
                  <a:schemeClr val="bg1"/>
                </a:solidFill>
                <a:latin typeface="Trebuchet MS" pitchFamily="34" charset="0"/>
                <a:ea typeface="Tahoma" pitchFamily="34" charset="0"/>
                <a:cs typeface="Tahoma" pitchFamily="34" charset="0"/>
              </a:rPr>
              <a:t>: Поиск по предку элемента</a:t>
            </a: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4801314"/>
          </a:xfrm>
          <a:prstGeom prst="rect">
            <a:avLst/>
          </a:prstGeom>
        </p:spPr>
        <p:txBody>
          <a:bodyPr wrap="square">
            <a:spAutoFit/>
          </a:bodyPr>
          <a:lstStyle/>
          <a:p>
            <a:pPr>
              <a:defRPr/>
            </a:pPr>
            <a:endParaRPr lang="en-US" sz="2000" b="1" dirty="0" smtClean="0">
              <a:solidFill>
                <a:srgbClr val="0000FF"/>
              </a:solidFill>
              <a:latin typeface="Consolas" pitchFamily="49" charset="0"/>
              <a:cs typeface="Consolas" pitchFamily="49" charset="0"/>
            </a:endParaRPr>
          </a:p>
          <a:p>
            <a:pPr>
              <a:defRPr/>
            </a:pPr>
            <a:r>
              <a:rPr lang="en-US" sz="2000" b="1" dirty="0" smtClean="0">
                <a:solidFill>
                  <a:srgbClr val="595959"/>
                </a:solidFill>
                <a:latin typeface="Trebuchet MS" pitchFamily="34" charset="0"/>
              </a:rPr>
              <a:t>&lt;table&gt;</a:t>
            </a:r>
          </a:p>
          <a:p>
            <a:pPr>
              <a:defRPr/>
            </a:pPr>
            <a:r>
              <a:rPr lang="en-US" sz="2000" b="1" dirty="0" smtClean="0">
                <a:solidFill>
                  <a:srgbClr val="595959"/>
                </a:solidFill>
                <a:latin typeface="Trebuchet MS" pitchFamily="34" charset="0"/>
              </a:rPr>
              <a:t>  ...</a:t>
            </a:r>
          </a:p>
          <a:p>
            <a:pPr>
              <a:defRPr/>
            </a:pPr>
            <a:r>
              <a:rPr lang="en-US" sz="2000" b="1" dirty="0" smtClean="0">
                <a:solidFill>
                  <a:srgbClr val="595959"/>
                </a:solidFill>
                <a:latin typeface="Trebuchet MS" pitchFamily="34" charset="0"/>
              </a:rPr>
              <a:t>    &lt;td&gt;Cell text&lt;/td&gt;</a:t>
            </a:r>
          </a:p>
          <a:p>
            <a:pPr>
              <a:defRPr/>
            </a:pPr>
            <a:r>
              <a:rPr lang="en-US" sz="2000" b="1" dirty="0" smtClean="0">
                <a:solidFill>
                  <a:srgbClr val="595959"/>
                </a:solidFill>
                <a:latin typeface="Trebuchet MS" pitchFamily="34" charset="0"/>
              </a:rPr>
              <a:t>  ...</a:t>
            </a:r>
          </a:p>
          <a:p>
            <a:pPr>
              <a:defRPr/>
            </a:pPr>
            <a:r>
              <a:rPr lang="en-US" sz="2000" b="1" dirty="0" smtClean="0">
                <a:solidFill>
                  <a:srgbClr val="595959"/>
                </a:solidFill>
                <a:latin typeface="Trebuchet MS" pitchFamily="34" charset="0"/>
              </a:rPr>
              <a:t>&lt;/table&gt;</a:t>
            </a:r>
            <a:endParaRPr lang="ru-RU" sz="2000" b="1" dirty="0" smtClean="0">
              <a:latin typeface="Trebuchet MS" pitchFamily="34" charset="0"/>
            </a:endParaRPr>
          </a:p>
          <a:p>
            <a:pPr>
              <a:defRPr/>
            </a:pPr>
            <a:endParaRPr lang="en-US" sz="2000" b="1" dirty="0" smtClean="0">
              <a:solidFill>
                <a:srgbClr val="0000FF"/>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solidFill>
                  <a:srgbClr val="C00000"/>
                </a:solidFill>
                <a:latin typeface="Trebuchet MS" pitchFamily="34" charset="0"/>
              </a:rPr>
              <a:t>table</a:t>
            </a:r>
            <a:r>
              <a:rPr lang="en-US" sz="2000" b="1" dirty="0" smtClean="0">
                <a:latin typeface="Trebuchet MS" pitchFamily="34" charset="0"/>
              </a:rPr>
              <a:t> </a:t>
            </a:r>
            <a:r>
              <a:rPr lang="en-US" sz="2000" b="1" dirty="0" err="1" smtClean="0">
                <a:latin typeface="Trebuchet MS" pitchFamily="34" charset="0"/>
              </a:rPr>
              <a:t>td:contains</a:t>
            </a:r>
            <a:r>
              <a:rPr lang="en-US" sz="2000" b="1" dirty="0" smtClean="0">
                <a:latin typeface="Trebuchet MS" pitchFamily="34" charset="0"/>
              </a:rPr>
              <a:t>(“^Cell text$”)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solidFill>
                  <a:srgbClr val="C00000"/>
                </a:solidFill>
                <a:latin typeface="Trebuchet MS" pitchFamily="34" charset="0"/>
              </a:rPr>
              <a:t>//table</a:t>
            </a:r>
            <a:r>
              <a:rPr lang="en-US" sz="2000" b="1" dirty="0" smtClean="0">
                <a:latin typeface="Trebuchet MS" pitchFamily="34" charset="0"/>
              </a:rPr>
              <a:t>//td[text()=“Cell text”]</a:t>
            </a:r>
            <a:endParaRPr lang="ru-RU" sz="2000" b="1" dirty="0" smtClean="0">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endParaRPr lang="ru-RU" sz="2000" b="1" dirty="0" err="1" smtClean="0">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endParaRPr lang="ru-RU"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endParaRPr lang="ru-RU" sz="2000" b="1" dirty="0" smtClean="0">
              <a:solidFill>
                <a:srgbClr val="595959"/>
              </a:solidFill>
              <a:latin typeface="Trebuchet MS" pitchFamily="34" charset="0"/>
            </a:endParaRPr>
          </a:p>
          <a:p>
            <a:pPr>
              <a:defRPr/>
            </a:pPr>
            <a:endParaRPr lang="en-US" sz="1600" b="1" dirty="0" smtClean="0">
              <a:solidFill>
                <a:srgbClr val="0000FF"/>
              </a:solidFill>
              <a:latin typeface="Consolas" pitchFamily="49" charset="0"/>
              <a:cs typeface="Consolas" pitchFamily="49" charset="0"/>
            </a:endParaRP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smtClean="0">
                <a:solidFill>
                  <a:schemeClr val="bg1"/>
                </a:solidFill>
                <a:latin typeface="Trebuchet MS" pitchFamily="34" charset="0"/>
                <a:ea typeface="Tahoma" pitchFamily="34" charset="0"/>
                <a:cs typeface="Tahoma" pitchFamily="34" charset="0"/>
              </a:rPr>
              <a:t>CSS</a:t>
            </a:r>
            <a:r>
              <a:rPr lang="ru-RU" altLang="ru-RU" sz="2800" b="1" dirty="0" smtClean="0">
                <a:solidFill>
                  <a:schemeClr val="bg1"/>
                </a:solidFill>
                <a:latin typeface="Trebuchet MS" pitchFamily="34" charset="0"/>
                <a:ea typeface="Tahoma" pitchFamily="34" charset="0"/>
                <a:cs typeface="Tahoma" pitchFamily="34" charset="0"/>
              </a:rPr>
              <a:t>: Поиск по индексу элемента</a:t>
            </a: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4862870"/>
          </a:xfrm>
          <a:prstGeom prst="rect">
            <a:avLst/>
          </a:prstGeom>
        </p:spPr>
        <p:txBody>
          <a:bodyPr wrap="square">
            <a:spAutoFit/>
          </a:bodyPr>
          <a:lstStyle/>
          <a:p>
            <a:pPr>
              <a:buFontTx/>
              <a:buNone/>
              <a:defRPr/>
            </a:pPr>
            <a:r>
              <a:rPr lang="en-US" sz="2000" b="1" dirty="0" smtClean="0">
                <a:solidFill>
                  <a:srgbClr val="595959"/>
                </a:solidFill>
                <a:latin typeface="Trebuchet MS" pitchFamily="34" charset="0"/>
              </a:rPr>
              <a:t>&lt;table&gt;</a:t>
            </a:r>
          </a:p>
          <a:p>
            <a:pPr>
              <a:buFontTx/>
              <a:buNone/>
              <a:defRPr/>
            </a:pPr>
            <a:r>
              <a:rPr lang="en-US" sz="2000" b="1" dirty="0" smtClean="0">
                <a:solidFill>
                  <a:srgbClr val="595959"/>
                </a:solidFill>
                <a:latin typeface="Trebuchet MS" pitchFamily="34" charset="0"/>
              </a:rPr>
              <a:t>  &lt;</a:t>
            </a:r>
            <a:r>
              <a:rPr lang="en-US" sz="2000" b="1" dirty="0" err="1" smtClean="0">
                <a:solidFill>
                  <a:srgbClr val="595959"/>
                </a:solidFill>
                <a:latin typeface="Trebuchet MS" pitchFamily="34" charset="0"/>
              </a:rPr>
              <a:t>tr</a:t>
            </a:r>
            <a:r>
              <a:rPr lang="en-US" sz="2000" b="1" dirty="0" smtClean="0">
                <a:solidFill>
                  <a:srgbClr val="595959"/>
                </a:solidFill>
                <a:latin typeface="Trebuchet MS" pitchFamily="34" charset="0"/>
              </a:rPr>
              <a:t>&gt;</a:t>
            </a:r>
          </a:p>
          <a:p>
            <a:pPr>
              <a:buFontTx/>
              <a:buNone/>
              <a:defRPr/>
            </a:pPr>
            <a:r>
              <a:rPr lang="en-US" sz="2000" b="1" dirty="0" smtClean="0">
                <a:solidFill>
                  <a:srgbClr val="595959"/>
                </a:solidFill>
                <a:latin typeface="Trebuchet MS" pitchFamily="34" charset="0"/>
              </a:rPr>
              <a:t>    &lt;td&gt;Cell 1.1&lt;/td&gt;</a:t>
            </a:r>
          </a:p>
          <a:p>
            <a:pPr>
              <a:buFontTx/>
              <a:buNone/>
              <a:defRPr/>
            </a:pPr>
            <a:r>
              <a:rPr lang="en-US" sz="2000" b="1" dirty="0" smtClean="0">
                <a:solidFill>
                  <a:srgbClr val="595959"/>
                </a:solidFill>
                <a:latin typeface="Trebuchet MS" pitchFamily="34" charset="0"/>
              </a:rPr>
              <a:t>    &lt;td&gt;Cell 1.2&lt;/td&gt;</a:t>
            </a:r>
          </a:p>
          <a:p>
            <a:pPr>
              <a:buFontTx/>
              <a:buNone/>
              <a:defRPr/>
            </a:pPr>
            <a:r>
              <a:rPr lang="en-US" sz="2000" b="1" dirty="0" smtClean="0">
                <a:solidFill>
                  <a:srgbClr val="595959"/>
                </a:solidFill>
                <a:latin typeface="Trebuchet MS" pitchFamily="34" charset="0"/>
              </a:rPr>
              <a:t>  &lt;/</a:t>
            </a:r>
            <a:r>
              <a:rPr lang="en-US" sz="2000" b="1" dirty="0" err="1" smtClean="0">
                <a:solidFill>
                  <a:srgbClr val="595959"/>
                </a:solidFill>
                <a:latin typeface="Trebuchet MS" pitchFamily="34" charset="0"/>
              </a:rPr>
              <a:t>tr</a:t>
            </a:r>
            <a:r>
              <a:rPr lang="en-US" sz="2000" b="1" dirty="0" smtClean="0">
                <a:solidFill>
                  <a:srgbClr val="595959"/>
                </a:solidFill>
                <a:latin typeface="Trebuchet MS" pitchFamily="34" charset="0"/>
              </a:rPr>
              <a:t>&gt;</a:t>
            </a:r>
          </a:p>
          <a:p>
            <a:pPr>
              <a:buFontTx/>
              <a:buNone/>
              <a:defRPr/>
            </a:pPr>
            <a:r>
              <a:rPr lang="en-US" sz="2000" b="1" dirty="0" smtClean="0">
                <a:solidFill>
                  <a:srgbClr val="595959"/>
                </a:solidFill>
                <a:latin typeface="Trebuchet MS" pitchFamily="34" charset="0"/>
              </a:rPr>
              <a:t>  </a:t>
            </a:r>
            <a:r>
              <a:rPr lang="en-US" sz="2000" b="1" dirty="0" smtClean="0">
                <a:solidFill>
                  <a:srgbClr val="C00000"/>
                </a:solidFill>
                <a:latin typeface="Trebuchet MS" pitchFamily="34" charset="0"/>
              </a:rPr>
              <a:t>&lt;</a:t>
            </a:r>
            <a:r>
              <a:rPr lang="en-US" sz="2000" b="1" dirty="0" err="1" smtClean="0">
                <a:solidFill>
                  <a:srgbClr val="C00000"/>
                </a:solidFill>
                <a:latin typeface="Trebuchet MS" pitchFamily="34" charset="0"/>
              </a:rPr>
              <a:t>tr</a:t>
            </a:r>
            <a:r>
              <a:rPr lang="en-US" sz="2000" b="1" dirty="0" smtClean="0">
                <a:solidFill>
                  <a:srgbClr val="C00000"/>
                </a:solidFill>
                <a:latin typeface="Trebuchet MS" pitchFamily="34" charset="0"/>
              </a:rPr>
              <a:t>&gt;</a:t>
            </a:r>
          </a:p>
          <a:p>
            <a:pPr>
              <a:buFontTx/>
              <a:buNone/>
              <a:defRPr/>
            </a:pPr>
            <a:r>
              <a:rPr lang="en-US" sz="2000" b="1" dirty="0" smtClean="0">
                <a:solidFill>
                  <a:srgbClr val="595959"/>
                </a:solidFill>
                <a:latin typeface="Trebuchet MS" pitchFamily="34" charset="0"/>
              </a:rPr>
              <a:t>    &lt;td&gt;Cell 2.1&lt;/td&gt;</a:t>
            </a:r>
          </a:p>
          <a:p>
            <a:pPr>
              <a:buFontTx/>
              <a:buNone/>
              <a:defRPr/>
            </a:pPr>
            <a:r>
              <a:rPr lang="en-US" sz="2000" b="1" dirty="0" smtClean="0">
                <a:solidFill>
                  <a:srgbClr val="595959"/>
                </a:solidFill>
                <a:latin typeface="Trebuchet MS" pitchFamily="34" charset="0"/>
              </a:rPr>
              <a:t>    &lt;td&gt;Cell 2.2&lt;/td&gt;</a:t>
            </a:r>
          </a:p>
          <a:p>
            <a:pPr>
              <a:buFontTx/>
              <a:buNone/>
              <a:defRPr/>
            </a:pPr>
            <a:r>
              <a:rPr lang="en-US" sz="2000" b="1" dirty="0" smtClean="0">
                <a:solidFill>
                  <a:srgbClr val="595959"/>
                </a:solidFill>
                <a:latin typeface="Trebuchet MS" pitchFamily="34" charset="0"/>
              </a:rPr>
              <a:t>  </a:t>
            </a:r>
            <a:r>
              <a:rPr lang="en-US" sz="2000" b="1" dirty="0" smtClean="0">
                <a:solidFill>
                  <a:srgbClr val="C00000"/>
                </a:solidFill>
                <a:latin typeface="Trebuchet MS" pitchFamily="34" charset="0"/>
              </a:rPr>
              <a:t>&lt;/</a:t>
            </a:r>
            <a:r>
              <a:rPr lang="en-US" sz="2000" b="1" dirty="0" err="1" smtClean="0">
                <a:solidFill>
                  <a:srgbClr val="C00000"/>
                </a:solidFill>
                <a:latin typeface="Trebuchet MS" pitchFamily="34" charset="0"/>
              </a:rPr>
              <a:t>tr</a:t>
            </a:r>
            <a:r>
              <a:rPr lang="en-US" sz="2000" b="1" dirty="0" smtClean="0">
                <a:solidFill>
                  <a:srgbClr val="C00000"/>
                </a:solidFill>
                <a:latin typeface="Trebuchet MS" pitchFamily="34" charset="0"/>
              </a:rPr>
              <a:t>&gt;</a:t>
            </a:r>
          </a:p>
          <a:p>
            <a:pPr>
              <a:buFontTx/>
              <a:buNone/>
              <a:defRPr/>
            </a:pPr>
            <a:r>
              <a:rPr lang="en-US" sz="2000" b="1" dirty="0" smtClean="0">
                <a:solidFill>
                  <a:srgbClr val="595959"/>
                </a:solidFill>
                <a:latin typeface="Trebuchet MS" pitchFamily="34" charset="0"/>
              </a:rPr>
              <a:t>&lt;/table&gt;</a:t>
            </a:r>
            <a:endParaRPr lang="ru-RU" sz="2000" b="1" dirty="0" smtClean="0">
              <a:solidFill>
                <a:srgbClr val="595959"/>
              </a:solidFill>
              <a:latin typeface="Trebuchet MS" pitchFamily="34" charset="0"/>
            </a:endParaRPr>
          </a:p>
          <a:p>
            <a:pPr>
              <a:defRPr/>
            </a:pPr>
            <a:endParaRPr lang="en-US" sz="2000" b="1" dirty="0" smtClean="0">
              <a:solidFill>
                <a:srgbClr val="0000FF"/>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en-US" sz="2000" b="1" dirty="0" smtClean="0">
                <a:solidFill>
                  <a:srgbClr val="595959"/>
                </a:solidFill>
                <a:latin typeface="Trebuchet MS" pitchFamily="34" charset="0"/>
              </a:rPr>
              <a:t>=table &gt; </a:t>
            </a:r>
            <a:r>
              <a:rPr lang="en-US" sz="2000" b="1" dirty="0" err="1" smtClean="0">
                <a:solidFill>
                  <a:srgbClr val="595959"/>
                </a:solidFill>
                <a:latin typeface="Trebuchet MS" pitchFamily="34" charset="0"/>
              </a:rPr>
              <a:t>tr</a:t>
            </a:r>
            <a:r>
              <a:rPr lang="en-US" sz="2000" b="1" dirty="0" err="1" smtClean="0">
                <a:solidFill>
                  <a:srgbClr val="C00000"/>
                </a:solidFill>
                <a:latin typeface="Trebuchet MS" pitchFamily="34" charset="0"/>
              </a:rPr>
              <a:t>:nth</a:t>
            </a:r>
            <a:r>
              <a:rPr lang="en-US" sz="2000" b="1" dirty="0" smtClean="0">
                <a:solidFill>
                  <a:srgbClr val="C00000"/>
                </a:solidFill>
                <a:latin typeface="Trebuchet MS" pitchFamily="34" charset="0"/>
              </a:rPr>
              <a:t>-child(2)</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=//table/</a:t>
            </a:r>
            <a:r>
              <a:rPr lang="en-US" sz="2000" b="1" dirty="0" err="1" smtClean="0">
                <a:solidFill>
                  <a:srgbClr val="595959"/>
                </a:solidFill>
                <a:latin typeface="Trebuchet MS" pitchFamily="34" charset="0"/>
              </a:rPr>
              <a:t>tr</a:t>
            </a:r>
            <a:r>
              <a:rPr lang="en-US" sz="2000" b="1" dirty="0" smtClean="0">
                <a:solidFill>
                  <a:srgbClr val="C00000"/>
                </a:solidFill>
                <a:latin typeface="Trebuchet MS" pitchFamily="34" charset="0"/>
              </a:rPr>
              <a:t>[2]</a:t>
            </a:r>
          </a:p>
          <a:p>
            <a:pPr marL="342900" indent="-342900">
              <a:lnSpc>
                <a:spcPct val="150000"/>
              </a:lnSpc>
              <a:buClr>
                <a:schemeClr val="accent6">
                  <a:lumMod val="50000"/>
                </a:schemeClr>
              </a:buClr>
              <a:buFont typeface="Wingdings" panose="05000000000000000000" pitchFamily="2" charset="2"/>
              <a:buChar char="ü"/>
              <a:defRPr/>
            </a:pPr>
            <a:r>
              <a:rPr lang="en-US" sz="2000" b="1" dirty="0" smtClean="0">
                <a:solidFill>
                  <a:srgbClr val="595959"/>
                </a:solidFill>
                <a:latin typeface="Trebuchet MS" pitchFamily="34" charset="0"/>
              </a:rPr>
              <a:t>CSS </a:t>
            </a:r>
            <a:r>
              <a:rPr lang="en-US" sz="2000" b="1" dirty="0" smtClean="0">
                <a:solidFill>
                  <a:srgbClr val="C00000"/>
                </a:solidFill>
                <a:latin typeface="Trebuchet MS" pitchFamily="34" charset="0"/>
              </a:rPr>
              <a:t>:first-child</a:t>
            </a:r>
            <a:r>
              <a:rPr lang="en-US" sz="2000" b="1" dirty="0" smtClean="0">
                <a:solidFill>
                  <a:srgbClr val="595959"/>
                </a:solidFill>
                <a:latin typeface="Trebuchet MS" pitchFamily="34" charset="0"/>
              </a:rPr>
              <a:t>, </a:t>
            </a:r>
            <a:r>
              <a:rPr lang="en-US" sz="2000" b="1" dirty="0" smtClean="0">
                <a:solidFill>
                  <a:srgbClr val="C00000"/>
                </a:solidFill>
                <a:latin typeface="Trebuchet MS" pitchFamily="34" charset="0"/>
              </a:rPr>
              <a:t>:last-child</a:t>
            </a: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en-US" altLang="ru-RU" sz="2800" b="1" dirty="0" smtClean="0">
                <a:solidFill>
                  <a:schemeClr val="bg1"/>
                </a:solidFill>
                <a:latin typeface="Trebuchet MS" pitchFamily="34" charset="0"/>
                <a:ea typeface="Tahoma" pitchFamily="34" charset="0"/>
                <a:cs typeface="Tahoma" pitchFamily="34" charset="0"/>
              </a:rPr>
              <a:t>CSS</a:t>
            </a:r>
            <a:r>
              <a:rPr lang="ru-RU" altLang="ru-RU" sz="2800" b="1" dirty="0" smtClean="0">
                <a:solidFill>
                  <a:schemeClr val="bg1"/>
                </a:solidFill>
                <a:latin typeface="Trebuchet MS" pitchFamily="34" charset="0"/>
                <a:ea typeface="Tahoma" pitchFamily="34" charset="0"/>
                <a:cs typeface="Tahoma" pitchFamily="34" charset="0"/>
              </a:rPr>
              <a:t>: Поиск по элементу рядом</a:t>
            </a: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268760"/>
            <a:ext cx="7704856" cy="4708981"/>
          </a:xfrm>
          <a:prstGeom prst="rect">
            <a:avLst/>
          </a:prstGeom>
        </p:spPr>
        <p:txBody>
          <a:bodyPr wrap="square">
            <a:spAutoFit/>
          </a:bodyPr>
          <a:lstStyle/>
          <a:p>
            <a:pPr>
              <a:buClr>
                <a:srgbClr val="F0AD00"/>
              </a:buClr>
              <a:defRPr/>
            </a:pPr>
            <a:r>
              <a:rPr lang="en-US" sz="2000" b="1" dirty="0" smtClean="0">
                <a:solidFill>
                  <a:srgbClr val="595959"/>
                </a:solidFill>
                <a:latin typeface="Trebuchet MS" pitchFamily="34" charset="0"/>
              </a:rPr>
              <a:t>&lt;form</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id=“login”&gt;</a:t>
            </a:r>
          </a:p>
          <a:p>
            <a:pPr>
              <a:buClr>
                <a:srgbClr val="F0AD00"/>
              </a:buClr>
              <a:defRPr/>
            </a:pPr>
            <a:r>
              <a:rPr lang="en-US" sz="2000" b="1" dirty="0" smtClean="0">
                <a:solidFill>
                  <a:srgbClr val="595959"/>
                </a:solidFill>
                <a:latin typeface="Trebuchet MS" pitchFamily="34" charset="0"/>
              </a:rPr>
              <a:t>  &lt;label&gt;Username&lt;/label&gt;&lt;</a:t>
            </a:r>
            <a:r>
              <a:rPr lang="en-US" sz="2000" b="1" dirty="0" smtClean="0">
                <a:solidFill>
                  <a:srgbClr val="C00000"/>
                </a:solidFill>
                <a:latin typeface="Trebuchet MS" pitchFamily="34" charset="0"/>
              </a:rPr>
              <a:t>input</a:t>
            </a:r>
            <a:r>
              <a:rPr lang="en-US" sz="2000" b="1" dirty="0" smtClean="0">
                <a:solidFill>
                  <a:srgbClr val="595959"/>
                </a:solidFill>
                <a:latin typeface="Trebuchet MS" pitchFamily="34" charset="0"/>
              </a:rPr>
              <a:t> type=“text”/&gt;</a:t>
            </a:r>
          </a:p>
          <a:p>
            <a:pPr>
              <a:buClr>
                <a:srgbClr val="F0AD00"/>
              </a:buClr>
              <a:defRPr/>
            </a:pPr>
            <a:r>
              <a:rPr lang="en-US" sz="2000" b="1" dirty="0" smtClean="0">
                <a:solidFill>
                  <a:srgbClr val="595959"/>
                </a:solidFill>
                <a:latin typeface="Trebuchet MS" pitchFamily="34" charset="0"/>
              </a:rPr>
              <a:t>  &lt;label&gt;Password&lt;/label&gt;&lt;input type=“password”/&gt;</a:t>
            </a:r>
          </a:p>
          <a:p>
            <a:pPr>
              <a:buClr>
                <a:srgbClr val="F0AD00"/>
              </a:buClr>
              <a:defRPr/>
            </a:pPr>
            <a:r>
              <a:rPr lang="en-US" sz="2000" b="1" dirty="0" smtClean="0">
                <a:solidFill>
                  <a:srgbClr val="595959"/>
                </a:solidFill>
                <a:latin typeface="Trebuchet MS" pitchFamily="34" charset="0"/>
              </a:rPr>
              <a:t>  &lt;input type=“submit” value=“Login”/&gt;</a:t>
            </a:r>
          </a:p>
          <a:p>
            <a:pPr>
              <a:buClr>
                <a:srgbClr val="F0AD00"/>
              </a:buClr>
              <a:defRPr/>
            </a:pPr>
            <a:r>
              <a:rPr lang="en-US" sz="2000" b="1" dirty="0" smtClean="0">
                <a:solidFill>
                  <a:srgbClr val="595959"/>
                </a:solidFill>
                <a:latin typeface="Trebuchet MS" pitchFamily="34" charset="0"/>
              </a:rPr>
              <a:t>&lt;/form&gt;</a:t>
            </a:r>
          </a:p>
          <a:p>
            <a:pPr>
              <a:buFontTx/>
              <a:buNone/>
              <a:defRPr/>
            </a:pPr>
            <a:endParaRPr lang="en-US" sz="2000" b="1" dirty="0" smtClean="0">
              <a:solidFill>
                <a:srgbClr val="0000FF"/>
              </a:solidFill>
              <a:latin typeface="Consolas" pitchFamily="49" charset="0"/>
              <a:cs typeface="Consolas" pitchFamily="49"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en-US" sz="2000" b="1" dirty="0" smtClean="0">
                <a:solidFill>
                  <a:srgbClr val="595959"/>
                </a:solidFill>
                <a:latin typeface="Trebuchet MS" pitchFamily="34" charset="0"/>
              </a:rPr>
              <a:t>=</a:t>
            </a:r>
            <a:r>
              <a:rPr lang="en-US" sz="2000" b="1" dirty="0" err="1" smtClean="0">
                <a:latin typeface="Trebuchet MS" pitchFamily="34" charset="0"/>
              </a:rPr>
              <a:t>label:contains</a:t>
            </a:r>
            <a:r>
              <a:rPr lang="en-US" sz="2000" b="1" dirty="0" smtClean="0">
                <a:latin typeface="Trebuchet MS" pitchFamily="34" charset="0"/>
              </a:rPr>
              <a:t>(“^Username$”) </a:t>
            </a:r>
            <a:r>
              <a:rPr lang="en-US" sz="2000" b="1" dirty="0" smtClean="0">
                <a:solidFill>
                  <a:srgbClr val="C00000"/>
                </a:solidFill>
                <a:latin typeface="Trebuchet MS" pitchFamily="34" charset="0"/>
              </a:rPr>
              <a:t>+ input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en-US" sz="2000" b="1" dirty="0" smtClean="0">
                <a:solidFill>
                  <a:srgbClr val="595959"/>
                </a:solidFill>
                <a:latin typeface="Trebuchet MS" pitchFamily="34" charset="0"/>
              </a:rPr>
              <a:t>=</a:t>
            </a:r>
            <a:r>
              <a:rPr lang="en-US" sz="2000" b="1" dirty="0" err="1" smtClean="0">
                <a:latin typeface="Trebuchet MS" pitchFamily="34" charset="0"/>
              </a:rPr>
              <a:t>label:contains(“^Username$”) </a:t>
            </a:r>
            <a:r>
              <a:rPr lang="en-US" sz="2000" b="1" dirty="0" err="1" smtClean="0">
                <a:solidFill>
                  <a:srgbClr val="C00000"/>
                </a:solidFill>
                <a:latin typeface="Trebuchet MS" pitchFamily="34" charset="0"/>
              </a:rPr>
              <a:t>+ *</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a:t>
            </a:r>
            <a:r>
              <a:rPr lang="en-US" sz="2000" b="1" dirty="0" smtClean="0">
                <a:latin typeface="Trebuchet MS" pitchFamily="34" charset="0"/>
              </a:rPr>
              <a:t>//label[text()=“Username”]</a:t>
            </a:r>
            <a:r>
              <a:rPr lang="en-US" sz="2000" b="1" dirty="0" smtClean="0">
                <a:solidFill>
                  <a:srgbClr val="C00000"/>
                </a:solidFill>
                <a:latin typeface="Trebuchet MS" pitchFamily="34" charset="0"/>
              </a:rPr>
              <a:t>/following-sibling::*[1]</a:t>
            </a:r>
            <a:endParaRPr lang="ru-RU" sz="2000" b="1" dirty="0" smtClean="0">
              <a:solidFill>
                <a:srgbClr val="C00000"/>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endParaRPr lang="en-US" sz="2000" b="1" dirty="0" smtClean="0">
              <a:solidFill>
                <a:srgbClr val="C00000"/>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css</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err="1" smtClean="0">
                <a:latin typeface="Trebuchet MS" pitchFamily="34" charset="0"/>
              </a:rPr>
              <a:t>label:contains</a:t>
            </a:r>
            <a:r>
              <a:rPr lang="en-US" sz="2000" b="1" dirty="0" smtClean="0">
                <a:latin typeface="Trebuchet MS" pitchFamily="34" charset="0"/>
              </a:rPr>
              <a:t>(“^Username$”) </a:t>
            </a:r>
            <a:r>
              <a:rPr lang="en-US" sz="2000" b="1" dirty="0" smtClean="0">
                <a:solidFill>
                  <a:srgbClr val="C00000"/>
                </a:solidFill>
                <a:latin typeface="Trebuchet MS" pitchFamily="34" charset="0"/>
              </a:rPr>
              <a:t>~ input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solidFill>
                  <a:srgbClr val="595959"/>
                </a:solidFill>
                <a:latin typeface="Trebuchet MS" pitchFamily="34" charset="0"/>
              </a:rPr>
              <a:t>xpath</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latin typeface="Trebuchet MS" pitchFamily="34" charset="0"/>
              </a:rPr>
              <a:t>//label[text()=“Username”]</a:t>
            </a:r>
            <a:r>
              <a:rPr lang="en-US" sz="2000" b="1" dirty="0" smtClean="0">
                <a:solidFill>
                  <a:srgbClr val="C00000"/>
                </a:solidFill>
                <a:latin typeface="Trebuchet MS" pitchFamily="34" charset="0"/>
              </a:rPr>
              <a:t>/following-sibling::input</a:t>
            </a: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Инструментарий</a:t>
            </a:r>
          </a:p>
          <a:p>
            <a:pPr marL="360000"/>
            <a:endParaRPr lang="ru-RU" altLang="ru-RU" sz="2800" b="1" dirty="0">
              <a:solidFill>
                <a:schemeClr val="bg1"/>
              </a:solidFill>
              <a:latin typeface="Trebuchet MS" pitchFamily="34" charset="0"/>
              <a:ea typeface="Tahoma" pitchFamily="34" charset="0"/>
              <a:cs typeface="Tahoma" pitchFamily="34" charset="0"/>
            </a:endParaRPr>
          </a:p>
        </p:txBody>
      </p:sp>
      <p:pic>
        <p:nvPicPr>
          <p:cNvPr id="6" name="Content Placeholder 8" descr="tools-st200-f_w-border.jpg"/>
          <p:cNvPicPr>
            <a:picLocks noChangeAspect="1"/>
          </p:cNvPicPr>
          <p:nvPr/>
        </p:nvPicPr>
        <p:blipFill>
          <a:blip r:embed="rId3" cstate="print"/>
          <a:srcRect/>
          <a:stretch>
            <a:fillRect/>
          </a:stretch>
        </p:blipFill>
        <p:spPr>
          <a:xfrm>
            <a:off x="2915816" y="1556792"/>
            <a:ext cx="3233737" cy="3987800"/>
          </a:xfrm>
          <a:prstGeom prst="rect">
            <a:avLst/>
          </a:prstGeom>
          <a:noFill/>
          <a:ln>
            <a:miter lim="800000"/>
            <a:headEnd/>
            <a:tailEnd/>
          </a:ln>
        </p:spPr>
      </p:pic>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Инструментарий для</a:t>
            </a:r>
            <a:r>
              <a:rPr lang="en-US" altLang="ru-RU" sz="2800" b="1" dirty="0" smtClean="0">
                <a:solidFill>
                  <a:schemeClr val="bg1"/>
                </a:solidFill>
                <a:latin typeface="Trebuchet MS" pitchFamily="34" charset="0"/>
                <a:ea typeface="Tahoma" pitchFamily="34" charset="0"/>
                <a:cs typeface="Tahoma" pitchFamily="34" charset="0"/>
              </a:rPr>
              <a:t> Firefox</a:t>
            </a:r>
            <a:endParaRPr lang="ru-RU" altLang="ru-RU" sz="2800" b="1" dirty="0" smtClean="0">
              <a:solidFill>
                <a:schemeClr val="bg1"/>
              </a:solidFill>
              <a:latin typeface="Trebuchet MS" pitchFamily="34" charset="0"/>
              <a:ea typeface="Tahoma" pitchFamily="34" charset="0"/>
              <a:cs typeface="Tahoma" pitchFamily="34" charset="0"/>
            </a:endParaRP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268760"/>
            <a:ext cx="7704856" cy="497508"/>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defRPr/>
            </a:pPr>
            <a:r>
              <a:rPr lang="en-US" sz="2000" b="1" dirty="0" smtClean="0">
                <a:solidFill>
                  <a:srgbClr val="575866"/>
                </a:solidFill>
                <a:latin typeface="Trebuchet MS" pitchFamily="34" charset="0"/>
              </a:rPr>
              <a:t>Firebug</a:t>
            </a:r>
          </a:p>
        </p:txBody>
      </p:sp>
      <p:pic>
        <p:nvPicPr>
          <p:cNvPr id="1027" name="Picture 3"/>
          <p:cNvPicPr>
            <a:picLocks noChangeAspect="1" noChangeArrowheads="1"/>
          </p:cNvPicPr>
          <p:nvPr/>
        </p:nvPicPr>
        <p:blipFill>
          <a:blip r:embed="rId4" cstate="print"/>
          <a:srcRect/>
          <a:stretch>
            <a:fillRect/>
          </a:stretch>
        </p:blipFill>
        <p:spPr bwMode="auto">
          <a:xfrm>
            <a:off x="755576" y="2060848"/>
            <a:ext cx="7698900" cy="3600400"/>
          </a:xfrm>
          <a:prstGeom prst="rect">
            <a:avLst/>
          </a:prstGeom>
          <a:noFill/>
          <a:ln w="9525">
            <a:noFill/>
            <a:miter lim="800000"/>
            <a:headEnd/>
            <a:tailEnd/>
          </a:ln>
        </p:spPr>
      </p:pic>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Инструментарий</a:t>
            </a:r>
            <a:r>
              <a:rPr lang="en-US" altLang="ru-RU" sz="2800" b="1" dirty="0" smtClean="0">
                <a:solidFill>
                  <a:schemeClr val="bg1"/>
                </a:solidFill>
                <a:latin typeface="Trebuchet MS" pitchFamily="34" charset="0"/>
                <a:ea typeface="Tahoma" pitchFamily="34" charset="0"/>
                <a:cs typeface="Tahoma" pitchFamily="34" charset="0"/>
              </a:rPr>
              <a:t> </a:t>
            </a:r>
            <a:r>
              <a:rPr lang="ru-RU" altLang="ru-RU" sz="2800" b="1" dirty="0" smtClean="0">
                <a:solidFill>
                  <a:schemeClr val="bg1"/>
                </a:solidFill>
                <a:latin typeface="Trebuchet MS" pitchFamily="34" charset="0"/>
                <a:ea typeface="Tahoma" pitchFamily="34" charset="0"/>
                <a:cs typeface="Tahoma" pitchFamily="34" charset="0"/>
              </a:rPr>
              <a:t>для</a:t>
            </a:r>
            <a:r>
              <a:rPr lang="en-US" altLang="ru-RU" sz="2800" b="1" dirty="0" smtClean="0">
                <a:solidFill>
                  <a:schemeClr val="bg1"/>
                </a:solidFill>
                <a:latin typeface="Trebuchet MS" pitchFamily="34" charset="0"/>
                <a:ea typeface="Tahoma" pitchFamily="34" charset="0"/>
                <a:cs typeface="Tahoma" pitchFamily="34" charset="0"/>
              </a:rPr>
              <a:t> Firefox</a:t>
            </a:r>
            <a:endParaRPr lang="ru-RU" altLang="ru-RU" sz="2800" b="1" dirty="0" smtClean="0">
              <a:solidFill>
                <a:schemeClr val="bg1"/>
              </a:solidFill>
              <a:latin typeface="Trebuchet MS" pitchFamily="34" charset="0"/>
              <a:ea typeface="Tahoma" pitchFamily="34" charset="0"/>
              <a:cs typeface="Tahoma" pitchFamily="34" charset="0"/>
            </a:endParaRP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268760"/>
            <a:ext cx="7704856" cy="497508"/>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defRPr/>
            </a:pPr>
            <a:r>
              <a:rPr lang="en-US" sz="2000" b="1" dirty="0" err="1" smtClean="0">
                <a:solidFill>
                  <a:srgbClr val="575866"/>
                </a:solidFill>
                <a:latin typeface="Trebuchet MS" pitchFamily="34" charset="0"/>
              </a:rPr>
              <a:t>Firepath</a:t>
            </a:r>
            <a:r>
              <a:rPr lang="en-US" sz="2000" b="1" dirty="0" smtClean="0">
                <a:solidFill>
                  <a:srgbClr val="575866"/>
                </a:solidFill>
                <a:latin typeface="Trebuchet MS" pitchFamily="34" charset="0"/>
              </a:rPr>
              <a:t>, </a:t>
            </a:r>
            <a:r>
              <a:rPr lang="en-US" sz="2000" b="1" dirty="0" err="1" smtClean="0">
                <a:solidFill>
                  <a:srgbClr val="575866"/>
                </a:solidFill>
                <a:latin typeface="Trebuchet MS" pitchFamily="34" charset="0"/>
              </a:rPr>
              <a:t>Firefinder</a:t>
            </a:r>
            <a:r>
              <a:rPr lang="en-US" sz="2000" b="1" dirty="0" smtClean="0">
                <a:solidFill>
                  <a:srgbClr val="575866"/>
                </a:solidFill>
                <a:latin typeface="Trebuchet MS" pitchFamily="34" charset="0"/>
              </a:rPr>
              <a:t> for Firebug</a:t>
            </a:r>
          </a:p>
        </p:txBody>
      </p:sp>
      <p:pic>
        <p:nvPicPr>
          <p:cNvPr id="3074" name="Picture 2"/>
          <p:cNvPicPr>
            <a:picLocks noChangeAspect="1" noChangeArrowheads="1"/>
          </p:cNvPicPr>
          <p:nvPr/>
        </p:nvPicPr>
        <p:blipFill>
          <a:blip r:embed="rId4" cstate="print"/>
          <a:srcRect/>
          <a:stretch>
            <a:fillRect/>
          </a:stretch>
        </p:blipFill>
        <p:spPr bwMode="auto">
          <a:xfrm>
            <a:off x="772326" y="1988840"/>
            <a:ext cx="7472082" cy="3816424"/>
          </a:xfrm>
          <a:prstGeom prst="rect">
            <a:avLst/>
          </a:prstGeom>
          <a:noFill/>
          <a:ln w="9525">
            <a:noFill/>
            <a:miter lim="800000"/>
            <a:headEnd/>
            <a:tailEnd/>
          </a:ln>
        </p:spPr>
      </p:pic>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Инструментарий для</a:t>
            </a:r>
            <a:r>
              <a:rPr lang="en-US" altLang="ru-RU" sz="2800" b="1" dirty="0" smtClean="0">
                <a:solidFill>
                  <a:schemeClr val="bg1"/>
                </a:solidFill>
                <a:latin typeface="Trebuchet MS" pitchFamily="34" charset="0"/>
                <a:ea typeface="Tahoma" pitchFamily="34" charset="0"/>
                <a:cs typeface="Tahoma" pitchFamily="34" charset="0"/>
              </a:rPr>
              <a:t> Chrome</a:t>
            </a:r>
            <a:endParaRPr lang="ru-RU" altLang="ru-RU" sz="2800" b="1" dirty="0" smtClean="0">
              <a:solidFill>
                <a:schemeClr val="bg1"/>
              </a:solidFill>
              <a:latin typeface="Trebuchet MS" pitchFamily="34" charset="0"/>
              <a:ea typeface="Tahoma" pitchFamily="34" charset="0"/>
              <a:cs typeface="Tahoma" pitchFamily="34" charset="0"/>
            </a:endParaRP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268760"/>
            <a:ext cx="7704856" cy="959173"/>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defRPr/>
            </a:pPr>
            <a:r>
              <a:rPr lang="en-US" sz="2000" b="1" dirty="0" smtClean="0">
                <a:solidFill>
                  <a:srgbClr val="575866"/>
                </a:solidFill>
                <a:latin typeface="Trebuchet MS" pitchFamily="34" charset="0"/>
              </a:rPr>
              <a:t>CSS and </a:t>
            </a:r>
            <a:r>
              <a:rPr lang="en-US" sz="2000" b="1" dirty="0" err="1" smtClean="0">
                <a:solidFill>
                  <a:srgbClr val="575866"/>
                </a:solidFill>
                <a:latin typeface="Trebuchet MS" pitchFamily="34" charset="0"/>
              </a:rPr>
              <a:t>XPath</a:t>
            </a:r>
            <a:r>
              <a:rPr lang="en-US" sz="2000" b="1" dirty="0" smtClean="0">
                <a:solidFill>
                  <a:srgbClr val="575866"/>
                </a:solidFill>
                <a:latin typeface="Trebuchet MS" pitchFamily="34" charset="0"/>
              </a:rPr>
              <a:t> checker</a:t>
            </a:r>
          </a:p>
          <a:p>
            <a:pPr marL="457200" indent="-457200">
              <a:lnSpc>
                <a:spcPct val="150000"/>
              </a:lnSpc>
              <a:buClr>
                <a:schemeClr val="accent6">
                  <a:lumMod val="50000"/>
                </a:schemeClr>
              </a:buClr>
              <a:buFont typeface="Wingdings" pitchFamily="2" charset="2"/>
              <a:buChar char="§"/>
              <a:defRPr/>
            </a:pPr>
            <a:r>
              <a:rPr lang="en-US" sz="2000" b="1" dirty="0" err="1" smtClean="0">
                <a:solidFill>
                  <a:srgbClr val="575866"/>
                </a:solidFill>
                <a:latin typeface="Trebuchet MS" pitchFamily="34" charset="0"/>
              </a:rPr>
              <a:t>Xpath</a:t>
            </a:r>
            <a:r>
              <a:rPr lang="en-US" sz="2000" b="1" dirty="0" smtClean="0">
                <a:solidFill>
                  <a:srgbClr val="575866"/>
                </a:solidFill>
                <a:latin typeface="Trebuchet MS" pitchFamily="34" charset="0"/>
              </a:rPr>
              <a:t> Helper</a:t>
            </a:r>
          </a:p>
        </p:txBody>
      </p:sp>
      <p:pic>
        <p:nvPicPr>
          <p:cNvPr id="6" name="Picture 2"/>
          <p:cNvPicPr>
            <a:picLocks noChangeAspect="1" noChangeArrowheads="1"/>
          </p:cNvPicPr>
          <p:nvPr/>
        </p:nvPicPr>
        <p:blipFill>
          <a:blip r:embed="rId4" cstate="print"/>
          <a:srcRect/>
          <a:stretch>
            <a:fillRect/>
          </a:stretch>
        </p:blipFill>
        <p:spPr bwMode="auto">
          <a:xfrm>
            <a:off x="899592" y="2348880"/>
            <a:ext cx="7362373" cy="3240360"/>
          </a:xfrm>
          <a:prstGeom prst="rect">
            <a:avLst/>
          </a:prstGeom>
          <a:noFill/>
          <a:ln w="9525">
            <a:noFill/>
            <a:miter lim="800000"/>
            <a:headEnd/>
            <a:tailEnd/>
          </a:ln>
        </p:spPr>
      </p:pic>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7344816"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Инструментарий для</a:t>
            </a:r>
            <a:r>
              <a:rPr lang="en-US" altLang="ru-RU" sz="2800" b="1" dirty="0" smtClean="0">
                <a:solidFill>
                  <a:schemeClr val="bg1"/>
                </a:solidFill>
                <a:latin typeface="Trebuchet MS" pitchFamily="34" charset="0"/>
                <a:ea typeface="Tahoma" pitchFamily="34" charset="0"/>
                <a:cs typeface="Tahoma" pitchFamily="34" charset="0"/>
              </a:rPr>
              <a:t> Internet Explorer</a:t>
            </a:r>
            <a:endParaRPr lang="ru-RU" altLang="ru-RU" sz="2800" b="1" dirty="0" smtClean="0">
              <a:solidFill>
                <a:schemeClr val="bg1"/>
              </a:solidFill>
              <a:latin typeface="Trebuchet MS" pitchFamily="34" charset="0"/>
              <a:ea typeface="Tahoma" pitchFamily="34" charset="0"/>
              <a:cs typeface="Tahoma" pitchFamily="34" charset="0"/>
            </a:endParaRP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268760"/>
            <a:ext cx="7704856" cy="497508"/>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defRPr/>
            </a:pPr>
            <a:r>
              <a:rPr lang="en-US" sz="2000" b="1" dirty="0" smtClean="0">
                <a:solidFill>
                  <a:srgbClr val="575866"/>
                </a:solidFill>
                <a:latin typeface="Trebuchet MS" pitchFamily="34" charset="0"/>
              </a:rPr>
              <a:t>IE developer tools</a:t>
            </a:r>
          </a:p>
        </p:txBody>
      </p:sp>
      <p:pic>
        <p:nvPicPr>
          <p:cNvPr id="2051" name="Picture 3"/>
          <p:cNvPicPr>
            <a:picLocks noChangeAspect="1" noChangeArrowheads="1"/>
          </p:cNvPicPr>
          <p:nvPr/>
        </p:nvPicPr>
        <p:blipFill>
          <a:blip r:embed="rId4" cstate="print"/>
          <a:srcRect/>
          <a:stretch>
            <a:fillRect/>
          </a:stretch>
        </p:blipFill>
        <p:spPr bwMode="auto">
          <a:xfrm>
            <a:off x="683568" y="1988840"/>
            <a:ext cx="7812266" cy="3888432"/>
          </a:xfrm>
          <a:prstGeom prst="rect">
            <a:avLst/>
          </a:prstGeom>
          <a:noFill/>
          <a:ln w="9525">
            <a:noFill/>
            <a:miter lim="800000"/>
            <a:headEnd/>
            <a:tailEnd/>
          </a:ln>
        </p:spPr>
      </p:pic>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Советы по построению локаторов</a:t>
            </a: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47617"/>
            <a:ext cx="7704856" cy="2400657"/>
          </a:xfrm>
          <a:prstGeom prst="rect">
            <a:avLst/>
          </a:prstGeom>
        </p:spPr>
        <p:txBody>
          <a:bodyPr wrap="square">
            <a:spAutoFit/>
          </a:bodyPr>
          <a:lstStyle/>
          <a:p>
            <a:pPr marL="342900" indent="-342900">
              <a:lnSpc>
                <a:spcPct val="150000"/>
              </a:lnSpc>
              <a:buClr>
                <a:schemeClr val="accent6">
                  <a:lumMod val="50000"/>
                </a:schemeClr>
              </a:buClr>
              <a:buFont typeface="Wingdings" panose="05000000000000000000" pitchFamily="2" charset="2"/>
              <a:buChar char="§"/>
              <a:defRPr/>
            </a:pPr>
            <a:r>
              <a:rPr lang="ru-RU" sz="2000" b="1" dirty="0" smtClean="0">
                <a:solidFill>
                  <a:srgbClr val="595959"/>
                </a:solidFill>
                <a:latin typeface="Trebuchet MS" pitchFamily="34" charset="0"/>
              </a:rPr>
              <a:t>Однозначная идентификация объекта</a:t>
            </a:r>
            <a:endParaRPr lang="en-US"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
              <a:defRPr/>
            </a:pPr>
            <a:r>
              <a:rPr lang="ru-RU" sz="2000" b="1" dirty="0" smtClean="0">
                <a:solidFill>
                  <a:srgbClr val="595959"/>
                </a:solidFill>
                <a:latin typeface="Trebuchet MS" pitchFamily="34" charset="0"/>
              </a:rPr>
              <a:t>Стабильность</a:t>
            </a:r>
            <a:endParaRPr lang="en-US" sz="2000" b="1" dirty="0" smtClean="0">
              <a:solidFill>
                <a:srgbClr val="595959"/>
              </a:solidFill>
              <a:latin typeface="Trebuchet MS" pitchFamily="34" charset="0"/>
            </a:endParaRPr>
          </a:p>
          <a:p>
            <a:pPr marL="342900" indent="-342900">
              <a:lnSpc>
                <a:spcPct val="150000"/>
              </a:lnSpc>
              <a:buClr>
                <a:schemeClr val="accent6">
                  <a:lumMod val="50000"/>
                </a:schemeClr>
              </a:buClr>
              <a:buFont typeface="Wingdings" panose="05000000000000000000" pitchFamily="2" charset="2"/>
              <a:buChar char="§"/>
              <a:defRPr/>
            </a:pPr>
            <a:r>
              <a:rPr lang="ru-RU" sz="2000" b="1" dirty="0" smtClean="0">
                <a:solidFill>
                  <a:srgbClr val="595959"/>
                </a:solidFill>
                <a:latin typeface="Trebuchet MS" pitchFamily="34" charset="0"/>
              </a:rPr>
              <a:t>Относительная простота</a:t>
            </a:r>
          </a:p>
          <a:p>
            <a:pPr marL="342900" indent="-342900">
              <a:lnSpc>
                <a:spcPct val="150000"/>
              </a:lnSpc>
              <a:buClr>
                <a:schemeClr val="accent6">
                  <a:lumMod val="50000"/>
                </a:schemeClr>
              </a:buClr>
              <a:buFont typeface="Wingdings" panose="05000000000000000000" pitchFamily="2" charset="2"/>
              <a:buChar char="ü"/>
              <a:defRPr/>
            </a:pPr>
            <a:r>
              <a:rPr lang="ru-RU" sz="2000" b="1" dirty="0" smtClean="0">
                <a:solidFill>
                  <a:srgbClr val="C00000"/>
                </a:solidFill>
                <a:latin typeface="Trebuchet MS" pitchFamily="34" charset="0"/>
              </a:rPr>
              <a:t>//</a:t>
            </a:r>
            <a:r>
              <a:rPr lang="ru-RU" sz="2000" b="1" dirty="0" smtClean="0">
                <a:latin typeface="Trebuchet MS" pitchFamily="34" charset="0"/>
              </a:rPr>
              <a:t>div[</a:t>
            </a:r>
            <a:r>
              <a:rPr lang="ru-RU" sz="2000" b="1" dirty="0" smtClean="0">
                <a:solidFill>
                  <a:srgbClr val="C00000"/>
                </a:solidFill>
                <a:latin typeface="Trebuchet MS" pitchFamily="34" charset="0"/>
              </a:rPr>
              <a:t>@id</a:t>
            </a:r>
            <a:r>
              <a:rPr lang="ru-RU" sz="2000" b="1" dirty="0" smtClean="0">
                <a:latin typeface="Trebuchet MS" pitchFamily="34" charset="0"/>
              </a:rPr>
              <a:t>='onliner-search']</a:t>
            </a:r>
            <a:r>
              <a:rPr lang="ru-RU" sz="2000" b="1" dirty="0" smtClean="0">
                <a:solidFill>
                  <a:srgbClr val="C00000"/>
                </a:solidFill>
                <a:latin typeface="Trebuchet MS" pitchFamily="34" charset="0"/>
              </a:rPr>
              <a:t>/</a:t>
            </a:r>
            <a:r>
              <a:rPr lang="ru-RU" sz="2000" b="1" dirty="0" smtClean="0">
                <a:latin typeface="Trebuchet MS" pitchFamily="34" charset="0"/>
              </a:rPr>
              <a:t>a[</a:t>
            </a:r>
            <a:r>
              <a:rPr lang="en-US" sz="2000" b="1" dirty="0" smtClean="0">
                <a:solidFill>
                  <a:srgbClr val="C00000"/>
                </a:solidFill>
                <a:latin typeface="Trebuchet MS" pitchFamily="34" charset="0"/>
              </a:rPr>
              <a:t>contains</a:t>
            </a:r>
            <a:r>
              <a:rPr lang="en-US" sz="2000" b="1" dirty="0" smtClean="0">
                <a:latin typeface="Trebuchet MS" pitchFamily="34" charset="0"/>
              </a:rPr>
              <a:t>(.,</a:t>
            </a:r>
            <a:r>
              <a:rPr lang="ru-RU" sz="2000" b="1" dirty="0" smtClean="0">
                <a:latin typeface="Trebuchet MS" pitchFamily="34" charset="0"/>
              </a:rPr>
              <a:t> 'Каталог и цены'</a:t>
            </a:r>
            <a:r>
              <a:rPr lang="en-US" sz="2000" b="1" dirty="0" smtClean="0">
                <a:latin typeface="Trebuchet MS" pitchFamily="34" charset="0"/>
              </a:rPr>
              <a:t>)</a:t>
            </a:r>
            <a:r>
              <a:rPr lang="ru-RU" sz="2000" b="1" dirty="0" smtClean="0">
                <a:latin typeface="Trebuchet MS" pitchFamily="34" charset="0"/>
              </a:rPr>
              <a:t>]</a:t>
            </a:r>
          </a:p>
          <a:p>
            <a:pPr marL="342900" indent="-342900">
              <a:lnSpc>
                <a:spcPct val="150000"/>
              </a:lnSpc>
              <a:buClr>
                <a:schemeClr val="accent6">
                  <a:lumMod val="50000"/>
                </a:schemeClr>
              </a:buClr>
              <a:buFont typeface="Wingdings" panose="05000000000000000000" pitchFamily="2" charset="2"/>
              <a:buChar char="§"/>
              <a:defRPr/>
            </a:pPr>
            <a:endParaRPr lang="en-US" sz="2000" b="1" dirty="0" smtClean="0">
              <a:solidFill>
                <a:srgbClr val="595959"/>
              </a:solidFill>
              <a:latin typeface="Trebuchet MS" pitchFamily="34" charset="0"/>
            </a:endParaRP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Механизм передачи локатора</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539552" y="1124744"/>
            <a:ext cx="7641496" cy="8751887"/>
          </a:xfrm>
          <a:prstGeom prst="rect">
            <a:avLst/>
          </a:prstGeom>
        </p:spPr>
        <p:txBody>
          <a:bodyPr wrap="square">
            <a:spAutoFit/>
          </a:bodyPr>
          <a:lstStyle/>
          <a:p>
            <a:pPr marL="457200" indent="-457200">
              <a:lnSpc>
                <a:spcPct val="150000"/>
              </a:lnSpc>
              <a:spcBef>
                <a:spcPct val="20000"/>
              </a:spcBef>
              <a:buClr>
                <a:schemeClr val="accent6">
                  <a:lumMod val="50000"/>
                </a:schemeClr>
              </a:buClr>
              <a:buFont typeface="Wingdings" pitchFamily="2" charset="2"/>
              <a:buChar char="§"/>
            </a:pPr>
            <a:r>
              <a:rPr lang="ru-RU" sz="2000" b="1" dirty="0" smtClean="0">
                <a:solidFill>
                  <a:srgbClr val="595959"/>
                </a:solidFill>
                <a:latin typeface="Trebuchet MS" pitchFamily="34" charset="0"/>
              </a:rPr>
              <a:t>В </a:t>
            </a:r>
            <a:r>
              <a:rPr lang="en-US" sz="2000" b="1" dirty="0" smtClean="0">
                <a:latin typeface="Trebuchet MS" pitchFamily="34" charset="0"/>
              </a:rPr>
              <a:t>Selenium </a:t>
            </a:r>
            <a:r>
              <a:rPr lang="en-US" sz="2000" b="1" dirty="0" err="1" smtClean="0">
                <a:latin typeface="Trebuchet MS" pitchFamily="34" charset="0"/>
              </a:rPr>
              <a:t>WebDriver</a:t>
            </a:r>
            <a:r>
              <a:rPr lang="en-US" sz="2000" b="1" dirty="0" smtClean="0">
                <a:latin typeface="Trebuchet MS" pitchFamily="34" charset="0"/>
              </a:rPr>
              <a:t> </a:t>
            </a:r>
            <a:r>
              <a:rPr lang="ru-RU" sz="2000" b="1" dirty="0" smtClean="0">
                <a:solidFill>
                  <a:srgbClr val="595959"/>
                </a:solidFill>
                <a:latin typeface="Trebuchet MS" pitchFamily="34" charset="0"/>
              </a:rPr>
              <a:t>локаторы реализованы с помощью класса </a:t>
            </a:r>
            <a:r>
              <a:rPr lang="en-US" sz="2000" b="1" dirty="0" smtClean="0">
                <a:latin typeface="Trebuchet MS" pitchFamily="34" charset="0"/>
              </a:rPr>
              <a:t>By</a:t>
            </a:r>
            <a:r>
              <a:rPr lang="en-US" sz="2000" b="1" dirty="0" smtClean="0">
                <a:solidFill>
                  <a:srgbClr val="595959"/>
                </a:solidFill>
                <a:latin typeface="Trebuchet MS" pitchFamily="34" charset="0"/>
              </a:rPr>
              <a:t> (</a:t>
            </a:r>
            <a:r>
              <a:rPr lang="en-US" sz="2000" b="1" dirty="0" err="1" smtClean="0">
                <a:solidFill>
                  <a:srgbClr val="595959"/>
                </a:solidFill>
                <a:latin typeface="Trebuchet MS" pitchFamily="34" charset="0"/>
              </a:rPr>
              <a:t>org.openqa.selenium.By</a:t>
            </a:r>
            <a:r>
              <a:rPr lang="en-US" sz="2000" b="1" dirty="0" smtClean="0">
                <a:solidFill>
                  <a:srgbClr val="595959"/>
                </a:solidFill>
                <a:latin typeface="Trebuchet MS" pitchFamily="34" charset="0"/>
              </a:rPr>
              <a:t>)</a:t>
            </a:r>
          </a:p>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Передача локатора в</a:t>
            </a:r>
            <a:r>
              <a:rPr lang="en-US" sz="2000" b="1" dirty="0" smtClean="0">
                <a:solidFill>
                  <a:srgbClr val="595959"/>
                </a:solidFill>
                <a:latin typeface="Trebuchet MS" pitchFamily="34" charset="0"/>
              </a:rPr>
              <a:t> </a:t>
            </a:r>
            <a:r>
              <a:rPr lang="en-US" sz="2000" b="1" dirty="0" err="1" smtClean="0">
                <a:latin typeface="Trebuchet MS" pitchFamily="34" charset="0"/>
              </a:rPr>
              <a:t>WebDriver</a:t>
            </a:r>
            <a:r>
              <a:rPr lang="en-US" sz="2000" b="1" dirty="0" smtClean="0">
                <a:latin typeface="Trebuchet MS" pitchFamily="34" charset="0"/>
              </a:rPr>
              <a:t> API </a:t>
            </a:r>
            <a:r>
              <a:rPr lang="ru-RU" sz="2000" b="1" dirty="0" smtClean="0">
                <a:solidFill>
                  <a:srgbClr val="595959"/>
                </a:solidFill>
                <a:latin typeface="Trebuchet MS" pitchFamily="34" charset="0"/>
              </a:rPr>
              <a:t>осуществляется по средством вложенных классов:</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By.ById</a:t>
            </a:r>
            <a:r>
              <a:rPr lang="en-US" sz="2000" b="1" dirty="0" smtClean="0">
                <a:latin typeface="Trebuchet MS" pitchFamily="34" charset="0"/>
              </a:rPr>
              <a:t> (</a:t>
            </a:r>
            <a:r>
              <a:rPr lang="en-US" sz="2000" i="1" dirty="0" err="1" smtClean="0">
                <a:latin typeface="Trebuchet MS" pitchFamily="34" charset="0"/>
              </a:rPr>
              <a:t>java.lang.String</a:t>
            </a:r>
            <a:r>
              <a:rPr lang="en-US" sz="2000" b="1" dirty="0" smtClean="0">
                <a:latin typeface="Trebuchet MS" pitchFamily="34" charset="0"/>
              </a:rPr>
              <a:t>  id) </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By.ByClassName</a:t>
            </a:r>
            <a:r>
              <a:rPr lang="en-US" sz="2000" b="1" dirty="0" smtClean="0">
                <a:latin typeface="Trebuchet MS" pitchFamily="34" charset="0"/>
              </a:rPr>
              <a:t> </a:t>
            </a:r>
            <a:r>
              <a:rPr lang="en-US" sz="2000" dirty="0" smtClean="0">
                <a:latin typeface="Trebuchet MS" pitchFamily="34" charset="0"/>
              </a:rPr>
              <a:t>(</a:t>
            </a:r>
            <a:r>
              <a:rPr lang="en-US" sz="2000" i="1" dirty="0" err="1" smtClean="0">
                <a:latin typeface="Trebuchet MS" pitchFamily="34" charset="0"/>
              </a:rPr>
              <a:t>java.lang.String</a:t>
            </a:r>
            <a:r>
              <a:rPr lang="en-US" sz="2000" dirty="0" smtClean="0">
                <a:latin typeface="Trebuchet MS" pitchFamily="34" charset="0"/>
              </a:rPr>
              <a:t> </a:t>
            </a:r>
            <a:r>
              <a:rPr lang="en-US" sz="2000" b="1" dirty="0" err="1" smtClean="0">
                <a:latin typeface="Trebuchet MS" pitchFamily="34" charset="0"/>
              </a:rPr>
              <a:t>className</a:t>
            </a:r>
            <a:r>
              <a:rPr lang="en-US" sz="2000" dirty="0" smtClean="0">
                <a:latin typeface="Trebuchet MS" pitchFamily="34" charset="0"/>
              </a:rPr>
              <a:t>) </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By.ByCssSelector</a:t>
            </a:r>
            <a:r>
              <a:rPr lang="en-US" sz="2000" b="1" dirty="0" smtClean="0">
                <a:latin typeface="Trebuchet MS" pitchFamily="34" charset="0"/>
              </a:rPr>
              <a:t> </a:t>
            </a:r>
            <a:r>
              <a:rPr lang="en-US" sz="2000" dirty="0">
                <a:latin typeface="Trebuchet MS" pitchFamily="34" charset="0"/>
              </a:rPr>
              <a:t>(</a:t>
            </a:r>
            <a:r>
              <a:rPr lang="en-US" sz="2000" i="1" dirty="0" err="1">
                <a:latin typeface="Trebuchet MS" pitchFamily="34" charset="0"/>
              </a:rPr>
              <a:t>java.lang.String</a:t>
            </a:r>
            <a:r>
              <a:rPr lang="en-US" sz="2000" dirty="0">
                <a:latin typeface="Trebuchet MS" pitchFamily="34" charset="0"/>
              </a:rPr>
              <a:t> </a:t>
            </a:r>
            <a:r>
              <a:rPr lang="en-US" sz="2000" b="1" dirty="0" err="1" smtClean="0">
                <a:latin typeface="Trebuchet MS" pitchFamily="34" charset="0"/>
              </a:rPr>
              <a:t>cssSelector</a:t>
            </a:r>
            <a:r>
              <a:rPr lang="en-US" sz="2000" dirty="0">
                <a:latin typeface="Trebuchet MS" pitchFamily="34" charset="0"/>
              </a:rPr>
              <a:t>) </a:t>
            </a:r>
            <a:endParaRPr lang="ru-RU" sz="2000" dirty="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By.ByLinkText</a:t>
            </a:r>
            <a:r>
              <a:rPr lang="en-US" sz="2000" dirty="0" smtClean="0">
                <a:latin typeface="Trebuchet MS" pitchFamily="34" charset="0"/>
              </a:rPr>
              <a:t> </a:t>
            </a:r>
            <a:r>
              <a:rPr lang="en-US" sz="2000" dirty="0">
                <a:latin typeface="Trebuchet MS" pitchFamily="34" charset="0"/>
              </a:rPr>
              <a:t>(</a:t>
            </a:r>
            <a:r>
              <a:rPr lang="en-US" sz="2000" i="1" dirty="0" err="1">
                <a:latin typeface="Trebuchet MS" pitchFamily="34" charset="0"/>
              </a:rPr>
              <a:t>java.lang.String</a:t>
            </a:r>
            <a:r>
              <a:rPr lang="en-US" sz="2000" dirty="0">
                <a:latin typeface="Trebuchet MS" pitchFamily="34" charset="0"/>
              </a:rPr>
              <a:t> </a:t>
            </a:r>
            <a:r>
              <a:rPr lang="en-US" sz="2000" b="1" dirty="0" err="1" smtClean="0">
                <a:latin typeface="Trebuchet MS" pitchFamily="34" charset="0"/>
              </a:rPr>
              <a:t>linkText</a:t>
            </a:r>
            <a:r>
              <a:rPr lang="en-US" sz="2000" dirty="0" smtClean="0">
                <a:latin typeface="Trebuchet MS" pitchFamily="34" charset="0"/>
              </a:rPr>
              <a:t>)</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By.ByName</a:t>
            </a:r>
            <a:r>
              <a:rPr lang="en-US" sz="2000" dirty="0" smtClean="0">
                <a:latin typeface="Trebuchet MS" pitchFamily="34" charset="0"/>
              </a:rPr>
              <a:t> </a:t>
            </a:r>
            <a:r>
              <a:rPr lang="en-US" sz="2000" dirty="0">
                <a:latin typeface="Trebuchet MS" pitchFamily="34" charset="0"/>
              </a:rPr>
              <a:t>(</a:t>
            </a:r>
            <a:r>
              <a:rPr lang="en-US" sz="2000" i="1" dirty="0" err="1">
                <a:latin typeface="Trebuchet MS" pitchFamily="34" charset="0"/>
              </a:rPr>
              <a:t>java.lang.String</a:t>
            </a:r>
            <a:r>
              <a:rPr lang="en-US" sz="2000" dirty="0">
                <a:latin typeface="Trebuchet MS" pitchFamily="34" charset="0"/>
              </a:rPr>
              <a:t> </a:t>
            </a:r>
            <a:r>
              <a:rPr lang="en-US" sz="2000" b="1" dirty="0" smtClean="0">
                <a:latin typeface="Trebuchet MS" pitchFamily="34" charset="0"/>
              </a:rPr>
              <a:t>name</a:t>
            </a:r>
            <a:r>
              <a:rPr lang="en-US" sz="2000" dirty="0" smtClean="0">
                <a:latin typeface="Trebuchet MS" pitchFamily="34" charset="0"/>
              </a:rPr>
              <a:t>)</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By.ByPartialLinkText</a:t>
            </a:r>
            <a:r>
              <a:rPr lang="en-US" sz="2000" dirty="0" smtClean="0">
                <a:latin typeface="Trebuchet MS" pitchFamily="34" charset="0"/>
              </a:rPr>
              <a:t> (</a:t>
            </a:r>
            <a:r>
              <a:rPr lang="en-US" sz="2000" i="1" dirty="0" err="1" smtClean="0">
                <a:latin typeface="Trebuchet MS" pitchFamily="34" charset="0"/>
              </a:rPr>
              <a:t>java.lang.String</a:t>
            </a:r>
            <a:r>
              <a:rPr lang="en-US" sz="2000" dirty="0">
                <a:latin typeface="Trebuchet MS" pitchFamily="34" charset="0"/>
              </a:rPr>
              <a:t> </a:t>
            </a:r>
            <a:r>
              <a:rPr lang="en-US" sz="2000" b="1" dirty="0" err="1" smtClean="0">
                <a:latin typeface="Trebuchet MS" pitchFamily="34" charset="0"/>
              </a:rPr>
              <a:t>partialLinktext</a:t>
            </a:r>
            <a:r>
              <a:rPr lang="en-US" sz="2000" dirty="0" smtClean="0">
                <a:latin typeface="Trebuchet MS" pitchFamily="34" charset="0"/>
              </a:rPr>
              <a:t>)</a:t>
            </a:r>
            <a:endParaRPr lang="en-US" sz="2000" dirty="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By.ByTagName</a:t>
            </a:r>
            <a:r>
              <a:rPr lang="en-US" sz="2000" dirty="0" smtClean="0">
                <a:latin typeface="Trebuchet MS" pitchFamily="34" charset="0"/>
              </a:rPr>
              <a:t> (</a:t>
            </a:r>
            <a:r>
              <a:rPr lang="en-US" sz="2000" i="1" dirty="0" err="1">
                <a:latin typeface="Trebuchet MS" pitchFamily="34" charset="0"/>
              </a:rPr>
              <a:t>java.lang.String</a:t>
            </a:r>
            <a:r>
              <a:rPr lang="en-US" sz="2000" dirty="0">
                <a:latin typeface="Trebuchet MS" pitchFamily="34" charset="0"/>
              </a:rPr>
              <a:t> </a:t>
            </a:r>
            <a:r>
              <a:rPr lang="en-US" sz="2000" b="1" dirty="0" err="1" smtClean="0">
                <a:latin typeface="Trebuchet MS" pitchFamily="34" charset="0"/>
              </a:rPr>
              <a:t>tagName</a:t>
            </a:r>
            <a:r>
              <a:rPr lang="en-US" sz="2000" dirty="0" smtClean="0">
                <a:latin typeface="Trebuchet MS" pitchFamily="34" charset="0"/>
              </a:rPr>
              <a:t>)</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By.ByXpath</a:t>
            </a:r>
            <a:r>
              <a:rPr lang="en-US" sz="2000" dirty="0" smtClean="0">
                <a:latin typeface="Trebuchet MS" pitchFamily="34" charset="0"/>
              </a:rPr>
              <a:t> </a:t>
            </a:r>
            <a:r>
              <a:rPr lang="en-US" sz="2000" dirty="0">
                <a:latin typeface="Trebuchet MS" pitchFamily="34" charset="0"/>
              </a:rPr>
              <a:t>(</a:t>
            </a:r>
            <a:r>
              <a:rPr lang="en-US" sz="2000" i="1" dirty="0" err="1">
                <a:latin typeface="Trebuchet MS" pitchFamily="34" charset="0"/>
              </a:rPr>
              <a:t>java.lang.String</a:t>
            </a:r>
            <a:r>
              <a:rPr lang="en-US" sz="2000" dirty="0">
                <a:latin typeface="Trebuchet MS" pitchFamily="34" charset="0"/>
              </a:rPr>
              <a:t> </a:t>
            </a:r>
            <a:r>
              <a:rPr lang="en-US" sz="2000" b="1" dirty="0" err="1" smtClean="0">
                <a:latin typeface="Trebuchet MS" pitchFamily="34" charset="0"/>
              </a:rPr>
              <a:t>xpath</a:t>
            </a:r>
            <a:r>
              <a:rPr lang="en-US" sz="2000" dirty="0" smtClean="0">
                <a:latin typeface="Trebuchet MS" pitchFamily="34" charset="0"/>
              </a:rPr>
              <a:t>)</a:t>
            </a:r>
            <a:endParaRPr lang="en-US" sz="2000" dirty="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endParaRPr lang="en-US" sz="2000" dirty="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endParaRPr lang="en-US" sz="2000" dirty="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endParaRPr lang="ru-RU" sz="2000" dirty="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endParaRPr lang="ru-RU" sz="2000" dirty="0" smtClean="0">
              <a:latin typeface="Trebuchet MS" pitchFamily="34" charset="0"/>
            </a:endParaRPr>
          </a:p>
          <a:p>
            <a:pPr marL="0" lvl="1">
              <a:lnSpc>
                <a:spcPct val="150000"/>
              </a:lnSpc>
              <a:spcBef>
                <a:spcPct val="20000"/>
              </a:spcBef>
              <a:buClr>
                <a:schemeClr val="accent6">
                  <a:lumMod val="50000"/>
                </a:schemeClr>
              </a:buClr>
            </a:pPr>
            <a:r>
              <a:rPr lang="en-US" sz="2000" b="1" dirty="0" smtClean="0">
                <a:latin typeface="Trebuchet MS" pitchFamily="34" charset="0"/>
              </a:rPr>
              <a:t>	</a:t>
            </a:r>
            <a:endParaRPr lang="en-US" sz="2000" b="1" dirty="0" smtClean="0">
              <a:solidFill>
                <a:srgbClr val="595959"/>
              </a:solidFill>
              <a:latin typeface="Trebuchet MS" pitchFamily="34" charset="0"/>
            </a:endParaRPr>
          </a:p>
          <a:p>
            <a:pPr marL="457200" indent="-457200">
              <a:lnSpc>
                <a:spcPct val="150000"/>
              </a:lnSpc>
              <a:buClr>
                <a:schemeClr val="accent6">
                  <a:lumMod val="50000"/>
                </a:schemeClr>
              </a:buClr>
              <a:buFont typeface="Wingdings" pitchFamily="2" charset="2"/>
              <a:buChar char="§"/>
            </a:pPr>
            <a:endParaRPr lang="ru-RU" sz="2000" b="1" dirty="0">
              <a:solidFill>
                <a:srgbClr val="595959"/>
              </a:solidFill>
              <a:latin typeface="Trebuchet MS" pitchFamily="34" charset="0"/>
            </a:endParaRPr>
          </a:p>
        </p:txBody>
      </p:sp>
    </p:spTree>
    <p:extLst>
      <p:ext uri="{BB962C8B-B14F-4D97-AF65-F5344CB8AC3E}">
        <p14:creationId xmlns:p14="http://schemas.microsoft.com/office/powerpoint/2010/main" val="932565671"/>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Советы по построению локаторов</a:t>
            </a:r>
          </a:p>
          <a:p>
            <a:pPr marL="360000"/>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47617"/>
            <a:ext cx="7704856" cy="2862322"/>
          </a:xfrm>
          <a:prstGeom prst="rect">
            <a:avLst/>
          </a:prstGeom>
        </p:spPr>
        <p:txBody>
          <a:bodyPr wrap="square">
            <a:spAutoFit/>
          </a:bodyPr>
          <a:lstStyle/>
          <a:p>
            <a:pPr marL="342900" indent="-342900">
              <a:lnSpc>
                <a:spcPct val="150000"/>
              </a:lnSpc>
              <a:buClr>
                <a:schemeClr val="accent6">
                  <a:lumMod val="50000"/>
                </a:schemeClr>
              </a:buClr>
              <a:buFont typeface="Wingdings" panose="05000000000000000000" pitchFamily="2" charset="2"/>
              <a:buChar char="§"/>
              <a:defRPr/>
            </a:pPr>
            <a:r>
              <a:rPr lang="ru-RU" sz="2000" b="1" dirty="0" smtClean="0">
                <a:solidFill>
                  <a:srgbClr val="595959"/>
                </a:solidFill>
                <a:latin typeface="Trebuchet MS" pitchFamily="34" charset="0"/>
              </a:rPr>
              <a:t>Медленная работа </a:t>
            </a:r>
            <a:r>
              <a:rPr lang="en-US" sz="2000" b="1" dirty="0" err="1" smtClean="0">
                <a:solidFill>
                  <a:srgbClr val="595959"/>
                </a:solidFill>
                <a:latin typeface="Trebuchet MS" pitchFamily="34" charset="0"/>
              </a:rPr>
              <a:t>XPath</a:t>
            </a:r>
            <a:r>
              <a:rPr lang="en-US" sz="2000" b="1" dirty="0" smtClean="0">
                <a:solidFill>
                  <a:srgbClr val="595959"/>
                </a:solidFill>
                <a:latin typeface="Trebuchet MS" pitchFamily="34" charset="0"/>
              </a:rPr>
              <a:t> </a:t>
            </a:r>
            <a:r>
              <a:rPr lang="ru-RU" sz="2000" b="1" dirty="0" smtClean="0">
                <a:solidFill>
                  <a:srgbClr val="595959"/>
                </a:solidFill>
                <a:latin typeface="Trebuchet MS" pitchFamily="34" charset="0"/>
              </a:rPr>
              <a:t>в </a:t>
            </a:r>
            <a:r>
              <a:rPr lang="en-US" sz="2000" b="1" dirty="0" smtClean="0">
                <a:solidFill>
                  <a:srgbClr val="C00000"/>
                </a:solidFill>
                <a:latin typeface="Trebuchet MS" pitchFamily="34" charset="0"/>
              </a:rPr>
              <a:t>IE</a:t>
            </a:r>
            <a:r>
              <a:rPr lang="en-US" sz="2000" b="1" dirty="0" smtClean="0">
                <a:solidFill>
                  <a:srgbClr val="595959"/>
                </a:solidFill>
                <a:latin typeface="Trebuchet MS" pitchFamily="34" charset="0"/>
              </a:rPr>
              <a:t> (</a:t>
            </a:r>
            <a:r>
              <a:rPr lang="ru-RU" sz="2000" b="1" dirty="0" smtClean="0">
                <a:solidFill>
                  <a:srgbClr val="595959"/>
                </a:solidFill>
                <a:latin typeface="Trebuchet MS" pitchFamily="34" charset="0"/>
              </a:rPr>
              <a:t>в частности</a:t>
            </a:r>
            <a:r>
              <a:rPr lang="en-US" sz="2000" b="1" dirty="0" smtClean="0">
                <a:solidFill>
                  <a:srgbClr val="595959"/>
                </a:solidFill>
                <a:latin typeface="Trebuchet MS" pitchFamily="34" charset="0"/>
              </a:rPr>
              <a:t>,</a:t>
            </a:r>
            <a:r>
              <a:rPr lang="ru-RU" sz="2000" b="1" dirty="0" smtClean="0">
                <a:solidFill>
                  <a:srgbClr val="595959"/>
                </a:solidFill>
                <a:latin typeface="Trebuchet MS" pitchFamily="34" charset="0"/>
              </a:rPr>
              <a:t> </a:t>
            </a:r>
            <a:r>
              <a:rPr lang="en-US" sz="2000" b="1" dirty="0" smtClean="0">
                <a:solidFill>
                  <a:srgbClr val="595959"/>
                </a:solidFill>
                <a:latin typeface="Trebuchet MS" pitchFamily="34" charset="0"/>
              </a:rPr>
              <a:t>“</a:t>
            </a:r>
            <a:r>
              <a:rPr lang="en-US" sz="2000" b="1" dirty="0" smtClean="0">
                <a:solidFill>
                  <a:srgbClr val="C00000"/>
                </a:solidFill>
                <a:latin typeface="Trebuchet MS" pitchFamily="34" charset="0"/>
              </a:rPr>
              <a:t>//</a:t>
            </a:r>
            <a:r>
              <a:rPr lang="en-US" sz="2000" b="1" dirty="0" smtClean="0">
                <a:solidFill>
                  <a:srgbClr val="595959"/>
                </a:solidFill>
                <a:latin typeface="Trebuchet MS" pitchFamily="34" charset="0"/>
              </a:rPr>
              <a:t>”)</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latin typeface="Trebuchet MS" pitchFamily="34" charset="0"/>
              </a:rPr>
              <a:t>//table[@id=“myid</a:t>
            </a:r>
            <a:r>
              <a:rPr lang="en-US" sz="2000" b="1" dirty="0" smtClean="0">
                <a:latin typeface="Trebuchet MS" pitchFamily="34" charset="0"/>
              </a:rPr>
              <a:t>”] </a:t>
            </a:r>
            <a:r>
              <a:rPr lang="en-US" sz="2000" b="1" dirty="0" err="1" smtClean="0">
                <a:solidFill>
                  <a:srgbClr val="C00000"/>
                </a:solidFill>
                <a:latin typeface="Trebuchet MS" pitchFamily="34" charset="0"/>
              </a:rPr>
              <a:t>//</a:t>
            </a:r>
            <a:r>
              <a:rPr lang="en-US" sz="2000" b="1" dirty="0" smtClean="0">
                <a:latin typeface="Trebuchet MS" pitchFamily="34" charset="0"/>
              </a:rPr>
              <a:t>td</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latin typeface="Trebuchet MS" pitchFamily="34" charset="0"/>
              </a:rPr>
              <a:t>//table[@id=“myid”]</a:t>
            </a:r>
            <a:r>
              <a:rPr lang="en-US" sz="2000" b="1" dirty="0" err="1" smtClean="0">
                <a:solidFill>
                  <a:srgbClr val="C00000"/>
                </a:solidFill>
                <a:latin typeface="Trebuchet MS" pitchFamily="34" charset="0"/>
              </a:rPr>
              <a:t>/</a:t>
            </a:r>
            <a:r>
              <a:rPr lang="en-US" sz="2000" b="1" dirty="0" err="1" smtClean="0">
                <a:latin typeface="Trebuchet MS" pitchFamily="34" charset="0"/>
              </a:rPr>
              <a:t>tbody</a:t>
            </a:r>
            <a:r>
              <a:rPr lang="en-US" sz="2000" b="1" dirty="0" err="1" smtClean="0">
                <a:solidFill>
                  <a:srgbClr val="C00000"/>
                </a:solidFill>
                <a:latin typeface="Trebuchet MS" pitchFamily="34" charset="0"/>
              </a:rPr>
              <a:t>/</a:t>
            </a:r>
            <a:r>
              <a:rPr lang="en-US" sz="2000" b="1" dirty="0" err="1" smtClean="0">
                <a:latin typeface="Trebuchet MS" pitchFamily="34" charset="0"/>
              </a:rPr>
              <a:t>tr</a:t>
            </a:r>
            <a:r>
              <a:rPr lang="en-US" sz="2000" b="1" dirty="0" err="1" smtClean="0">
                <a:solidFill>
                  <a:srgbClr val="C00000"/>
                </a:solidFill>
                <a:latin typeface="Trebuchet MS" pitchFamily="34" charset="0"/>
              </a:rPr>
              <a:t>/</a:t>
            </a:r>
            <a:r>
              <a:rPr lang="en-US" sz="2000" b="1" dirty="0" err="1" smtClean="0">
                <a:latin typeface="Trebuchet MS" pitchFamily="34" charset="0"/>
              </a:rPr>
              <a:t>td</a:t>
            </a:r>
          </a:p>
          <a:p>
            <a:pPr marL="342900" indent="-342900">
              <a:lnSpc>
                <a:spcPct val="150000"/>
              </a:lnSpc>
              <a:buClr>
                <a:schemeClr val="accent6">
                  <a:lumMod val="50000"/>
                </a:schemeClr>
              </a:buClr>
              <a:buFont typeface="Wingdings" panose="05000000000000000000" pitchFamily="2" charset="2"/>
              <a:buChar char="§"/>
              <a:defRPr/>
            </a:pPr>
            <a:r>
              <a:rPr lang="ru-RU" sz="2000" b="1" dirty="0" smtClean="0">
                <a:solidFill>
                  <a:srgbClr val="595959"/>
                </a:solidFill>
                <a:latin typeface="Trebuchet MS" pitchFamily="34" charset="0"/>
              </a:rPr>
              <a:t>Что проверяем – наличие или отсутствие?</a:t>
            </a:r>
          </a:p>
          <a:p>
            <a:pPr marL="342900" indent="-342900">
              <a:lnSpc>
                <a:spcPct val="150000"/>
              </a:lnSpc>
              <a:buClr>
                <a:schemeClr val="accent6">
                  <a:lumMod val="50000"/>
                </a:schemeClr>
              </a:buClr>
              <a:buFont typeface="Wingdings" panose="05000000000000000000" pitchFamily="2" charset="2"/>
              <a:buChar char="ü"/>
              <a:defRPr/>
            </a:pPr>
            <a:r>
              <a:rPr lang="en-US" sz="2000" b="1" dirty="0" err="1" smtClean="0">
                <a:latin typeface="Trebuchet MS" pitchFamily="34" charset="0"/>
              </a:rPr>
              <a:t>//table[contains(</a:t>
            </a:r>
            <a:r>
              <a:rPr lang="en-US" sz="2000" b="1" dirty="0" err="1" smtClean="0">
                <a:solidFill>
                  <a:srgbClr val="C00000"/>
                </a:solidFill>
                <a:latin typeface="Trebuchet MS" pitchFamily="34" charset="0"/>
              </a:rPr>
              <a:t>@id</a:t>
            </a:r>
            <a:r>
              <a:rPr lang="en-US" sz="2000" b="1" dirty="0" err="1" smtClean="0">
                <a:latin typeface="Trebuchet MS" pitchFamily="34" charset="0"/>
              </a:rPr>
              <a:t>,“myid”)]</a:t>
            </a:r>
          </a:p>
          <a:p>
            <a:pPr marL="342900" indent="-342900">
              <a:lnSpc>
                <a:spcPct val="150000"/>
              </a:lnSpc>
              <a:buClr>
                <a:schemeClr val="accent6">
                  <a:lumMod val="50000"/>
                </a:schemeClr>
              </a:buClr>
              <a:buFont typeface="Wingdings" panose="05000000000000000000" pitchFamily="2" charset="2"/>
              <a:buChar char="ü"/>
              <a:defRPr/>
            </a:pPr>
            <a:r>
              <a:rPr lang="en-US" sz="2000" b="1" dirty="0" smtClean="0">
                <a:latin typeface="Trebuchet MS" pitchFamily="34" charset="0"/>
              </a:rPr>
              <a:t>//table[</a:t>
            </a:r>
            <a:r>
              <a:rPr lang="en-US" sz="2000" b="1" dirty="0" smtClean="0">
                <a:solidFill>
                  <a:srgbClr val="C00000"/>
                </a:solidFill>
                <a:latin typeface="Trebuchet MS" pitchFamily="34" charset="0"/>
              </a:rPr>
              <a:t>@id=</a:t>
            </a:r>
            <a:r>
              <a:rPr lang="en-US" sz="2000" b="1" dirty="0" smtClean="0">
                <a:latin typeface="Trebuchet MS" pitchFamily="34" charset="0"/>
              </a:rPr>
              <a:t>“</a:t>
            </a:r>
            <a:r>
              <a:rPr lang="en-US" sz="2000" b="1" dirty="0" err="1" smtClean="0">
                <a:latin typeface="Trebuchet MS" pitchFamily="34" charset="0"/>
              </a:rPr>
              <a:t>myid_is_complex</a:t>
            </a:r>
            <a:r>
              <a:rPr lang="en-US" sz="2000" b="1" dirty="0" smtClean="0">
                <a:latin typeface="Trebuchet MS" pitchFamily="34" charset="0"/>
              </a:rPr>
              <a:t>”)]</a:t>
            </a:r>
          </a:p>
        </p:txBody>
      </p:sp>
    </p:spTree>
    <p:extLst>
      <p:ext uri="{BB962C8B-B14F-4D97-AF65-F5344CB8AC3E}">
        <p14:creationId xmlns:p14="http://schemas.microsoft.com/office/powerpoint/2010/main" val="8015109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v.rudenkov\Desktop\logo-sm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1244" y="1484784"/>
            <a:ext cx="1348828" cy="50805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448692" y="1142984"/>
            <a:ext cx="8481026" cy="4983179"/>
          </a:xfrm>
          <a:prstGeom prst="rect">
            <a:avLst/>
          </a:prstGeom>
        </p:spPr>
        <p:txBody>
          <a:bodyPr>
            <a:normAutofit/>
          </a:bodyPr>
          <a:lstStyle>
            <a:lvl1pPr marL="342900" indent="-180000" algn="l" defTabSz="914400" rtl="0" eaLnBrk="1" latinLnBrk="0" hangingPunct="1">
              <a:spcBef>
                <a:spcPts val="1200"/>
              </a:spcBef>
              <a:buClr>
                <a:schemeClr val="accent2"/>
              </a:buClr>
              <a:buSzPct val="80000"/>
              <a:buFont typeface="Wingdings" pitchFamily="2" charset="2"/>
              <a:buChar char="§"/>
              <a:defRPr sz="2000" kern="1200">
                <a:solidFill>
                  <a:schemeClr val="accent1"/>
                </a:solidFill>
                <a:latin typeface="+mn-lt"/>
                <a:ea typeface="+mn-ea"/>
                <a:cs typeface="+mn-cs"/>
              </a:defRPr>
            </a:lvl1pPr>
            <a:lvl2pPr marL="742950" indent="-180000" algn="l" defTabSz="914400" rtl="0" eaLnBrk="1" latinLnBrk="0" hangingPunct="1">
              <a:spcBef>
                <a:spcPts val="1200"/>
              </a:spcBef>
              <a:buClr>
                <a:schemeClr val="accent2"/>
              </a:buClr>
              <a:buSzPct val="80000"/>
              <a:buFont typeface="Wingdings" pitchFamily="2" charset="2"/>
              <a:buChar char="§"/>
              <a:defRPr sz="1800" kern="1200">
                <a:solidFill>
                  <a:schemeClr val="accent1"/>
                </a:solidFill>
                <a:latin typeface="+mn-lt"/>
                <a:ea typeface="+mn-ea"/>
                <a:cs typeface="+mn-cs"/>
              </a:defRPr>
            </a:lvl2pPr>
            <a:lvl3pPr marL="1143000" indent="-180000" algn="l" defTabSz="914400" rtl="0" eaLnBrk="1" latinLnBrk="0" hangingPunct="1">
              <a:spcBef>
                <a:spcPts val="1200"/>
              </a:spcBef>
              <a:buClr>
                <a:schemeClr val="accent2"/>
              </a:buClr>
              <a:buSzPct val="80000"/>
              <a:buFont typeface="Wingdings" pitchFamily="2" charset="2"/>
              <a:buChar char="§"/>
              <a:defRPr sz="1600" kern="1200">
                <a:solidFill>
                  <a:schemeClr val="accent1"/>
                </a:solidFill>
                <a:latin typeface="+mn-lt"/>
                <a:ea typeface="+mn-ea"/>
                <a:cs typeface="+mn-cs"/>
              </a:defRPr>
            </a:lvl3pPr>
            <a:lvl4pPr marL="1600200" indent="-180000" algn="l" defTabSz="914400" rtl="0" eaLnBrk="1" latinLnBrk="0" hangingPunct="1">
              <a:spcBef>
                <a:spcPts val="1200"/>
              </a:spcBef>
              <a:buClr>
                <a:schemeClr val="accent2"/>
              </a:buClr>
              <a:buSzPct val="80000"/>
              <a:buFont typeface="Wingdings" pitchFamily="2" charset="2"/>
              <a:buChar char="§"/>
              <a:defRPr sz="1400" kern="1200">
                <a:solidFill>
                  <a:schemeClr val="accent1"/>
                </a:solidFill>
                <a:latin typeface="+mn-lt"/>
                <a:ea typeface="+mn-ea"/>
                <a:cs typeface="+mn-cs"/>
              </a:defRPr>
            </a:lvl4pPr>
            <a:lvl5pPr marL="2057400" indent="-180000" algn="l" defTabSz="914400" rtl="0" eaLnBrk="1" latinLnBrk="0" hangingPunct="1">
              <a:spcBef>
                <a:spcPts val="1200"/>
              </a:spcBef>
              <a:buClr>
                <a:schemeClr val="accent2"/>
              </a:buClr>
              <a:buSzPct val="80000"/>
              <a:buFont typeface="Wingdings" pitchFamily="2" charset="2"/>
              <a:buChar char="§"/>
              <a:defRPr sz="14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2900" indent="0">
              <a:buFont typeface="Wingdings" pitchFamily="2" charset="2"/>
              <a:buNone/>
            </a:pPr>
            <a:endParaRPr lang="ru-RU" sz="2800" b="1" dirty="0"/>
          </a:p>
        </p:txBody>
      </p:sp>
      <p:sp>
        <p:nvSpPr>
          <p:cNvPr id="5" name="TextBox 4"/>
          <p:cNvSpPr txBox="1"/>
          <p:nvPr/>
        </p:nvSpPr>
        <p:spPr>
          <a:xfrm>
            <a:off x="2809174" y="3645024"/>
            <a:ext cx="3425233" cy="2462213"/>
          </a:xfrm>
          <a:prstGeom prst="rect">
            <a:avLst/>
          </a:prstGeom>
          <a:noFill/>
        </p:spPr>
        <p:txBody>
          <a:bodyPr wrap="none" rtlCol="0">
            <a:spAutoFit/>
          </a:bodyPr>
          <a:lstStyle/>
          <a:p>
            <a:pPr marL="162900" indent="0" algn="ctr">
              <a:buNone/>
            </a:pPr>
            <a:r>
              <a:rPr lang="en-US" sz="2800" dirty="0" smtClean="0">
                <a:solidFill>
                  <a:srgbClr val="575866"/>
                </a:solidFill>
              </a:rPr>
              <a:t>Contact us</a:t>
            </a:r>
            <a:endParaRPr lang="en-US" sz="2800" dirty="0" smtClean="0">
              <a:solidFill>
                <a:schemeClr val="accent2">
                  <a:lumMod val="50000"/>
                </a:schemeClr>
              </a:solidFill>
            </a:endParaRPr>
          </a:p>
          <a:p>
            <a:pPr marL="162900" indent="0" algn="ctr">
              <a:buNone/>
            </a:pPr>
            <a:r>
              <a:rPr lang="en-US" dirty="0" smtClean="0">
                <a:solidFill>
                  <a:srgbClr val="575866"/>
                </a:solidFill>
              </a:rPr>
              <a:t>5910 </a:t>
            </a:r>
            <a:r>
              <a:rPr lang="en-US" dirty="0" err="1" smtClean="0">
                <a:solidFill>
                  <a:srgbClr val="575866"/>
                </a:solidFill>
              </a:rPr>
              <a:t>Countryard</a:t>
            </a:r>
            <a:r>
              <a:rPr lang="en-US" dirty="0" smtClean="0">
                <a:solidFill>
                  <a:srgbClr val="575866"/>
                </a:solidFill>
              </a:rPr>
              <a:t> Drive, Ste. 170 </a:t>
            </a:r>
          </a:p>
          <a:p>
            <a:pPr marL="162900" indent="0" algn="ctr">
              <a:buNone/>
            </a:pPr>
            <a:r>
              <a:rPr lang="en-US" dirty="0" smtClean="0">
                <a:solidFill>
                  <a:srgbClr val="575866"/>
                </a:solidFill>
              </a:rPr>
              <a:t>Austin, TX 78731</a:t>
            </a:r>
          </a:p>
          <a:p>
            <a:pPr marL="162900" indent="0" algn="ctr">
              <a:buNone/>
            </a:pPr>
            <a:endParaRPr lang="en-US" dirty="0">
              <a:solidFill>
                <a:srgbClr val="575866"/>
              </a:solidFill>
            </a:endParaRPr>
          </a:p>
          <a:p>
            <a:pPr marL="162900" indent="0" algn="ctr">
              <a:buNone/>
            </a:pPr>
            <a:r>
              <a:rPr lang="en-US" dirty="0" smtClean="0">
                <a:solidFill>
                  <a:schemeClr val="accent2">
                    <a:lumMod val="50000"/>
                  </a:schemeClr>
                </a:solidFill>
              </a:rPr>
              <a:t>info@a1qa.ru</a:t>
            </a:r>
            <a:endParaRPr lang="en-US" dirty="0">
              <a:solidFill>
                <a:schemeClr val="accent2">
                  <a:lumMod val="50000"/>
                </a:schemeClr>
              </a:solidFill>
            </a:endParaRPr>
          </a:p>
          <a:p>
            <a:pPr marL="162900" indent="0" algn="ctr">
              <a:buNone/>
            </a:pPr>
            <a:r>
              <a:rPr lang="en-US" dirty="0" smtClean="0">
                <a:solidFill>
                  <a:schemeClr val="accent2">
                    <a:lumMod val="50000"/>
                  </a:schemeClr>
                </a:solidFill>
              </a:rPr>
              <a:t>www.a1qa.ru</a:t>
            </a:r>
            <a:endParaRPr lang="en-US" dirty="0">
              <a:solidFill>
                <a:schemeClr val="accent2">
                  <a:lumMod val="50000"/>
                </a:schemeClr>
              </a:solidFill>
            </a:endParaRPr>
          </a:p>
          <a:p>
            <a:pPr marL="162900" indent="0" algn="ctr">
              <a:buNone/>
            </a:pPr>
            <a:endParaRPr lang="en-US" dirty="0">
              <a:solidFill>
                <a:srgbClr val="575866"/>
              </a:solidFill>
            </a:endParaRPr>
          </a:p>
          <a:p>
            <a:endParaRPr lang="ru-RU" dirty="0"/>
          </a:p>
        </p:txBody>
      </p:sp>
      <p:sp>
        <p:nvSpPr>
          <p:cNvPr id="14" name="Rectangle 13"/>
          <p:cNvSpPr/>
          <p:nvPr/>
        </p:nvSpPr>
        <p:spPr>
          <a:xfrm>
            <a:off x="-10004" y="6583900"/>
            <a:ext cx="9181970" cy="231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Footer Placeholder 3"/>
          <p:cNvSpPr>
            <a:spLocks noGrp="1"/>
          </p:cNvSpPr>
          <p:nvPr>
            <p:ph type="ftr" sz="quarter" idx="11"/>
          </p:nvPr>
        </p:nvSpPr>
        <p:spPr>
          <a:xfrm>
            <a:off x="467544" y="6532560"/>
            <a:ext cx="1304934" cy="325440"/>
          </a:xfrm>
        </p:spPr>
        <p:txBody>
          <a:bodyPr/>
          <a:lstStyle/>
          <a:p>
            <a:r>
              <a:rPr lang="en-US" dirty="0" smtClean="0">
                <a:solidFill>
                  <a:srgbClr val="575866"/>
                </a:solidFill>
              </a:rPr>
              <a:t>www.a1qa.ru</a:t>
            </a:r>
            <a:endParaRPr lang="en-US" dirty="0">
              <a:solidFill>
                <a:srgbClr val="575866"/>
              </a:solidFill>
            </a:endParaRPr>
          </a:p>
        </p:txBody>
      </p:sp>
      <p:sp>
        <p:nvSpPr>
          <p:cNvPr id="2" name="TextBox 1"/>
          <p:cNvSpPr txBox="1"/>
          <p:nvPr/>
        </p:nvSpPr>
        <p:spPr>
          <a:xfrm>
            <a:off x="3228709" y="2341329"/>
            <a:ext cx="2920992" cy="1015663"/>
          </a:xfrm>
          <a:prstGeom prst="rect">
            <a:avLst/>
          </a:prstGeom>
          <a:noFill/>
        </p:spPr>
        <p:txBody>
          <a:bodyPr wrap="none" rtlCol="0">
            <a:spAutoFit/>
          </a:bodyPr>
          <a:lstStyle/>
          <a:p>
            <a:r>
              <a:rPr lang="ru-RU" sz="6000" dirty="0" smtClean="0">
                <a:solidFill>
                  <a:srgbClr val="575866"/>
                </a:solidFill>
              </a:rPr>
              <a:t>Спасибо</a:t>
            </a:r>
            <a:endParaRPr lang="ru-RU" sz="6000" dirty="0">
              <a:solidFill>
                <a:srgbClr val="575866"/>
              </a:solidFill>
            </a:endParaRPr>
          </a:p>
        </p:txBody>
      </p:sp>
    </p:spTree>
    <p:extLst>
      <p:ext uri="{BB962C8B-B14F-4D97-AF65-F5344CB8AC3E}">
        <p14:creationId xmlns:p14="http://schemas.microsoft.com/office/powerpoint/2010/main" val="114923465"/>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childTnLst>
                          </p:cTn>
                        </p:par>
                        <p:par>
                          <p:cTn id="11" fill="hold">
                            <p:stCondLst>
                              <p:cond delay="750"/>
                            </p:stCondLst>
                            <p:childTnLst>
                              <p:par>
                                <p:cTn id="12" presetID="16" presetClass="entr" presetSubtype="42"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outHorizontal)">
                                      <p:cBhvr>
                                        <p:cTn id="14" dur="500"/>
                                        <p:tgtEl>
                                          <p:spTgt spid="14"/>
                                        </p:tgtEl>
                                      </p:cBhvr>
                                    </p:animEffect>
                                  </p:childTnLst>
                                </p:cTn>
                              </p:par>
                            </p:childTnLst>
                          </p:cTn>
                        </p:par>
                        <p:par>
                          <p:cTn id="15" fill="hold">
                            <p:stCondLst>
                              <p:cond delay="1250"/>
                            </p:stCondLst>
                            <p:childTnLst>
                              <p:par>
                                <p:cTn id="16" presetID="16" presetClass="entr" presetSubtype="42"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out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Механизм поиска элемента</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4247317"/>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WebDriver обладает объектно-ориентированным API, все типы элементов страницы представлены единым интерфейсом </a:t>
            </a:r>
            <a:r>
              <a:rPr lang="en-US" sz="2000" b="1" dirty="0" err="1" smtClean="0">
                <a:latin typeface="Trebuchet MS" pitchFamily="34" charset="0"/>
              </a:rPr>
              <a:t>WebElement</a:t>
            </a:r>
            <a:r>
              <a:rPr lang="en-US" sz="2000" b="1" dirty="0" smtClean="0">
                <a:latin typeface="Trebuchet MS" pitchFamily="34" charset="0"/>
              </a:rPr>
              <a:t> </a:t>
            </a:r>
            <a:endParaRPr lang="ru-RU" sz="2000" b="1" dirty="0" smtClean="0">
              <a:latin typeface="Trebuchet MS" pitchFamily="34" charset="0"/>
            </a:endParaRPr>
          </a:p>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Существует 2 метода поиска элементов на странице:</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findElement</a:t>
            </a:r>
            <a:r>
              <a:rPr lang="en-US" sz="2000" b="1" dirty="0" smtClean="0">
                <a:latin typeface="Trebuchet MS" pitchFamily="34" charset="0"/>
              </a:rPr>
              <a:t>(By </a:t>
            </a:r>
            <a:r>
              <a:rPr lang="en-US" sz="2000" b="1" dirty="0" err="1" smtClean="0">
                <a:latin typeface="Trebuchet MS" pitchFamily="34" charset="0"/>
              </a:rPr>
              <a:t>by</a:t>
            </a:r>
            <a:r>
              <a:rPr lang="en-US" sz="2000" b="1" dirty="0" smtClean="0">
                <a:latin typeface="Trebuchet MS" pitchFamily="34" charset="0"/>
              </a:rPr>
              <a:t>)</a:t>
            </a:r>
            <a:endParaRPr lang="ru-RU" sz="2000" b="1"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latin typeface="Trebuchet MS" pitchFamily="34" charset="0"/>
              </a:rPr>
              <a:t>findElements</a:t>
            </a:r>
            <a:r>
              <a:rPr lang="en-US" sz="2000" b="1" dirty="0" smtClean="0">
                <a:latin typeface="Trebuchet MS" pitchFamily="34" charset="0"/>
              </a:rPr>
              <a:t>(By </a:t>
            </a:r>
            <a:r>
              <a:rPr lang="en-US" sz="2000" b="1" dirty="0" err="1" smtClean="0">
                <a:latin typeface="Trebuchet MS" pitchFamily="34" charset="0"/>
              </a:rPr>
              <a:t>by</a:t>
            </a:r>
            <a:r>
              <a:rPr lang="en-US" sz="2000" b="1" dirty="0" smtClean="0">
                <a:latin typeface="Trebuchet MS" pitchFamily="34" charset="0"/>
              </a:rPr>
              <a:t>)</a:t>
            </a:r>
            <a:endParaRPr lang="ru-RU" sz="2000" b="1" dirty="0" smtClean="0">
              <a:latin typeface="Trebuchet MS" pitchFamily="34" charset="0"/>
            </a:endParaRPr>
          </a:p>
          <a:p>
            <a:pPr lvl="1"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Методы поиска учитывают параметры заданных неявных ожиданий (</a:t>
            </a:r>
            <a:r>
              <a:rPr lang="en-US" sz="2000" b="1" dirty="0" smtClean="0">
                <a:latin typeface="Trebuchet MS" pitchFamily="34" charset="0"/>
              </a:rPr>
              <a:t>Implicit Wait</a:t>
            </a:r>
            <a:r>
              <a:rPr lang="ru-RU" sz="2000" b="1" dirty="0" smtClean="0">
                <a:solidFill>
                  <a:srgbClr val="595959"/>
                </a:solidFill>
                <a:latin typeface="Trebuchet MS" pitchFamily="34" charset="0"/>
              </a:rPr>
              <a:t>) во время выполнения</a:t>
            </a:r>
          </a:p>
        </p:txBody>
      </p:sp>
    </p:spTree>
    <p:extLst>
      <p:ext uri="{BB962C8B-B14F-4D97-AF65-F5344CB8AC3E}">
        <p14:creationId xmlns:p14="http://schemas.microsoft.com/office/powerpoint/2010/main" val="2312556469"/>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Механизм поиска элемента</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5170646"/>
          </a:xfrm>
          <a:prstGeom prst="rect">
            <a:avLst/>
          </a:prstGeom>
        </p:spPr>
        <p:txBody>
          <a:bodyPr wrap="square">
            <a:spAutoFit/>
          </a:bodyPr>
          <a:lstStyle/>
          <a:p>
            <a:pPr marL="457200" indent="-457200">
              <a:lnSpc>
                <a:spcPct val="150000"/>
              </a:lnSpc>
              <a:buClr>
                <a:schemeClr val="accent6">
                  <a:lumMod val="50000"/>
                </a:schemeClr>
              </a:buClr>
            </a:pPr>
            <a:r>
              <a:rPr lang="en-US" sz="2000" i="1" dirty="0" err="1" smtClean="0">
                <a:latin typeface="Trebuchet MS" pitchFamily="34" charset="0"/>
              </a:rPr>
              <a:t>WebElement</a:t>
            </a:r>
            <a:r>
              <a:rPr lang="en-US" sz="2000" b="1" dirty="0" smtClean="0">
                <a:latin typeface="Trebuchet MS" pitchFamily="34" charset="0"/>
              </a:rPr>
              <a:t> </a:t>
            </a:r>
            <a:r>
              <a:rPr lang="ru-RU" sz="2000" b="1" dirty="0" smtClean="0">
                <a:latin typeface="Trebuchet MS" pitchFamily="34" charset="0"/>
              </a:rPr>
              <a:t> </a:t>
            </a:r>
            <a:r>
              <a:rPr lang="en-US" sz="2000" b="1" dirty="0" err="1" smtClean="0">
                <a:latin typeface="Trebuchet MS" pitchFamily="34" charset="0"/>
              </a:rPr>
              <a:t>findElement</a:t>
            </a:r>
            <a:r>
              <a:rPr lang="en-US" sz="2000" b="1" dirty="0" smtClean="0">
                <a:latin typeface="Trebuchet MS" pitchFamily="34" charset="0"/>
              </a:rPr>
              <a:t>(</a:t>
            </a:r>
            <a:r>
              <a:rPr lang="en-US" sz="2000" i="1" dirty="0" smtClean="0">
                <a:latin typeface="Trebuchet MS" pitchFamily="34" charset="0"/>
              </a:rPr>
              <a:t>By</a:t>
            </a:r>
            <a:r>
              <a:rPr lang="en-US" sz="2000" b="1" dirty="0" smtClean="0">
                <a:latin typeface="Trebuchet MS" pitchFamily="34" charset="0"/>
              </a:rPr>
              <a:t> </a:t>
            </a:r>
            <a:r>
              <a:rPr lang="en-US" sz="2000" b="1" dirty="0" err="1" smtClean="0">
                <a:latin typeface="Trebuchet MS" pitchFamily="34" charset="0"/>
              </a:rPr>
              <a:t>by</a:t>
            </a:r>
            <a:r>
              <a:rPr lang="en-US" sz="2000" b="1" dirty="0" smtClean="0">
                <a:latin typeface="Trebuchet MS" pitchFamily="34" charset="0"/>
              </a:rPr>
              <a:t>)</a:t>
            </a:r>
            <a:endParaRPr lang="ru-RU" sz="2000" b="1" dirty="0" smtClean="0">
              <a:latin typeface="Trebuchet MS" pitchFamily="34" charset="0"/>
            </a:endParaRPr>
          </a:p>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Передаваемый параметр</a:t>
            </a:r>
            <a:r>
              <a:rPr lang="en-US" sz="2000" b="1" dirty="0" smtClean="0">
                <a:solidFill>
                  <a:srgbClr val="595959"/>
                </a:solidFill>
                <a:latin typeface="Trebuchet MS" pitchFamily="34" charset="0"/>
              </a:rPr>
              <a:t>:</a:t>
            </a:r>
            <a:endParaRPr lang="ru-RU" sz="2000" b="1" dirty="0" smtClean="0">
              <a:solidFill>
                <a:srgbClr val="595959"/>
              </a:solidFill>
              <a:latin typeface="Trebuchet MS" pitchFamily="34" charset="0"/>
            </a:endParaRPr>
          </a:p>
          <a:p>
            <a:pPr marL="457200" indent="-457200">
              <a:lnSpc>
                <a:spcPct val="150000"/>
              </a:lnSpc>
              <a:buClr>
                <a:schemeClr val="accent6">
                  <a:lumMod val="50000"/>
                </a:schemeClr>
              </a:buClr>
            </a:pPr>
            <a:r>
              <a:rPr lang="en-US" sz="2000" b="1" dirty="0" smtClean="0">
                <a:latin typeface="Trebuchet MS" pitchFamily="34" charset="0"/>
              </a:rPr>
              <a:t>by</a:t>
            </a:r>
            <a:r>
              <a:rPr lang="en-US" sz="2000" b="1" dirty="0" smtClean="0">
                <a:solidFill>
                  <a:srgbClr val="595959"/>
                </a:solidFill>
                <a:latin typeface="Trebuchet MS" pitchFamily="34" charset="0"/>
              </a:rPr>
              <a:t> – </a:t>
            </a:r>
            <a:r>
              <a:rPr lang="ru-RU" sz="2000" b="1" dirty="0" smtClean="0">
                <a:solidFill>
                  <a:srgbClr val="595959"/>
                </a:solidFill>
                <a:latin typeface="Trebuchet MS" pitchFamily="34" charset="0"/>
              </a:rPr>
              <a:t>механизм определения элемента</a:t>
            </a:r>
          </a:p>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Возращает:</a:t>
            </a:r>
          </a:p>
          <a:p>
            <a:pPr marL="457200" indent="-457200">
              <a:lnSpc>
                <a:spcPct val="150000"/>
              </a:lnSpc>
              <a:buClr>
                <a:schemeClr val="accent6">
                  <a:lumMod val="50000"/>
                </a:schemeClr>
              </a:buClr>
            </a:pPr>
            <a:r>
              <a:rPr lang="ru-RU" sz="2000" b="1" dirty="0" smtClean="0">
                <a:solidFill>
                  <a:srgbClr val="595959"/>
                </a:solidFill>
                <a:latin typeface="Trebuchet MS" pitchFamily="34" charset="0"/>
              </a:rPr>
              <a:t>Первый найденный элемент на текущей странице</a:t>
            </a:r>
            <a:endParaRPr lang="en-US" sz="2000" b="1" dirty="0" smtClean="0">
              <a:solidFill>
                <a:srgbClr val="595959"/>
              </a:solidFill>
              <a:latin typeface="Trebuchet MS" pitchFamily="34" charset="0"/>
            </a:endParaRPr>
          </a:p>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Бросает ошибку:</a:t>
            </a:r>
          </a:p>
          <a:p>
            <a:pPr marL="457200" indent="-457200">
              <a:lnSpc>
                <a:spcPct val="150000"/>
              </a:lnSpc>
              <a:buClr>
                <a:schemeClr val="accent6">
                  <a:lumMod val="50000"/>
                </a:schemeClr>
              </a:buClr>
            </a:pPr>
            <a:r>
              <a:rPr lang="ru-RU" sz="2000" i="1" dirty="0" smtClean="0">
                <a:latin typeface="Trebuchet MS" pitchFamily="34" charset="0"/>
              </a:rPr>
              <a:t>NoSuchElementException</a:t>
            </a:r>
            <a:r>
              <a:rPr lang="ru-RU" sz="2000" b="1" dirty="0">
                <a:solidFill>
                  <a:srgbClr val="595959"/>
                </a:solidFill>
                <a:latin typeface="Trebuchet MS" pitchFamily="34" charset="0"/>
              </a:rPr>
              <a:t> </a:t>
            </a:r>
            <a:r>
              <a:rPr lang="ru-RU" sz="2000" b="1" dirty="0" smtClean="0">
                <a:solidFill>
                  <a:srgbClr val="595959"/>
                </a:solidFill>
                <a:latin typeface="Trebuchet MS" pitchFamily="34" charset="0"/>
              </a:rPr>
              <a:t>- если не найдено подходящих элементов </a:t>
            </a:r>
            <a:endParaRPr lang="ru-RU" sz="2000" i="1" dirty="0" smtClean="0">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ru-RU" sz="2000" b="1" dirty="0" smtClean="0">
                <a:solidFill>
                  <a:srgbClr val="595959"/>
                </a:solidFill>
                <a:latin typeface="Trebuchet MS" pitchFamily="34" charset="0"/>
              </a:rPr>
              <a:t>Нельзя использовать для проверки наличия элемента на странице</a:t>
            </a:r>
          </a:p>
          <a:p>
            <a:pPr marL="800100" lvl="1" indent="-342900">
              <a:lnSpc>
                <a:spcPct val="150000"/>
              </a:lnSpc>
              <a:buClr>
                <a:schemeClr val="accent6">
                  <a:lumMod val="50000"/>
                </a:schemeClr>
              </a:buClr>
            </a:pPr>
            <a:endParaRPr lang="ru-RU" sz="2000" b="1" dirty="0">
              <a:solidFill>
                <a:srgbClr val="595959"/>
              </a:solidFill>
              <a:latin typeface="Trebuchet MS" pitchFamily="34" charset="0"/>
            </a:endParaRPr>
          </a:p>
        </p:txBody>
      </p:sp>
    </p:spTree>
    <p:extLst>
      <p:ext uri="{BB962C8B-B14F-4D97-AF65-F5344CB8AC3E}">
        <p14:creationId xmlns:p14="http://schemas.microsoft.com/office/powerpoint/2010/main" val="2844676009"/>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Механизм поиска элемента</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7497480" cy="5478423"/>
          </a:xfrm>
          <a:prstGeom prst="rect">
            <a:avLst/>
          </a:prstGeom>
        </p:spPr>
        <p:txBody>
          <a:bodyPr wrap="square">
            <a:spAutoFit/>
          </a:bodyPr>
          <a:lstStyle/>
          <a:p>
            <a:r>
              <a:rPr lang="en-US" sz="2000" i="1" dirty="0" err="1" smtClean="0">
                <a:latin typeface="Tahoma" pitchFamily="34" charset="0"/>
                <a:cs typeface="Tahoma" pitchFamily="34" charset="0"/>
              </a:rPr>
              <a:t>java.util.List</a:t>
            </a:r>
            <a:r>
              <a:rPr lang="en-US" sz="2000" dirty="0" smtClean="0">
                <a:latin typeface="Tahoma" pitchFamily="34" charset="0"/>
                <a:cs typeface="Tahoma" pitchFamily="34" charset="0"/>
              </a:rPr>
              <a:t> &lt;</a:t>
            </a:r>
            <a:r>
              <a:rPr lang="en-US" sz="2000" dirty="0" err="1" smtClean="0">
                <a:latin typeface="Tahoma" pitchFamily="34" charset="0"/>
                <a:cs typeface="Tahoma" pitchFamily="34" charset="0"/>
              </a:rPr>
              <a:t>WebElement</a:t>
            </a:r>
            <a:r>
              <a:rPr lang="en-US" sz="2000" dirty="0" smtClean="0">
                <a:latin typeface="Tahoma" pitchFamily="34" charset="0"/>
                <a:cs typeface="Tahoma" pitchFamily="34" charset="0"/>
              </a:rPr>
              <a:t>&gt; </a:t>
            </a:r>
            <a:r>
              <a:rPr lang="en-US" sz="2000" b="1" dirty="0" err="1" smtClean="0">
                <a:latin typeface="Tahoma" pitchFamily="34" charset="0"/>
                <a:cs typeface="Tahoma" pitchFamily="34" charset="0"/>
              </a:rPr>
              <a:t>findElements</a:t>
            </a:r>
            <a:r>
              <a:rPr lang="en-US" sz="2000" b="1" dirty="0" smtClean="0">
                <a:latin typeface="Tahoma" pitchFamily="34" charset="0"/>
                <a:cs typeface="Tahoma" pitchFamily="34" charset="0"/>
              </a:rPr>
              <a:t>(By </a:t>
            </a:r>
            <a:r>
              <a:rPr lang="en-US" sz="2000" b="1" dirty="0" err="1" smtClean="0">
                <a:latin typeface="Tahoma" pitchFamily="34" charset="0"/>
                <a:cs typeface="Tahoma" pitchFamily="34" charset="0"/>
              </a:rPr>
              <a:t>by</a:t>
            </a:r>
            <a:r>
              <a:rPr lang="en-US" sz="2000" b="1" dirty="0" smtClean="0">
                <a:latin typeface="Tahoma" pitchFamily="34" charset="0"/>
                <a:cs typeface="Tahoma" pitchFamily="34" charset="0"/>
              </a:rPr>
              <a:t>)</a:t>
            </a:r>
          </a:p>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Передаваемый параметр</a:t>
            </a:r>
            <a:r>
              <a:rPr lang="en-US" sz="2000" b="1" dirty="0" smtClean="0">
                <a:solidFill>
                  <a:srgbClr val="595959"/>
                </a:solidFill>
                <a:latin typeface="Trebuchet MS" pitchFamily="34" charset="0"/>
              </a:rPr>
              <a:t>:</a:t>
            </a:r>
            <a:endParaRPr lang="ru-RU" sz="2000" b="1" dirty="0" smtClean="0">
              <a:solidFill>
                <a:srgbClr val="595959"/>
              </a:solidFill>
              <a:latin typeface="Trebuchet MS" pitchFamily="34" charset="0"/>
            </a:endParaRPr>
          </a:p>
          <a:p>
            <a:pPr marL="457200" indent="-457200">
              <a:lnSpc>
                <a:spcPct val="150000"/>
              </a:lnSpc>
              <a:buClr>
                <a:schemeClr val="accent6">
                  <a:lumMod val="50000"/>
                </a:schemeClr>
              </a:buClr>
            </a:pPr>
            <a:r>
              <a:rPr lang="en-US" sz="2000" b="1" dirty="0" smtClean="0">
                <a:latin typeface="Trebuchet MS" pitchFamily="34" charset="0"/>
              </a:rPr>
              <a:t>by</a:t>
            </a:r>
            <a:r>
              <a:rPr lang="en-US" sz="2000" b="1" dirty="0" smtClean="0">
                <a:solidFill>
                  <a:srgbClr val="595959"/>
                </a:solidFill>
                <a:latin typeface="Trebuchet MS" pitchFamily="34" charset="0"/>
              </a:rPr>
              <a:t> – </a:t>
            </a:r>
            <a:r>
              <a:rPr lang="ru-RU" sz="2000" b="1" dirty="0" smtClean="0">
                <a:solidFill>
                  <a:srgbClr val="595959"/>
                </a:solidFill>
                <a:latin typeface="Trebuchet MS" pitchFamily="34" charset="0"/>
              </a:rPr>
              <a:t>механизм определения элемента</a:t>
            </a:r>
          </a:p>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Возращает:</a:t>
            </a:r>
          </a:p>
          <a:p>
            <a:pPr marL="457200" indent="-457200">
              <a:lnSpc>
                <a:spcPct val="150000"/>
              </a:lnSpc>
              <a:buClr>
                <a:schemeClr val="accent6">
                  <a:lumMod val="50000"/>
                </a:schemeClr>
              </a:buClr>
            </a:pPr>
            <a:r>
              <a:rPr lang="ru-RU" sz="2000" b="1" dirty="0" smtClean="0">
                <a:solidFill>
                  <a:srgbClr val="595959"/>
                </a:solidFill>
                <a:latin typeface="Trebuchet MS" pitchFamily="34" charset="0"/>
              </a:rPr>
              <a:t>Список объектов </a:t>
            </a:r>
            <a:r>
              <a:rPr lang="en-US" sz="2000" b="1" dirty="0" err="1" smtClean="0">
                <a:latin typeface="Tahoma" pitchFamily="34" charset="0"/>
                <a:cs typeface="Tahoma" pitchFamily="34" charset="0"/>
              </a:rPr>
              <a:t>WebElement</a:t>
            </a:r>
            <a:endParaRPr lang="ru-RU" sz="2000" b="1" dirty="0" smtClean="0">
              <a:latin typeface="Tahoma" pitchFamily="34" charset="0"/>
              <a:cs typeface="Tahoma" pitchFamily="34" charset="0"/>
            </a:endParaRPr>
          </a:p>
          <a:p>
            <a:pPr marL="457200" indent="-457200">
              <a:lnSpc>
                <a:spcPct val="150000"/>
              </a:lnSpc>
              <a:buClr>
                <a:schemeClr val="accent6">
                  <a:lumMod val="50000"/>
                </a:schemeClr>
              </a:buClr>
            </a:pPr>
            <a:r>
              <a:rPr lang="en-US" sz="2000" dirty="0" smtClean="0">
                <a:latin typeface="Tahoma" pitchFamily="34" charset="0"/>
                <a:cs typeface="Tahoma" pitchFamily="34" charset="0"/>
              </a:rPr>
              <a:t> </a:t>
            </a:r>
            <a:r>
              <a:rPr lang="ru-RU" sz="2000" b="1" dirty="0" smtClean="0">
                <a:solidFill>
                  <a:srgbClr val="595959"/>
                </a:solidFill>
                <a:latin typeface="Trebuchet MS" pitchFamily="34" charset="0"/>
              </a:rPr>
              <a:t>Пустой список в случае отсутствия результатов поиска</a:t>
            </a:r>
          </a:p>
          <a:p>
            <a:pPr marL="800100" lvl="1" indent="-342900">
              <a:lnSpc>
                <a:spcPct val="150000"/>
              </a:lnSpc>
              <a:buClr>
                <a:schemeClr val="accent6">
                  <a:lumMod val="50000"/>
                </a:schemeClr>
              </a:buClr>
              <a:buFont typeface="Wingdings" panose="05000000000000000000" pitchFamily="2" charset="2"/>
              <a:buChar char="ü"/>
            </a:pPr>
            <a:r>
              <a:rPr lang="ru-RU" sz="2000" b="1" dirty="0" smtClean="0">
                <a:solidFill>
                  <a:srgbClr val="595959"/>
                </a:solidFill>
                <a:latin typeface="Trebuchet MS" pitchFamily="34" charset="0"/>
              </a:rPr>
              <a:t>Позволяет проверять наличие элемента на странице</a:t>
            </a:r>
            <a:endParaRPr lang="en-US" sz="2000" b="1" dirty="0" smtClean="0">
              <a:solidFill>
                <a:srgbClr val="595959"/>
              </a:solidFill>
              <a:latin typeface="Trebuchet MS" pitchFamily="34" charset="0"/>
            </a:endParaRPr>
          </a:p>
          <a:p>
            <a:pPr marL="800100" lvl="1" indent="-342900">
              <a:lnSpc>
                <a:spcPct val="150000"/>
              </a:lnSpc>
              <a:buClr>
                <a:schemeClr val="accent6">
                  <a:lumMod val="50000"/>
                </a:schemeClr>
              </a:buClr>
            </a:pPr>
            <a:r>
              <a:rPr lang="en-US" sz="1600" dirty="0" smtClean="0">
                <a:latin typeface="Trebuchet MS" pitchFamily="34" charset="0"/>
              </a:rPr>
              <a:t>List &lt;</a:t>
            </a:r>
            <a:r>
              <a:rPr lang="en-US" sz="1600" dirty="0" err="1" smtClean="0">
                <a:latin typeface="Trebuchet MS" pitchFamily="34" charset="0"/>
              </a:rPr>
              <a:t>WebElement</a:t>
            </a:r>
            <a:r>
              <a:rPr lang="en-US" sz="1600" dirty="0" smtClean="0">
                <a:latin typeface="Trebuchet MS" pitchFamily="34" charset="0"/>
              </a:rPr>
              <a:t>&gt; elements = </a:t>
            </a:r>
            <a:r>
              <a:rPr lang="en-US" sz="1600" dirty="0" err="1" smtClean="0">
                <a:latin typeface="Trebuchet MS" pitchFamily="34" charset="0"/>
              </a:rPr>
              <a:t>driver.findElements</a:t>
            </a:r>
            <a:r>
              <a:rPr lang="en-US" sz="1600" dirty="0" smtClean="0">
                <a:latin typeface="Trebuchet MS" pitchFamily="34" charset="0"/>
              </a:rPr>
              <a:t>(</a:t>
            </a:r>
            <a:r>
              <a:rPr lang="en-US" sz="1600" dirty="0" err="1" smtClean="0">
                <a:latin typeface="Trebuchet MS" pitchFamily="34" charset="0"/>
              </a:rPr>
              <a:t>By.xpath</a:t>
            </a:r>
            <a:r>
              <a:rPr lang="en-US" sz="1600" dirty="0" smtClean="0">
                <a:latin typeface="Trebuchet MS" pitchFamily="34" charset="0"/>
              </a:rPr>
              <a:t>(“//*”))</a:t>
            </a:r>
          </a:p>
          <a:p>
            <a:pPr marL="800100" lvl="1" indent="-342900">
              <a:lnSpc>
                <a:spcPct val="150000"/>
              </a:lnSpc>
              <a:buClr>
                <a:schemeClr val="accent6">
                  <a:lumMod val="50000"/>
                </a:schemeClr>
              </a:buClr>
            </a:pPr>
            <a:r>
              <a:rPr lang="en-US" sz="1600" dirty="0" err="1" smtClean="0">
                <a:latin typeface="Trebuchet MS" pitchFamily="34" charset="0"/>
              </a:rPr>
              <a:t>Assert.assertTrue</a:t>
            </a:r>
            <a:r>
              <a:rPr lang="en-US" sz="1600" dirty="0" smtClean="0">
                <a:latin typeface="Trebuchet MS" pitchFamily="34" charset="0"/>
              </a:rPr>
              <a:t>(</a:t>
            </a:r>
            <a:r>
              <a:rPr lang="en-US" sz="1600" dirty="0" err="1" smtClean="0">
                <a:latin typeface="Trebuchet MS" pitchFamily="34" charset="0"/>
              </a:rPr>
              <a:t>elements.size</a:t>
            </a:r>
            <a:r>
              <a:rPr lang="en-US" sz="1600" dirty="0" smtClean="0">
                <a:latin typeface="Trebuchet MS" pitchFamily="34" charset="0"/>
              </a:rPr>
              <a:t>()=</a:t>
            </a:r>
            <a:r>
              <a:rPr lang="ru-RU" sz="1600" dirty="0" smtClean="0">
                <a:latin typeface="Trebuchet MS" pitchFamily="34" charset="0"/>
              </a:rPr>
              <a:t>=0</a:t>
            </a:r>
            <a:r>
              <a:rPr lang="en-US" sz="1600" dirty="0" smtClean="0">
                <a:latin typeface="Trebuchet MS" pitchFamily="34" charset="0"/>
              </a:rPr>
              <a:t>, True)</a:t>
            </a:r>
          </a:p>
          <a:p>
            <a:pPr marL="800100" lvl="1" indent="-342900">
              <a:lnSpc>
                <a:spcPct val="150000"/>
              </a:lnSpc>
              <a:buClr>
                <a:schemeClr val="accent6">
                  <a:lumMod val="50000"/>
                </a:schemeClr>
              </a:buClr>
              <a:buFont typeface="Wingdings" panose="05000000000000000000" pitchFamily="2" charset="2"/>
              <a:buChar char="ü"/>
            </a:pPr>
            <a:endParaRPr lang="ru-RU" sz="2000" b="1" dirty="0" smtClean="0">
              <a:solidFill>
                <a:srgbClr val="595959"/>
              </a:solidFill>
              <a:latin typeface="Trebuchet MS" pitchFamily="34" charset="0"/>
            </a:endParaRPr>
          </a:p>
          <a:p>
            <a:pPr marL="800100" lvl="1" indent="-342900">
              <a:lnSpc>
                <a:spcPct val="150000"/>
              </a:lnSpc>
              <a:buClr>
                <a:schemeClr val="accent6">
                  <a:lumMod val="50000"/>
                </a:schemeClr>
              </a:buClr>
            </a:pPr>
            <a:endParaRPr lang="ru-RU" sz="2000" b="1" dirty="0">
              <a:solidFill>
                <a:srgbClr val="595959"/>
              </a:solidFill>
              <a:latin typeface="Trebuchet MS" pitchFamily="34" charset="0"/>
            </a:endParaRPr>
          </a:p>
        </p:txBody>
      </p:sp>
    </p:spTree>
    <p:extLst>
      <p:ext uri="{BB962C8B-B14F-4D97-AF65-F5344CB8AC3E}">
        <p14:creationId xmlns:p14="http://schemas.microsoft.com/office/powerpoint/2010/main" val="2844676009"/>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Виды локаторов</a:t>
            </a:r>
            <a:endParaRPr lang="ru-RU" altLang="ru-RU" sz="2800" b="1" dirty="0">
              <a:solidFill>
                <a:schemeClr val="bg1"/>
              </a:solidFill>
              <a:latin typeface="Trebuchet MS" pitchFamily="34" charset="0"/>
              <a:ea typeface="Tahoma" pitchFamily="34" charset="0"/>
              <a:cs typeface="Tahoma" pitchFamily="34" charset="0"/>
            </a:endParaRPr>
          </a:p>
        </p:txBody>
      </p:sp>
      <p:sp>
        <p:nvSpPr>
          <p:cNvPr id="3" name="Rectangle 2"/>
          <p:cNvSpPr/>
          <p:nvPr/>
        </p:nvSpPr>
        <p:spPr>
          <a:xfrm>
            <a:off x="683568" y="1412776"/>
            <a:ext cx="3168352" cy="3785652"/>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Простые</a:t>
            </a: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Id</a:t>
            </a: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Name</a:t>
            </a: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Class Name</a:t>
            </a: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Tag Name</a:t>
            </a: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Link Text</a:t>
            </a: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Partial Link Text</a:t>
            </a:r>
            <a:endParaRPr lang="ru-RU" sz="2000" b="1" dirty="0" smtClean="0">
              <a:solidFill>
                <a:srgbClr val="595959"/>
              </a:solidFill>
              <a:latin typeface="Trebuchet MS" pitchFamily="34" charset="0"/>
            </a:endParaRPr>
          </a:p>
          <a:p>
            <a:pPr marL="800100" lvl="1" indent="-342900">
              <a:lnSpc>
                <a:spcPct val="150000"/>
              </a:lnSpc>
              <a:buClr>
                <a:schemeClr val="accent6">
                  <a:lumMod val="50000"/>
                </a:schemeClr>
              </a:buClr>
            </a:pPr>
            <a:endParaRPr lang="ru-RU" sz="2000" b="1" dirty="0">
              <a:solidFill>
                <a:srgbClr val="595959"/>
              </a:solidFill>
              <a:latin typeface="Trebuchet MS" pitchFamily="34" charset="0"/>
            </a:endParaRPr>
          </a:p>
        </p:txBody>
      </p:sp>
      <p:sp>
        <p:nvSpPr>
          <p:cNvPr id="6" name="Rectangle 5"/>
          <p:cNvSpPr/>
          <p:nvPr/>
        </p:nvSpPr>
        <p:spPr>
          <a:xfrm>
            <a:off x="4355976" y="1412776"/>
            <a:ext cx="3168352" cy="1477328"/>
          </a:xfrm>
          <a:prstGeom prst="rect">
            <a:avLst/>
          </a:prstGeom>
        </p:spPr>
        <p:txBody>
          <a:bodyPr wrap="square">
            <a:spAutoFit/>
          </a:bodyPr>
          <a:lstStyle/>
          <a:p>
            <a:pPr marL="457200" indent="-457200">
              <a:lnSpc>
                <a:spcPct val="150000"/>
              </a:lnSpc>
              <a:buClr>
                <a:schemeClr val="accent6">
                  <a:lumMod val="50000"/>
                </a:schemeClr>
              </a:buClr>
              <a:buFont typeface="Wingdings" pitchFamily="2" charset="2"/>
              <a:buChar char="§"/>
            </a:pPr>
            <a:r>
              <a:rPr lang="ru-RU" sz="2000" b="1" dirty="0" smtClean="0">
                <a:solidFill>
                  <a:srgbClr val="595959"/>
                </a:solidFill>
                <a:latin typeface="Trebuchet MS" pitchFamily="34" charset="0"/>
              </a:rPr>
              <a:t>Сложные</a:t>
            </a:r>
          </a:p>
          <a:p>
            <a:pPr marL="800100" lvl="1" indent="-342900">
              <a:lnSpc>
                <a:spcPct val="150000"/>
              </a:lnSpc>
              <a:buClr>
                <a:schemeClr val="accent6">
                  <a:lumMod val="50000"/>
                </a:schemeClr>
              </a:buClr>
              <a:buFont typeface="Wingdings" panose="05000000000000000000" pitchFamily="2" charset="2"/>
              <a:buChar char="ü"/>
            </a:pPr>
            <a:r>
              <a:rPr lang="en-US" sz="2000" b="1" dirty="0" err="1" smtClean="0">
                <a:solidFill>
                  <a:srgbClr val="595959"/>
                </a:solidFill>
                <a:latin typeface="Trebuchet MS" pitchFamily="34" charset="0"/>
              </a:rPr>
              <a:t>Xpath</a:t>
            </a:r>
            <a:endParaRPr lang="en-US" sz="2000" b="1" dirty="0" smtClean="0">
              <a:solidFill>
                <a:srgbClr val="595959"/>
              </a:solidFill>
              <a:latin typeface="Trebuchet MS" pitchFamily="34" charset="0"/>
            </a:endParaRPr>
          </a:p>
          <a:p>
            <a:pPr marL="800100" lvl="1" indent="-342900">
              <a:lnSpc>
                <a:spcPct val="150000"/>
              </a:lnSpc>
              <a:buClr>
                <a:schemeClr val="accent6">
                  <a:lumMod val="50000"/>
                </a:schemeClr>
              </a:buClr>
              <a:buFont typeface="Wingdings" panose="05000000000000000000" pitchFamily="2" charset="2"/>
              <a:buChar char="ü"/>
            </a:pPr>
            <a:r>
              <a:rPr lang="en-US" sz="2000" b="1" dirty="0" smtClean="0">
                <a:solidFill>
                  <a:srgbClr val="595959"/>
                </a:solidFill>
                <a:latin typeface="Trebuchet MS" pitchFamily="34" charset="0"/>
              </a:rPr>
              <a:t>CSS</a:t>
            </a:r>
          </a:p>
        </p:txBody>
      </p:sp>
    </p:spTree>
    <p:extLst>
      <p:ext uri="{BB962C8B-B14F-4D97-AF65-F5344CB8AC3E}">
        <p14:creationId xmlns:p14="http://schemas.microsoft.com/office/powerpoint/2010/main" val="2844676009"/>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v.rudenkov\Desktop\logo-smal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963"/>
          <a:stretch/>
        </p:blipFill>
        <p:spPr bwMode="auto">
          <a:xfrm>
            <a:off x="7812360" y="6215314"/>
            <a:ext cx="1008112" cy="277337"/>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3"/>
          <p:cNvSpPr>
            <a:spLocks noGrp="1"/>
          </p:cNvSpPr>
          <p:nvPr>
            <p:ph type="ftr" sz="quarter" idx="11"/>
          </p:nvPr>
        </p:nvSpPr>
        <p:spPr>
          <a:xfrm>
            <a:off x="7743992" y="6441375"/>
            <a:ext cx="1152128" cy="271343"/>
          </a:xfrm>
          <a:noFill/>
        </p:spPr>
        <p:txBody>
          <a:bodyPr/>
          <a:lstStyle/>
          <a:p>
            <a:r>
              <a:rPr lang="en-US" sz="1200" dirty="0" smtClean="0">
                <a:solidFill>
                  <a:srgbClr val="575866"/>
                </a:solidFill>
              </a:rPr>
              <a:t>www.a1qa.ru</a:t>
            </a:r>
            <a:endParaRPr lang="en-US" sz="1100" dirty="0">
              <a:solidFill>
                <a:srgbClr val="575866"/>
              </a:solidFill>
            </a:endParaRPr>
          </a:p>
        </p:txBody>
      </p:sp>
      <p:sp>
        <p:nvSpPr>
          <p:cNvPr id="7" name="Rectangle 6"/>
          <p:cNvSpPr/>
          <p:nvPr/>
        </p:nvSpPr>
        <p:spPr>
          <a:xfrm>
            <a:off x="-180528" y="332656"/>
            <a:ext cx="6480720" cy="792088"/>
          </a:xfrm>
          <a:prstGeom prst="rect">
            <a:avLst/>
          </a:prstGeom>
          <a:solidFill>
            <a:srgbClr val="595959">
              <a:alpha val="30196"/>
            </a:srgbClr>
          </a:solidFill>
          <a:ln w="6350">
            <a:solidFill>
              <a:schemeClr val="bg1"/>
            </a:solidFill>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tlCol="0" anchor="ctr"/>
          <a:lstStyle/>
          <a:p>
            <a:pPr marL="360000"/>
            <a:r>
              <a:rPr lang="ru-RU" altLang="ru-RU" sz="2800" b="1" dirty="0" smtClean="0">
                <a:solidFill>
                  <a:schemeClr val="bg1"/>
                </a:solidFill>
                <a:latin typeface="Trebuchet MS" pitchFamily="34" charset="0"/>
                <a:ea typeface="Tahoma" pitchFamily="34" charset="0"/>
                <a:cs typeface="Tahoma" pitchFamily="34" charset="0"/>
              </a:rPr>
              <a:t>Пример поиска элементов</a:t>
            </a:r>
            <a:endParaRPr lang="ru-RU" altLang="ru-RU" sz="2800" b="1" dirty="0">
              <a:solidFill>
                <a:schemeClr val="bg1"/>
              </a:solidFill>
              <a:latin typeface="Trebuchet MS" pitchFamily="34" charset="0"/>
              <a:ea typeface="Tahoma" pitchFamily="34" charset="0"/>
              <a:cs typeface="Tahoma" pitchFamily="34" charset="0"/>
            </a:endParaRPr>
          </a:p>
        </p:txBody>
      </p:sp>
      <p:pic>
        <p:nvPicPr>
          <p:cNvPr id="1027" name="Picture 3"/>
          <p:cNvPicPr>
            <a:picLocks noChangeAspect="1" noChangeArrowheads="1"/>
          </p:cNvPicPr>
          <p:nvPr/>
        </p:nvPicPr>
        <p:blipFill>
          <a:blip r:embed="rId4" cstate="print"/>
          <a:srcRect/>
          <a:stretch>
            <a:fillRect/>
          </a:stretch>
        </p:blipFill>
        <p:spPr bwMode="auto">
          <a:xfrm>
            <a:off x="35496" y="1556792"/>
            <a:ext cx="7363426" cy="4536504"/>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5364088" y="1432539"/>
            <a:ext cx="3664074" cy="3148589"/>
          </a:xfrm>
          <a:prstGeom prst="rect">
            <a:avLst/>
          </a:prstGeom>
          <a:noFill/>
          <a:ln w="9525">
            <a:noFill/>
            <a:miter lim="800000"/>
            <a:headEnd/>
            <a:tailEnd/>
          </a:ln>
        </p:spPr>
      </p:pic>
    </p:spTree>
    <p:extLst>
      <p:ext uri="{BB962C8B-B14F-4D97-AF65-F5344CB8AC3E}">
        <p14:creationId xmlns:p14="http://schemas.microsoft.com/office/powerpoint/2010/main" val="2343665329"/>
      </p:ext>
    </p:extLst>
  </p:cSld>
  <p:clrMapOvr>
    <a:masterClrMapping/>
  </p:clrMapOvr>
  <mc:AlternateContent xmlns:mc="http://schemas.openxmlformats.org/markup-compatibility/2006" xmlns:p14="http://schemas.microsoft.com/office/powerpoint/2010/main">
    <mc:Choice Requires="p14">
      <p:transition spd="slow" p14:dur="20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Custom 3">
      <a:dk1>
        <a:sysClr val="windowText" lastClr="000000"/>
      </a:dk1>
      <a:lt1>
        <a:sysClr val="window" lastClr="FFFFFF"/>
      </a:lt1>
      <a:dk2>
        <a:srgbClr val="262626"/>
      </a:dk2>
      <a:lt2>
        <a:srgbClr val="DEDEDE"/>
      </a:lt2>
      <a:accent1>
        <a:srgbClr val="595959"/>
      </a:accent1>
      <a:accent2>
        <a:srgbClr val="C72127"/>
      </a:accent2>
      <a:accent3>
        <a:srgbClr val="7F7F7F"/>
      </a:accent3>
      <a:accent4>
        <a:srgbClr val="E76F74"/>
      </a:accent4>
      <a:accent5>
        <a:srgbClr val="D8D8D8"/>
      </a:accent5>
      <a:accent6>
        <a:srgbClr val="F7CFD0"/>
      </a:accent6>
      <a:hlink>
        <a:srgbClr val="D8D8D8"/>
      </a:hlink>
      <a:folHlink>
        <a:srgbClr val="F7C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1">
      <a:dk1>
        <a:sysClr val="windowText" lastClr="000000"/>
      </a:dk1>
      <a:lt1>
        <a:sysClr val="window" lastClr="FFFFFF"/>
      </a:lt1>
      <a:dk2>
        <a:srgbClr val="262626"/>
      </a:dk2>
      <a:lt2>
        <a:srgbClr val="DEDEDE"/>
      </a:lt2>
      <a:accent1>
        <a:srgbClr val="595959"/>
      </a:accent1>
      <a:accent2>
        <a:srgbClr val="C72127"/>
      </a:accent2>
      <a:accent3>
        <a:srgbClr val="7F7F7F"/>
      </a:accent3>
      <a:accent4>
        <a:srgbClr val="E76F74"/>
      </a:accent4>
      <a:accent5>
        <a:srgbClr val="D8D8D8"/>
      </a:accent5>
      <a:accent6>
        <a:srgbClr val="F7CFD0"/>
      </a:accent6>
      <a:hlink>
        <a:srgbClr val="611012"/>
      </a:hlink>
      <a:folHlink>
        <a:srgbClr val="F7C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6618</TotalTime>
  <Words>2666</Words>
  <Application>Microsoft Office PowerPoint</Application>
  <PresentationFormat>On-screen Show (4:3)</PresentationFormat>
  <Paragraphs>549</Paragraphs>
  <Slides>41</Slides>
  <Notes>40</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Guzman, Yuliya</dc:creator>
  <cp:lastModifiedBy>Senyuk, Sergey</cp:lastModifiedBy>
  <cp:revision>368</cp:revision>
  <dcterms:created xsi:type="dcterms:W3CDTF">2013-04-30T08:17:31Z</dcterms:created>
  <dcterms:modified xsi:type="dcterms:W3CDTF">2014-08-25T08:23:43Z</dcterms:modified>
</cp:coreProperties>
</file>