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5CF0F-2E5B-8C8A-FC4F-87AF3487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2CE4C-8703-DDCA-57EC-1D766C2F6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FCAE2B-65EC-7FF2-EF5B-6F7FBA18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40-BCB7-4AFA-8157-9A8D298324F4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031974-666E-A200-1EBB-3DD00053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675214-B2EB-49AF-6ED9-610D0336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BF11-C966-4DA0-943E-2C4E4B3C5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47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C411E-3A49-F5A5-74C7-F811C538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576C3F-D5E8-4CF4-B804-29ED8D659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46D2A6-717F-CF98-8B4F-E0FEFE44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40-BCB7-4AFA-8157-9A8D298324F4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73C8-2807-0955-8B27-F7477535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B1B5E0-7104-5366-2047-A267CFE1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BF11-C966-4DA0-943E-2C4E4B3C5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24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BFADD5-C073-B758-C8B4-372AB6523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01F4C4-AB57-799A-751F-1D285700A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4D9CC0-3271-E1B0-2071-C0D9798C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40-BCB7-4AFA-8157-9A8D298324F4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AA65B2-C189-0A6D-B931-BBD05474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979D0F-13E0-08BB-73C1-A217DC6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BF11-C966-4DA0-943E-2C4E4B3C5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62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E2F62-F202-F86A-3B18-D90C08B7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07A851-D3E1-C961-7CEB-2E4D7C04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E07B02-328F-57FA-DEC0-D4155944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40-BCB7-4AFA-8157-9A8D298324F4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0F5D3E-F3BA-AD69-9358-38C487F3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2D712D-B65A-3FE3-560D-055449F6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BF11-C966-4DA0-943E-2C4E4B3C5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39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34151-741C-4D61-1E15-4BD7533E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2CBCCB-6599-E41F-336E-8E2968FC3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AF429B-D765-7281-74BB-F82663DF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40-BCB7-4AFA-8157-9A8D298324F4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39509-A1D1-7956-90C9-05058EE4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813B8-D484-9720-1D7B-673653D6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BF11-C966-4DA0-943E-2C4E4B3C5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81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992E3-336C-425E-E37B-87368DC1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EF7DB1-8DD1-50B2-4CE1-F57D615BE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84C0F1-09C4-C2CE-4FA2-9DA09F1F6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979A95-24CC-E585-678A-45CB406A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40-BCB7-4AFA-8157-9A8D298324F4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9AED09-096D-45F8-ED3D-977D6B0D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1656E1-5509-EAA7-5D58-467A3724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BF11-C966-4DA0-943E-2C4E4B3C5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23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3BDD2-F51B-9697-4B50-8052E83D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1DBAAC-C092-F3F4-1E4F-407EBAAC1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42428C-5E40-B5C7-D981-5413A16B1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A50152-5695-77B9-EE84-A66FA2C91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8837B2-1796-94A1-A9A2-A8D12A341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CE609B-9437-A207-2278-AA64EB45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40-BCB7-4AFA-8157-9A8D298324F4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B76074-AC76-2299-9136-E1A778BB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512E941-7AF4-F375-1F28-4817EDF5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BF11-C966-4DA0-943E-2C4E4B3C5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63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92031-77E1-B05A-C243-671909C8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CF446C-6BFA-7820-7313-FD67FF08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40-BCB7-4AFA-8157-9A8D298324F4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27020E-D94F-7095-8783-570B6C01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CA4370-CFB0-FC07-5492-D80EF9F0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BF11-C966-4DA0-943E-2C4E4B3C5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3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C62B4B-3FF8-7228-95FD-0697D490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40-BCB7-4AFA-8157-9A8D298324F4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7EC920-FF3C-9D96-C43A-D6119E46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77314F-D02E-6FF5-212A-78015A42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BF11-C966-4DA0-943E-2C4E4B3C5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08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D91AD-CBFE-59AD-A77A-ACCF8F2D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15DD1C-C73A-BF04-B823-71A913B2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5205FC-F1F7-5D5C-D380-302E50013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D47166-8989-B66A-1BDD-1729F7D0A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40-BCB7-4AFA-8157-9A8D298324F4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A94DBF-BEFB-4867-A96F-1BA64BCE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15D523-0290-9909-8722-9E5DEDE9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BF11-C966-4DA0-943E-2C4E4B3C5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3F69F-8DD6-2B90-6A70-EE412329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48E24E-EA0E-CBAD-06F3-B4F084703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8068E8-1CF9-A409-82BD-A131377E1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1C7181-48C7-CE12-2802-CA246389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440-BCB7-4AFA-8157-9A8D298324F4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D89057-D932-D6B5-69A7-B90E459E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9EA396-0963-E0AD-9B4A-0E4D836C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8BF11-C966-4DA0-943E-2C4E4B3C5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37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C1822-D311-C53B-3B6C-B772AEC2F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5A1D42-BDB6-98F4-DB8F-F1778EA81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D9F92F-DD63-2D98-0509-7C08D2E7D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1F440-BCB7-4AFA-8157-9A8D298324F4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779840-5105-6522-DB52-8B631F9A8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A6F35F-D3B5-562F-8F10-21AE3DEFA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8BF11-C966-4DA0-943E-2C4E4B3C5E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78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D1FD333-54F2-7147-A4AA-041BEEE5E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326" y="609600"/>
            <a:ext cx="8229600" cy="2819399"/>
          </a:xfrm>
          <a:noFill/>
        </p:spPr>
        <p:txBody>
          <a:bodyPr anchor="b"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Расчётно-графическая работа №1 по дисциплине </a:t>
            </a:r>
            <a:b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«Линейная алгебра и аналитическая геометрия»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1F67F39A-510D-2ACF-296D-FF80556CD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3326" y="3522428"/>
            <a:ext cx="8229600" cy="2607079"/>
          </a:xfrm>
          <a:noFill/>
        </p:spPr>
        <p:txBody>
          <a:bodyPr anchor="t">
            <a:normAutofit/>
          </a:bodyPr>
          <a:lstStyle/>
          <a:p>
            <a:pPr lvl="8" algn="l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 команда «ЛиналРГР1»: </a:t>
            </a:r>
          </a:p>
          <a:p>
            <a:pPr lvl="8" algn="l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Чураков Александр Алексеевич, Седов Даниил Борисович, Якименко Владислав Игоревич, Тазиева Камилла Маратовна, Чен Жохань.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algn="l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Блейхер Оксана Владимировна, преподаватель научно-образовательного центра математики.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87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A80D6-6658-52CC-9D4A-5249B281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ru-RU" sz="5400" dirty="0"/>
              <a:t>Задание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C9BCA3C-4158-D061-30A6-3B6E72C8F4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</p:spPr>
            <p:txBody>
              <a:bodyPr anchor="t">
                <a:normAutofit/>
              </a:bodyPr>
              <a:lstStyle/>
              <a:p>
                <a:r>
                  <a:rPr lang="ru-RU" sz="1800" dirty="0"/>
                  <a:t>Условие: построить кривую </a:t>
                </a:r>
                <a14:m>
                  <m:oMath xmlns:m="http://schemas.openxmlformats.org/officeDocument/2006/math">
                    <m:r>
                      <a:rPr lang="ru-RU" sz="180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8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1800" i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ru-RU" sz="18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1800" i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1800" i="0">
                        <a:latin typeface="Cambria Math" panose="02040503050406030204" pitchFamily="18" charset="0"/>
                      </a:rPr>
                      <m:t>+12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1800" i="0">
                        <a:latin typeface="Cambria Math" panose="02040503050406030204" pitchFamily="18" charset="0"/>
                      </a:rPr>
                      <m:t>+15=0</m:t>
                    </m:r>
                  </m:oMath>
                </a14:m>
                <a:r>
                  <a:rPr lang="ru-RU" sz="1800" dirty="0"/>
                  <a:t>.</a:t>
                </a:r>
              </a:p>
              <a:p>
                <a:r>
                  <a:rPr lang="ru-RU" sz="1800" dirty="0"/>
                  <a:t>Решение: используя графический калькулятор </a:t>
                </a:r>
                <a:r>
                  <a:rPr lang="en-US" sz="1800" dirty="0"/>
                  <a:t>Desmos </a:t>
                </a:r>
                <a:r>
                  <a:rPr lang="ru-RU" sz="1800" dirty="0"/>
                  <a:t>построим искомую кривую.</a:t>
                </a:r>
              </a:p>
              <a:p>
                <a:endParaRPr lang="ru-RU" sz="18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C9BCA3C-4158-D061-30A6-3B6E72C8F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  <a:blipFill>
                <a:blip r:embed="rId2"/>
                <a:stretch>
                  <a:fillRect l="-636" t="-1479" r="-11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 descr="Изображение выглядит как линия, диаграмма, График, число">
            <a:extLst>
              <a:ext uri="{FF2B5EF4-FFF2-40B4-BE49-F238E27FC236}">
                <a16:creationId xmlns:a16="http://schemas.microsoft.com/office/drawing/2014/main" id="{0BEAF1DE-9F4D-0D50-E2F6-FA18D5CE70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2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9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B5C6-6CF7-400A-FDA7-91CA3F8B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Задание 4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BE7AD9A-B9BD-7D39-72C0-3C642380B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96646"/>
                <a:ext cx="10515600" cy="5681707"/>
              </a:xfrm>
            </p:spPr>
            <p:txBody>
              <a:bodyPr>
                <a:normAutofit fontScale="92500"/>
              </a:bodyPr>
              <a:lstStyle/>
              <a:p>
                <a:pPr marL="0" indent="0" algn="l">
                  <a:buNone/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Условие: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</a:t>
                </a:r>
                <a:r>
                  <a:rPr lang="ru-RU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айти расстояние от точки </a:t>
                </a:r>
                <a:r>
                  <a:rPr lang="ru-RU" sz="18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ru-RU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(-6;7</a:t>
                </a:r>
                <a:r>
                  <a:rPr lang="en-US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ru-RU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-10) до плоскости, проходящей через три точки</a:t>
                </a:r>
                <a:r>
                  <a:rPr lang="en-US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l">
                  <a:buNone/>
                </a:pPr>
                <a:r>
                  <a:rPr lang="pt-BR" sz="18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pt-BR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(3;10;-1), </a:t>
                </a:r>
                <a:r>
                  <a:rPr lang="pt-BR" sz="18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pt-BR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(-2;3;-5), </a:t>
                </a:r>
                <a:r>
                  <a:rPr lang="pt-BR" sz="18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pt-BR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(-6;0;-3).</a:t>
                </a:r>
                <a:r>
                  <a:rPr lang="ru-RU" sz="1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 algn="l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Чтобы найти искомое расстояние необходимо выполнить ряд действий:</a:t>
                </a:r>
              </a:p>
              <a:p>
                <a:pPr marL="514350" indent="-514350" algn="l">
                  <a:buFont typeface="+mj-lt"/>
                  <a:buAutoNum type="arabicPeriod"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Найти общее уравнение плоскости, проходящей через точки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A, B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1800" i="0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sz="1800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𝐶𝑧</m:t>
                    </m:r>
                    <m:r>
                      <a:rPr lang="en-US" sz="1800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Вычислить расстояние, используя следующую формулу: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18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ru-RU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ru-RU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ru-RU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ru-RU" sz="18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ru-RU" sz="18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ru-RU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sub>
                            </m:sSub>
                            <m:r>
                              <a:rPr lang="ru-RU" sz="18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ru-RU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ru-RU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ru-RU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18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ru-RU" sz="1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ru-RU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Решение: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Приведем к точкам соответствующие радиус-векторы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3;10;-1),r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-2;3;-5)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-6;0;-3)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очевидно, что вектора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будут лежать в одной плоскости.</a:t>
                </a: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Найдем координаты векторов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−2−3;3−10;−5−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=(−5;−7;−4)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−6−3;0−10;3−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=(−9;−10;4)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 как искомая плоскость должна быть параллельна радиус-векторам, то ее нормаль должна быть к ними перпендикулярна. По свойству векторного произведения: если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18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ru-RU" sz="1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ru-RU" sz="18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ru-RU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ru-R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то </m:t>
                    </m:r>
                    <m:acc>
                      <m:accPr>
                        <m:chr m:val="⃗"/>
                        <m:ctrlPr>
                          <a:rPr lang="ru-RU" sz="18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ru-RU" sz="1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⊥</m:t>
                    </m:r>
                    <m:acc>
                      <m:accPr>
                        <m:chr m:val="⃗"/>
                        <m:ctrlPr>
                          <a:rPr lang="ru-RU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ru-RU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ru-RU" sz="18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ru-RU" sz="1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⊥</m:t>
                    </m:r>
                    <m:acc>
                      <m:accPr>
                        <m:chr m:val="⃗"/>
                        <m:ctrlPr>
                          <a:rPr lang="ru-RU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ru-RU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значит в нашем случае нормаль к исходным векторам есть их векторное произведение.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Найдем координаты нормали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  <m:e>
                                <m: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  <m:e>
                                <m: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68</m:t>
                      </m:r>
                      <m:acc>
                        <m:accPr>
                          <m:chr m:val="⃗"/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1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ru-RU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acc>
                        <m:accPr>
                          <m:chr m:val="⃗"/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1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−13</m:t>
                      </m:r>
                      <m:acc>
                        <m:accPr>
                          <m:chr m:val="⃗"/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ru-RU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−68;56;−13</m:t>
                          </m:r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BE7AD9A-B9BD-7D39-72C0-3C642380B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96646"/>
                <a:ext cx="10515600" cy="5681707"/>
              </a:xfrm>
              <a:blipFill>
                <a:blip r:embed="rId2"/>
                <a:stretch>
                  <a:fillRect l="-406" t="-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59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E65AD0E-D55D-B01B-2A30-808F820A7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5107"/>
                <a:ext cx="10515600" cy="58218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Подставляем найденные координаты и координаты фиксированной точки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A(3; 10; -1)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уравнение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−68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Получим общее уравнение плоскости: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−369=0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Вычислим расстояние от точки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 плоскости по формуле </a:t>
                </a:r>
                <a:endParaRPr lang="ru-RU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8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ru-RU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ru-RU" sz="2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ru-RU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ru-RU" sz="28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ru-RU" sz="28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ru-RU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sub>
                            </m:sSub>
                            <m:r>
                              <a:rPr lang="ru-RU" sz="28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ru-RU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ru-RU" sz="2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28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ru-RU" sz="2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ru-RU" sz="28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ru-RU" sz="280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ru-RU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−68</m:t>
                              </m:r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d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+56∙</m:t>
                              </m:r>
                              <m:d>
                                <m:dPr>
                                  <m:ctrlP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</m:t>
                                  </m:r>
                                </m:e>
                              </m:d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−13∙</m:t>
                              </m:r>
                              <m:d>
                                <m:dPr>
                                  <m:ctrlP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−10</m:t>
                                  </m:r>
                                </m:e>
                              </m:d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−369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  <m:t>68</m:t>
                                  </m:r>
                                </m:e>
                                <m:sup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  <m:t>56</m:t>
                                  </m:r>
                                </m:e>
                                <m:sup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e>
                                <m:sup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561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7929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Ответ:</a:t>
                </a:r>
                <a:r>
                  <a:rPr lang="ru-RU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561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ru-RU" sz="2800" b="0" i="1" smtClean="0">
                                <a:latin typeface="Cambria Math" panose="02040503050406030204" pitchFamily="18" charset="0"/>
                              </a:rPr>
                              <m:t>7929</m:t>
                            </m:r>
                          </m:e>
                        </m:rad>
                      </m:den>
                    </m:f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E65AD0E-D55D-B01B-2A30-808F820A7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5107"/>
                <a:ext cx="10515600" cy="5821856"/>
              </a:xfrm>
              <a:blipFill>
                <a:blip r:embed="rId2"/>
                <a:stretch>
                  <a:fillRect l="-1217" t="-1780" r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2630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411</Words>
  <Application>Microsoft Office PowerPoint</Application>
  <PresentationFormat>Широкоэкранный</PresentationFormat>
  <Paragraphs>31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Тема Office</vt:lpstr>
      <vt:lpstr>Расчётно-графическая работа №1 по дисциплине  «Линейная алгебра и аналитическая геометрия»</vt:lpstr>
      <vt:lpstr>Задание 2</vt:lpstr>
      <vt:lpstr>Задание 4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Чураков</dc:creator>
  <cp:lastModifiedBy>Александр Чураков</cp:lastModifiedBy>
  <cp:revision>38</cp:revision>
  <dcterms:created xsi:type="dcterms:W3CDTF">2023-10-13T06:59:52Z</dcterms:created>
  <dcterms:modified xsi:type="dcterms:W3CDTF">2023-10-13T14:09:41Z</dcterms:modified>
</cp:coreProperties>
</file>