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5" r:id="rId2"/>
    <p:sldId id="268" r:id="rId3"/>
    <p:sldId id="267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-1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02:49.8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1676 5203 0,'0'18'31,"0"-36"31,0 1-46,0-18 0,-18-1-16,18 1 0,-35-36 15,35 36-15,-35-18 16,17 18-16,18 17 15,-18-17-15,1 17 0,17-17 16,0 0-16,-18 17 16,18 1-1,0-1-15,0 0 16,35 18 0,-17 0-16,35-17 15,35-1 1,-35 18-16,17-18 15,1 18-15,17-17 0,89-1 16,-72 0-16,89 1 16,-105 17-16,-1-18 15,53 1-15,-88 17 16,17-18-16,-52 18 16,0 0-16,-18 18 62,0-1-62,0 1 16,0 35-16,0 0 15,0 53 1,-36 88 0,19 0-1,-18 17 1,17-105-16,0 18 0,1 87 15,17-17 1,0-106-16,0 1 0,0 34 16,17-17-1,-17-71-15,0 0 0,18 18 16,-18-17 0,18-36-1,-18 17-15,-18-34 16,0-1-1</inkml:trace>
  <inkml:trace contextRef="#ctx0" brushRef="#br0" timeOffset="923.2069">2293 5733 0,'0'0'15,"-18"0"-15,36 17 32,70-17-17,36 0 1,-54 0-16,107-17 15,-89-1-15,88 0 16,-105 1-16,17 34 16,-53 1-16,-17 0 15</inkml:trace>
  <inkml:trace contextRef="#ctx0" brushRef="#br0" timeOffset="15303.9472">3775 8502 0,'0'18'78,"17"-18"-62,1 17-16,17-17 15,-17 0-15,35 0 16,-36 0-16,36 0 15,-35 0-15,17 0 16,-17 0-16,0 18 16,-1-18-16,1 0 15</inkml:trace>
  <inkml:trace contextRef="#ctx0" brushRef="#br1" timeOffset="62953.8942">9684 8537 0,'0'18'0,"17"-18"62,1 0-46,0 0 0,-1 0-16,1 0 15,0 0-15,35 0 16,-18 0-16,0 0 0,0-18 15,18 18-15,-35 0 16,0 0-16,-1 0 0,1 0 16,-1 18-1,1 0-15,-18-1 32</inkml:trace>
  <inkml:trace contextRef="#ctx0" brushRef="#br1" timeOffset="72845.5799">1446 8449 0,'-17'0'0,"34"0"47,1 0-31,0 0-16,-1 0 15,1 0-15,0 0 0,35 0 16,-18 0-16,53 0 16,-53 0-16,36 0 15,-36 0-15,-17 0 16,-1 18-16,19-1 16,-19 1-16,-17 0 0,0-1 15</inkml:trace>
  <inkml:trace contextRef="#ctx0" brushRef="#br1" timeOffset="74435.3716">2646 8484 0,'17'0'31,"19"0"-16,-19 0-15,19 0 0,52 0 16,-35 0 0,0 0-16,0 0 0,-18 18 15,18-18-15,0 18 16</inkml:trace>
  <inkml:trace contextRef="#ctx0" brushRef="#br1" timeOffset="75027.042">7549 8590 0,'0'0'16,"18"0"-16,0 0 0,-1 0 0,54 0 15,-36 0-15,18 0 16,0-17-16,0 17 15,0-18-15,35 18 16,-35-18-16,-18 18 16</inkml:trace>
  <inkml:trace contextRef="#ctx0" brushRef="#br1" timeOffset="75369.285">8925 8590 0,'18'0'47,"0"0"-31,-1 0-16,18-17 0,18 17 16,-17 0-16,-1 17 15,18-17-15,-18 0 0,36 0 16,-54 0-1</inkml:trace>
  <inkml:trace contextRef="#ctx0" brushRef="#br1" timeOffset="111439.8162">12859 8555 0,'-18'0'16,"36"0"15,-1 0-15,1 0-16,35 18 15,-35-18-15,70 17 16,-53-17-16,53 0 16,-52 18-16,16-18 15,-16 0-15,17 0 0,0-18 16</inkml:trace>
  <inkml:trace contextRef="#ctx0" brushRef="#br1" timeOffset="111772.8027">14058 8573 0,'18'0'31,"-1"0"-31,1 0 16,0 0-16,17 0 0,18 0 15,-18 0-15,1 0 16,-1 0-16,53-18 15,-35 18-15,53-18 16,-53 18-16</inkml:trace>
  <inkml:trace contextRef="#ctx0" brushRef="#br1" timeOffset="111973.0601">15117 8573 0,'0'0'15,"105"0"-15,-52 0 0,0-18 16,71 18-16,-89 0 16,18 0-16,-35 0 0,17 0 15</inkml:trace>
  <inkml:trace contextRef="#ctx0" brushRef="#br1" timeOffset="190242.5188">22666 8573 0,'-18'0'16,"36"0"15,0 0-15,-1 0-16,36 0 16,-18 0-16,1 17 0,52-17 15,-35 0-15,159 18 16,-142-1-1,18-17-15,0 0 0,124 0 16,-88 0 0,158-17-16,-141 17 15,0-18-15,0 1 0,-17-1 16,-1 18-16,-17-18 0,-18 18 16,-17 0-16,17 0 15,-53 0-15,-17 0 0,-1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10:53.29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19738 8537 0</inkml:trace>
  <inkml:trace contextRef="#ctx0" brushRef="#br0" timeOffset="326.2446">19738 8537 0,'-18'0'16,"36"0"109,0 0-110,-1 0-15,1 0 0,35 0 16,-18 0-16,-17 0 16,105 0-1,-70 0-15,-18 0 16,1 0-16,34 0 16,-35 0-16,-17 0 0,17 18 15,-17-18 1</inkml:trace>
  <inkml:trace contextRef="#ctx0" brushRef="#br0" timeOffset="20471.847">17410 8537 0,'0'0'0,"-18"0"0,0 0 16,1 0 78,34 0-32,1 0-62,35 0 16,-35-17-16,-1 17 0,36 17 15,-18-17 1,1 0-16,52 0 16,-53 0-16,18 0 0,18 0 15,-54 0-15,18 0 16,-17 0-1</inkml:trace>
  <inkml:trace contextRef="#ctx0" brushRef="#br0" timeOffset="21553.9908">18538 8537 0,'-17'0'15,"34"0"16,1 0-15,0 0-16,-1 0 0,19 0 0,-1 0 16,0 18-16,36-18 15,-18 0-15,0 0 0,35 0 16,-71 0 0,19 0-16,-19 0 0</inkml:trace>
  <inkml:trace contextRef="#ctx0" brushRef="#br0" timeOffset="32787.2802">22613 8502 0,'18'0'31,"-1"0"-15,1 0-16,0 0 15,-1 0-15,1 0 16,0 0-16,-1 18 0,18-18 16,-17 0-16,53-18 15,-54 18-15,19 0 16,-1 0-16,-18 0 16</inkml:trace>
  <inkml:trace contextRef="#ctx0" brushRef="#br0" timeOffset="33093.9352">23460 8502 0,'17'18'0,"19"-18"16,-19 17-16,19-17 15,-1 0-15,0 0 16,0 0-16,1 0 15,-19 0-15,1 0 0</inkml:trace>
  <inkml:trace contextRef="#ctx0" brushRef="#br0" timeOffset="38115.6473">22913 8996 0,'-18'0'0,"1"17"16,-1 1-1,0 17 1,18-17-16,-17 17 16,17-17-16,17 0 15,-17-1-15,18 1 0,0 0 16,-1-18-16,1 17 0,17-17 16,18 18-16,-18-18 0,1 0 15,34 0-15,-34 0 16,-19 0-16,1 0 0,-1 0 15,1 0 1,-36 0 0</inkml:trace>
  <inkml:trace contextRef="#ctx0" brushRef="#br0" timeOffset="38349.5322">23107 9066 0,'0'0'0,"18"18"15,-18 0 1,0-1-16,17 36 16,-17-17-16,0 34 15,0-52-15,18 35 16,-18-36-16,18 36 15</inkml:trace>
  <inkml:trace contextRef="#ctx0" brushRef="#br0" timeOffset="38822.8798">23636 9155 0,'0'0'16,"-18"0"0,1 0-16,-1 0 15,1 35 1,-1-17-16,18-1 0,0 1 16,0 17-1,0-17-15,35 17 16,-17-17-16,35-18 15,-36 0-15,19 0 0,17 0 16,-36-18 0,19-17-16,-36 17 15,0-17-15,-18 17 16,0 1-16,1-1 0,-1 18 16,0-18-16,-17 1 15</inkml:trace>
  <inkml:trace contextRef="#ctx0" brushRef="#br0" timeOffset="39449.9971">24148 9172 0,'17'0'15,"-17"-17"1,18 17-16,0-18 15,-18 0 1,0 1 0,-18 17-1,0 0 1,1 17-16,-1 1 16,18 0-16,-18 17 15,18 0-15,0-17 16,18 17-16,-18 0 0,35 18 15,-17-35-15,17 0 16,36-1-16,-36-17 16,36-17-16,-36-1 15,0-53-15,-17 36 16,-36-35 0,1 52-16,-36-17 0,17 17 15,-17 18-15,0 0 0,-52 18 16</inkml:trace>
  <inkml:trace contextRef="#ctx0" brushRef="#br0" timeOffset="52423.6549">25735 4445 0,'0'-18'15,"0"1"1,0-1 15,0 36 1,0-1-17,0 19-15,18 34 16,-18-35-16,17 54 15,-17-54-15,0 0 16,0 36 0,18-36-16,-18-17 0,0 17 0,0-17 15,0-1-15,18 19 16,-18-19-16,17-17 16</inkml:trace>
  <inkml:trace contextRef="#ctx0" brushRef="#br0" timeOffset="52653.4395">25753 4533 0,'0'-17'16,"17"17"-16,36-18 15,-17 18-15,34-18 16,-35 1-16,1 17 16,-1-18-1,-17 18-15,-18 18 16,-18-18-16</inkml:trace>
  <inkml:trace contextRef="#ctx0" brushRef="#br0" timeOffset="52814.1085">25912 4692 0,'0'0'0,"35"0"0,0 0 16,18-18 0,-35 18-16,-1 0 15,1-17-15</inkml:trace>
  <inkml:trace contextRef="#ctx0" brushRef="#br0" timeOffset="53098.5089">26405 4533 0,'-35'-17'15,"0"34"-15,0 18 16,35-17-16,-18 17 16,18 54-16,0-54 15,18 0-15,-1 0 0,36 18 16,-18-35 0,1 0-16,-1-1 0,0-17 15,1 18-15,16-18 16,-52-18-16,18 18 0,-36 18 15,1-18 1</inkml:trace>
  <inkml:trace contextRef="#ctx0" brushRef="#br0" timeOffset="53832.2015">23072 9666 0,'17'0'0,"36"0"16,0 0-16,71 0 16,-36 0-16,0 0 0,106-18 15,-88 18-15,-18 0 16,0-17-16,36 17 16,-89 0-16,18 0 15,0 0-15,-36 17 16,1-17-16,-18 18 15</inkml:trace>
  <inkml:trace contextRef="#ctx0" brushRef="#br0" timeOffset="54549.2762">27040 9490 0,'18'0'16,"17"0"-1,1 0-15,17 0 16,17 0-16,89 0 16,-89 17-16,19-17 0,16 0 15,-16 0-15,87 0 16,-105 0-16,-19 0 16,19 0-16</inkml:trace>
  <inkml:trace contextRef="#ctx0" brushRef="#br0" timeOffset="83255.7881">28593 4463 0,'0'17'16,"17"1"-16,1 35 16,-18-18-16,18-17 15,-18 17-15,17 36 16,-17-36-16,18 0 0,-1 18 15,-17-35-15,0-1 16,0 1-16,18 0 0,-18-1 16</inkml:trace>
  <inkml:trace contextRef="#ctx0" brushRef="#br0" timeOffset="83439.3325">28663 4621 0,'35'-17'15,"-17"17"-15,0-18 0,35 0 16,-18 18-16,18-17 16,-35 17-16,-1 0 15,1 0-15</inkml:trace>
  <inkml:trace contextRef="#ctx0" brushRef="#br0" timeOffset="83579.5959">28875 4745 0,'0'0'15,"53"-18"-15,-18 18 0,-17-17 16,-1 17-16,1-18 15</inkml:trace>
  <inkml:trace contextRef="#ctx0" brushRef="#br0" timeOffset="83840.8359">29404 4568 0,'0'0'0,"-18"0"0,1 18 16,-1-18 0,0 53-16,18-35 15,0 35-15,18-36 16,0 19-16,-1-19 0,19 1 16,52-1-16,-53 1 15,0-18-15,1 0 16,17 0-16</inkml:trace>
  <inkml:trace contextRef="#ctx0" brushRef="#br0" timeOffset="165306.0194">29774 9578 0,'0'18'16,"18"-18"0,17 0-1,-17 0-15,0-18 16,70 18-16,-53 0 15,89-18-15,-54 18 16,18 0-16,1 0 16,-1 0-16,88 18 15,-105-18-15,70 18 16,-88-18-16,-18 0 0,0 17 16</inkml:trace>
  <inkml:trace contextRef="#ctx0" brushRef="#br0" timeOffset="170734.1693">32350 5874 0,'-18'0'94,"0"0"-78,1 0-1,-1 0-15,-17 17 16,17 1-16,1 0 16,-19 35-1,19-36-15,-1 19 0,18-19 16,-18 54-16,36-18 16,0-36-16,-1 19 15,1-19-15,53 18 16,-54-35-16,18 0 15,1 0-15,34 0 16,-34-17-16,-19 17 0,18-18 16,1-35-16,-36 18 15,0-18 1,0 0-16,0 18 0,-18 0 16,0-1-16,1-52 15,-18 70-15,-18-34 16,35 34-16,-17 0 15,17 18-15,18 18 16,-18 17-16</inkml:trace>
  <inkml:trace contextRef="#ctx0" brushRef="#br0" timeOffset="172285.0653">32985 6279 0,'17'0'31,"1"18"32,0-18-48,17 18 1,0-18-16,36 0 16,-18 0-16,0-18 0,0 18 15,17 0-15,-35 0 16</inkml:trace>
  <inkml:trace contextRef="#ctx0" brushRef="#br0" timeOffset="176728.8884">3122 3404 0,'0'-17'15,"0"-1"1,0 0-16,-18 1 0,18-36 16,0 35-1,-17-17 1,17 17-16,0-17 15,0 0-15,17-18 16,1 18-16,-18-36 16,18 36-1,-18-36-15,0 36 16,0 0-16,-18-1 0,0-34 16,18 34-1,-17 1-15,17 18 16,0-1-16,17 18 0,19-18 15,-1 1-15,18 17 16,88-18-16,-53 18 16,89-18-16,-89 18 15,71-17 1,-71-1-16,-35 18 0,0 0 16,0 0-16,-18 0 0,0 18 15,-17-1-15,-18 1 16,-18-18-1,-17 18 1,17-18-16</inkml:trace>
  <inkml:trace contextRef="#ctx0" brushRef="#br0" timeOffset="177242.6038">2734 3069 0,'18'18'47,"-1"35"-31,1-36-16,0 19 15,-1-1-15,1-17 0,17 17 0,-17-18 16,70 1 0,-53 0-16,18-18 0,0 0 15,18-18-15,70-17 16,-88 17-16,53-35 15,-71 36-15,0-1 16,0 18-16</inkml:trace>
  <inkml:trace contextRef="#ctx0" brushRef="#br0" timeOffset="184242.8193">31909 6932 0,'17'-18'16,"1"1"-16,-18-1 15,0 1 1,18 17 0,-18-18-16,-18 18 0,0 0 15,-35 0 1,18 18-16,18-1 0,-1-17 15,0 18-15,1 35 16,17-36-16,0 19 0,35-19 16,18 36-1,0 0-15,-18-35 16,-17 17-16,-1-17 0,1 17 16,-53-35-1,-1 18 1,19-18-16,-1 0 15,0-18-15,1 18 0,-1 0 16,1-18 0,17 1-16</inkml:trace>
  <inkml:trace contextRef="#ctx0" brushRef="#br0" timeOffset="184525.5178">32173 7073 0,'0'0'0,"-17"0"16,-1 18-16,18-1 0,0 1 15,0 17-15,18-17 16,17 17-16,-17-17 16,17-18-16,18 18 15,-36-18-15,1-18 16,0 0-16,-18 1 15,-18-19-15,0 19 0,1-1 16,-1-17-16,-35 17 16,36 1-16,-19 17 15,54 0 1</inkml:trace>
  <inkml:trace contextRef="#ctx0" brushRef="#br0" timeOffset="184893.4629">32491 6703 0,'0'0'0,"-18"-35"0,1-1 16,17 19-16,0 34 16,0 54-1,0-36-15,0 18 0,17 0 16,1 35-1,-1-35-15,19 35 16,-19-53-16,-17 18 16,0-35-16,0 0 0,-35-1 15,17-17-15,1-17 16,-18-1-16,-1-17 16,19-1-16,-1 19 15,0-1-15,18 1 0,0-1 16,18 0-1,0 1-15,-1 17 0,19 0 16,-1 0-16,18 0 0,17 0 16,-34 0-16,-19 0 15,19 0-15,-36-18 16</inkml:trace>
  <inkml:trace contextRef="#ctx0" brushRef="#br0" timeOffset="185315.4075">32755 7161 0,'18'18'0,"-36"-36"15,36 54-15,-18-19 0,-18-17 16,18-17 0,0-1-1,18 0-15,-18-35 16,18 36-16,-1-36 15,1 53-15,0-18 16,-1 18 0,1 0-16,-18 18 0,18 0 15,-18-1 1,0 1-16,0-1 0,0 1 16,17-36 15,18 1-16,-17 17-15,0 0 16,17 0 0,-17 17-16,-1 1 0,1 0 15,0-1-15,-18 1 0,0 0 0,17-1 16,-17 19-16,0-19 16,0 1-16,-17 0 15</inkml:trace>
  <inkml:trace contextRef="#ctx0" brushRef="#br0" timeOffset="185771.4978">33232 7126 0,'-36'18'15,"72"-36"-15,-89 53 16,53 1-16,0-1 15,0-17-15,53 35 16,-36-53-16,36 17 16,-35-17-16,17 0 15,-17-17-15,-18-1 16,0 0-16,0-35 16,-18 36-16,1-19 0,17 19 15,-18-19-15,18 19 16,-18 17-16,36 17 15,0 1 1,-18 0-16,17-1 16,18 19-16,-17-19 15,0-17-15,17 18 16,-17-18-16,-18-18 31,0 1-15,-18 17-16,18-18 0,18 36 31,-1-1-15,1-17-16,35 18 15,-36 0-15,19-18 16</inkml:trace>
  <inkml:trace contextRef="#ctx0" brushRef="#br0" timeOffset="185922.3912">33637 7126 0,'-17'18'16,"-1"17"-1,0 0-15,18 1 0,-17 17 16,-1-18 0,18 0-16,-17-17 15</inkml:trace>
  <inkml:trace contextRef="#ctx0" brushRef="#br0" timeOffset="187501.1465">32314 7743 0,'18'0'31,"-18"18"-15,0 0-16,-18 17 15,18 0-15,0 36 16,18-36-16,0 36 15,-18-54-15,17 36 16,1-35-16,-18 0 16</inkml:trace>
  <inkml:trace contextRef="#ctx0" brushRef="#br0" timeOffset="188295.936">32773 7814 0,'-18'0'0,"18"-18"15,-17 18 1,17 18-16,-18 0 16,1 17-1,17 0-15,17 1 16,-17-1-16,18-18 0,17 19 16,0-19-16,-17-17 15,17 0-15,1 0 16,-19 0-16,1-17 0,17 17 0,-17-36 15,-18 19 1,0-1-16,0-17 16,0 17-16,-18 1 0,0-1 15,-34-17 1,16 35-16,19-18 0,-19 18 0,19 0 16,-1 0-16</inkml:trace>
  <inkml:trace contextRef="#ctx0" brushRef="#br0" timeOffset="279839.2604">2311 9754 0,'-18'-17'15,"0"-1"1,-17 0-16,18 18 16,-19 0-16,19 18 0,-19 0 15,-17 17-15,18 0 0,-18 89 16,36-54-16,-19 89 16,36-88-1,36 52-15,-1-70 16,0 0-16,71 0 15,-53-36-15,0-17 16,-18 0-16,18 0 0,-18-17 0,-17-1 16,17-17-1,-35 0-15,-53-18 16,36 17-16,-72-34 16,37 52-16,-1 1 15,0 17-15,0-18 0,35 18 16,-17-18-16,52 18 15</inkml:trace>
  <inkml:trace contextRef="#ctx0" brushRef="#br0" timeOffset="280168.2147">2681 9931 0,'-53'0'15,"106"0"-15,-141 0 0,70 0 16,-35 53 0,53-18-16,0 53 15,18-35-15,17-18 0,-17 1 16,70 34-16,-53-52 16,18-1-16,-17 1 0,17-18 15,17 0 1,-52-18-16,17-17 0,-17 17 0,-18-52 15,-36-1 1,1 36-16,0 17 16,-36-52-16,54 52 15,-19 1-15,19 17 0,17-18 16,0 0 0</inkml:trace>
  <inkml:trace contextRef="#ctx0" brushRef="#br0" timeOffset="280379.7861">3052 9807 0,'17'18'16,"18"52"-1,-17-17 1,0 0-16,17 71 15,0-71-15,-17 0 0,0-18 16,-1 0-16,1 36 16,-1-54-16</inkml:trace>
  <inkml:trace contextRef="#ctx0" brushRef="#br0" timeOffset="280629.2369">3457 9895 0,'-35'18'15,"70"-36"-15,-105 54 0,52-19 16,-53 19-16,36-19 16,18 19-16,-1-19 0,18 1 15,35 17 1,0-17-16,1-1 0,17 1 15,0 0-15,52-1 16,-52-17-16,-17 18 0,-1 17 16</inkml:trace>
  <inkml:trace contextRef="#ctx0" brushRef="#br0" timeOffset="281624.4598">4815 9931 0,'0'53'16,"18"-18"-16,17 71 16,-17-53-16,17 17 0,-17-17 15,35 71 1,-36-71-16,1-1 0,-18-16 16,0-19-16,0 1 0,-18-18 15,-52-35 1,35-1-1,-1-16-15,19-1 0,-19 0 16,19-18-16,-1-88 16,18 89-16,0 17 0,71-35 15,17 70 1,-35 18-16,0 18 16,-18-1-16,0 1 0,1 35 15,-19-18-15,-34 36 16,-1-54-16,0 19 15,-52 17-15,52-36 16,-17-17-16,17 0 0,-17 0 16</inkml:trace>
  <inkml:trace contextRef="#ctx0" brushRef="#br0" timeOffset="282079.4989">5468 10001 0,'-18'0'16,"1"0"-16,-1 0 0,1 0 15,-19 18-15,19 0 16,17 17-16,-18 0 0,18-17 16,18 35-1,17-36-15,-17 1 0,17-18 16,18 18-16,-18-18 15,0-36-15,-17 36 16,0-35-16,-18 0 16,0-1-16,-18 19 0,18-1 15,-18 1-15,1-1 16,34 36 0,1 17-1,0-18 1,-1 1-16,18 17 0,-17-17 15,17-18 1,-35-18 0,0-17-16,0 17 15,0-17-15,0 18 0,-17-36 16,34 17 0,1 36-16,0-17 15,-1 17-15,19 17 16,-19 1-16,1 0 0</inkml:trace>
  <inkml:trace contextRef="#ctx0" brushRef="#br0" timeOffset="283093.1946">6068 10037 0,'0'0'15,"-18"0"-15,1-18 0,-1 18 16,0 0-16,-17 0 16,17 0-16,1 35 15,-1 0-15,18-17 16,18 53-16,-1-54 15,19 19-15,-19-19 0,19 1 16,-1-18-16,18 0 16,-36 0-16,1 0 15,0-18-15,-1-35 16,-17 36-16,-17-19 0,-1 19 16,0-1-16,-17-35 15,0 18-15,17 35 16,36 18-1,-1-1 1,1 1-16,0-1 16,-1 1-16,36 17 15,-35-17-15,0 0 16,-1-1-16,-17 1 16,18-18-16,-18-18 31,0-17-16,17 17-15,-17-17 16,0 17-16,18 1 16,-18-1-16,18 1 0,-1-1 15,1 18 1,-18 18-16,18-18 16,-18 17-16,17 1 15,-17-1-15,0 1 0,18-18 16,-18 18-16,18-1 15,-18-34 17,17-1-32,1 18 15,-18-18-15,0 1 0,17-1 16,1 18 0,-18-17-16,18 17 15,-1 17-15,1 1 16,0 17-1,-1-35-15,-17 18 16,18-1 0,0-17-16,-1 18 0,1-18 15,0 0-15,17-18 16,-18 1-16,1-1 16,-18 0-16,18 18 0,-18-17 15,-18-1 1,0 18-16,18-17 0,-17 17 15,-18 0-15,17 0 0,-17 35 16,35-18-16,0 1 16,17 53-16,1-54 15,17 19-15,0-19 0,54 1 16,-19-1 0,-35-17-16,-17-17 15,17-1-15,-17 1 16,-18-1-16,0 0 0,0 1 15,0-1-15</inkml:trace>
  <inkml:trace contextRef="#ctx0" brushRef="#br0" timeOffset="283253.7116">6914 10072 0,'18'0'16,"0"0"0,17 0-16,0 0 15,-17 0-15,17 0 16,0 0-16,18-18 15,-35 18-15,0-17 16,-18-1-16,-18 0 16,0 1-16</inkml:trace>
  <inkml:trace contextRef="#ctx0" brushRef="#br0" timeOffset="283425.311">7073 9719 0,'0'71'16,"0"-142"-16,0 195 0,0-89 0,0 18 16,0-18-16,0 18 0,0-18 15,18 18-15,-18-18 0,0 1 16,17-1-16,1 18 16,0-18-16</inkml:trace>
  <inkml:trace contextRef="#ctx0" brushRef="#br0" timeOffset="283791.3952">7232 10213 0,'0'0'0,"18"0"0,-18 18 16,35-18 0,-35-18-16,18 18 15,17-35 1,-18 17-16,1 0 0,-18 1 0,18 17 15,-18-18-15,-18-17 16,0 35 0,1 0-16,-1 0 15,1 53-15,17-36 16,0 19-16,0 17 16,0-18-16,35 0 15,0-17-15,-17-18 16,17 0-16,0 0 15,-17-18-15,17 0 0,-17 1 0,17-18 16,-17-18 0,-18 35-16,0 0 15,0 1-15,-18 17 16</inkml:trace>
  <inkml:trace contextRef="#ctx0" brushRef="#br0" timeOffset="284070.3816">7796 10072 0,'-35'-18'16,"70"36"-16,-88-36 0,36 18 0,-1 0 15,1 0-15,-1 18 16,18-1-16,18 19 15,-1-19-15,1 19 0,17-1 16,0-17-16,1 34 16,-1-34-16,-17 17 15,-18-17 1,-18 0-16,0 17 16,1-17-16,-19-18 0,19 0 15,-1 0-15,-17 0 16</inkml:trace>
  <inkml:trace contextRef="#ctx0" brushRef="#br0" timeOffset="284184.0106">8026 10301 0,'0'-18'0</inkml:trace>
  <inkml:trace contextRef="#ctx0" brushRef="#br0" timeOffset="306860.9986">6950 2822 0,'0'0'16,"53"0"-16,17-17 0,107-1 15,-72 0-15,1 18 16,18-17-16,-1-1 0,36 0 15,-18 1-15,335-36 16,-317 53-16,17-18 16,1 1-16,176-1 15,-159 0-15,0 1 16,0 17-16,229-36 16,0 19-16,-193-1 15,-19 18-15,19-18 16,-1 18-16,230-17 15,-230-1-15,18 18 0,-18-17 16,18 17-16,265-18 16,-265 0-16,282 1 15,-265 17-15,265-36 16,-282 36-16,265-17 16,-265-1-16,229 18 15,-247-18-15,248 18 16,-248 0-16,0-17 15,212-1 1,-211 18-16,-19-17 0,213 17 16,-230 0-16,0-18 15,-18 18-15,0 0 0,1 0 16,-18 0-16,-1 0 0,125-18 16,-160 18-16,106-17 15,-141-1 1,1 18-16,-1 0 0,-18-18 15,1 18-15,-18 0 0,35-17 16,-70-1-16</inkml:trace>
  <inkml:trace contextRef="#ctx0" brushRef="#br0" timeOffset="307195.5424">21061 1711 0,'17'0'16,"1"18"-16,35-18 0,0 17 16,88 19-16,-53-1 15,71 18 1,-71-18-16,0 0 0,1 1 15,-1 16-15,0-16 0,-17 17 16,-19-18-16,54 36 16,-88-36-16,-18 0 15,-18-17-15,-52 17 16,-1-17-16,-70-1 16,53-17-16,-53 36 15,88-19-15,0 18 16</inkml:trace>
  <inkml:trace contextRef="#ctx0" brushRef="#br0" timeOffset="308851.3265">2152 11712 0,'0'18'0,"18"52"15,-1 36 1,1-53-16,-18 88 16,0-88-16,0 71 15,18-89-15,-18 0 16,0-17-16,0-36 16,-18-17-16,18-71 15,0 53-15,18-17 16,-18-19-16,0 19 0,17-71 15,1 70-15,-1 36 16,1 17-16,17 1 16,1 17-16,-19 17 15,1 1-15,35 53 16,-36-36-16,1 18 16,0 0-16,-1 35 15,1-35-15,0 35 16,-18-35-16,35 17 15,-17-52-15,-1 17 16</inkml:trace>
  <inkml:trace contextRef="#ctx0" brushRef="#br0" timeOffset="309280.043">2858 12047 0,'0'18'15,"0"17"1,17 1-16,-17-1 15,18 35 1,-1-34-16,-17-1 0,36 36 16,-36-36-16,17-18 15,1 1-15,0-18 16,-1 0-16</inkml:trace>
  <inkml:trace contextRef="#ctx0" brushRef="#br0" timeOffset="309452.412">3140 12047 0,'0'53'15,"0"-106"-15,0 142 0,0-54 0,17 53 16,1-53-16,-18 1 16,18-1-16,17 18 15,-35-36-15,0 1 0,0 0 16</inkml:trace>
  <inkml:trace contextRef="#ctx0" brushRef="#br0" timeOffset="309595.9613">2946 12312 0,'0'0'0,"17"0"0,36 0 15,-17 0-15,-1 0 16,53 0-16,-53 0 15,1 0-15</inkml:trace>
  <inkml:trace contextRef="#ctx0" brushRef="#br0" timeOffset="309792.4824">3669 12294 0,'0'0'16,"-18"53"-16,1-35 0,-19 35 15,19-18 1,-1 0-16,0-17 0,-17 17 16</inkml:trace>
  <inkml:trace contextRef="#ctx0" brushRef="#br0" timeOffset="310404.155">4092 11677 0,'36'71'16,"-72"-142"-16,89 194 0,-35-70 0,17 53 15,-17-53-15,-1 35 16,1-52-16,-18 16 15,18-34-15,-18-36 16,-18-34 0,18-1-16,-18-71 15,18 54 1,0-19-16,0 19 0,36-54 16,-1 89-16,-17 17 15,-1 1-15,18 34 0,-17 1 16,17 70-16,-17-35 15,-18 18-15,18-18 0,-18 88 16,17-35 0,-17-53-16,18-1 15,17 37-15,0-54 16</inkml:trace>
  <inkml:trace contextRef="#ctx0" brushRef="#br0" timeOffset="310797.6527">4710 12083 0,'-18'17'16,"18"1"-16,-18 17 16,18-17-16,18-1 0,0 19 15,35-1 1,-36-35-16,1 18 0,-1-18 15,19 0-15,-19-18 16,1 0-16,0 1 16,-18-1-1,17 18-15,1 0 16,0 18 0,-1-1-16,1 1 0,-1 0 15,19-1 1,-19-17-16,19 18 0,-19-18 15,1 0-15,-18-18 0,18 1 16,-36-1-16,0-17 16,-17-18-1,0 18-15,-1-1 16,19 19-16,-1-1 16,36 18-16</inkml:trace>
  <inkml:trace contextRef="#ctx0" brushRef="#br0" timeOffset="311327.7231">5927 11324 0,'0'0'16,"0"-17"-16,-18 17 0,18 17 15,0 71 1,0-17-16,0 17 16,0 0-16,0 18 0,18-35 15,-1 87 1,1-87-16,-18-18 0,35 35 16,-17-53-16,-18-17 15,18 0-15,-18-1 16</inkml:trace>
  <inkml:trace contextRef="#ctx0" brushRef="#br0" timeOffset="311604.1737">5803 11959 0,'18'35'15,"-36"-70"-15,36 88 0,-18-18 0,35 36 16,-17-36-16,-1 0 16,1 1-16,17-1 15,1-17-15,34-1 16,-52-17-16,17 0 0,-17-17 16,17-19-16,18-34 15,-35 35-15,52-54 16,-17 36-16,0 1 15,-35 34-15,-1 0 16</inkml:trace>
  <inkml:trace contextRef="#ctx0" brushRef="#br0" timeOffset="312828.8952">1358 8837 0,'-17'0'15,"52"0"16,35-18-15,1 1-16,17 17 0,0 0 0,124 0 16,-106 0-1,17-18-15,1 18 16,-1 0-16,-17 0 0,18 0 0,34-17 16,-105 17-16,0 0 15,18 0-15,-54 0 16,1 0-16</inkml:trace>
  <inkml:trace contextRef="#ctx0" brushRef="#br0" timeOffset="313739.6478">7532 9013 0,'70'0'16,"-17"0"-16,88 0 15,-52-17-15,105 17 16,-89 0 0,19 0-16,-18-18 0,17 18 15,124-35-15,-141 35 16,123-35-1,-158 17-15,35 18 0,-89 0 16,-34 0 0</inkml:trace>
  <inkml:trace contextRef="#ctx0" brushRef="#br0" timeOffset="314407.2796">12929 8961 0,'-17'17'16,"34"-17"-16,1 0 0,53 0 15,-1 0-15,1 0 16,140-17-16,36 17 15,-123-18-15,17 18 16,0 0-16,106-18 16,-159 1-16,0 17 15,-17 0-15,-18 0 0,-18 17 0,0-17 16</inkml:trace>
  <inkml:trace contextRef="#ctx0" brushRef="#br0" timeOffset="314991.9126">17427 8908 0,'0'0'0,"0"17"0,18-17 16,35 0-16,88 18 16,-53-18-16,36 0 0,17 0 15,17 0-15,1 0 16,18 0-16,-1 0 0,-17-18 15,-1 18-15,-34 0 0,88-17 16,-159 17-16,-18 17 16</inkml:trace>
  <inkml:trace contextRef="#ctx0" brushRef="#br0" timeOffset="317393.0394">8132 11624 0,'0'-18'0,"17"36"15,1 53 1,17-18-16,-17-1 0,-1 1 16,19 88-16,-36-88 15,35 36 1,-35-72-16,0 1 15,0-53 1,-18-54 0,1 36-16,17-88 15,0 71-15,17-54 16,19 71-16,-19 18 0,18 17 16,1 1-16,34 17 15,-34 35-15,-1 0 0,-17 18 16,17 53-1,-35-53-15,17 0 0,-17 18 16,18 34-16,-18-52 16,18-17-16,-1 52 15,1-71-15,0 1 0</inkml:trace>
  <inkml:trace contextRef="#ctx0" brushRef="#br0" timeOffset="317659.7369">9102 12030 0,'-18'-18'0,"36"36"0,-54-54 16,19 36-16,-1 0 15,-17 18-15,17 35 16,1-18-16,17 1 0,0-1 15,35 18 1,-18-18-16,54-17 16,-18-1-16,-18-17 0,36 0 15,-54-17-15,1 17 16,0-18-16,-18 0 0</inkml:trace>
  <inkml:trace contextRef="#ctx0" brushRef="#br0" timeOffset="318223.2461">9613 11324 0,'0'0'0,"0"-17"15,0-1-15,0-17 16,0 52 15,18 71-31,-18-35 16,0 18-16,17-1 0,-17 89 15,0-71 1,0-17-16,18 0 0,-18-1 16,18-17-16,-1 35 15,1-53-15,0 1 16,-18-19-16,0-34 15,0-1 1</inkml:trace>
  <inkml:trace contextRef="#ctx0" brushRef="#br0" timeOffset="318666.992">9366 11659 0,'0'18'0,"-17"-18"15,34 0 16,-17-18-15,18 1-16,0-1 16,-18 0-16,35-52 15,-18 35-15,1-1 16,17 1-16,18-53 16,-35 53-16,0-1 0,-1 1 15,1 0-15,-18-1 16,17 19-16,-17-1 15,18 18 1,0 18-16,17 35 16,0-36-16,-17 19 0,53 34 15,-19-35 1,-16 1-16,-1-1 0,0-17 16,-17 17-16</inkml:trace>
  <inkml:trace contextRef="#ctx0" brushRef="#br0" timeOffset="321504.5125">3757 8978 0,'18'0'47,"17"0"-32,0 0-15,36 0 16,-36 0-16,18 0 16,-35 18-16,-1-18 15</inkml:trace>
  <inkml:trace contextRef="#ctx0" brushRef="#br0" timeOffset="322120.4586">9825 9013 0,'-18'0'16,"36"0"-16,-53 0 0,35 18 15,53-18 1,-18 0-16,71 0 15,17 0 1,-70 0-16,0 0 0,17 18 16</inkml:trace>
  <inkml:trace contextRef="#ctx0" brushRef="#br0" timeOffset="323076.9586">19967 9172 0,'18'0'15,"17"0"-15,0 0 0,36 0 16,88 0-16,-71 0 16,0-17-16,71 17 15,-106 0-15,-18 0 16,-17 0-16,-1 0 0</inkml:trace>
  <inkml:trace contextRef="#ctx0" brushRef="#br0" timeOffset="335394.5639">2399 13547 0,'-18'0'16,"1"0"-16,-19 0 16,1 17-16,0 36 15,17-17-15,1-1 16,-1 18-16,0 0 0,1 35 15,34-53-15,1 18 16,35 0-16,0-18 16,53-17-16,-54-18 15,54-35 1</inkml:trace>
  <inkml:trace contextRef="#ctx0" brushRef="#br0" timeOffset="335673.9094">2787 13794 0,'-18'53'15,"36"-106"-15,-36 141 0,18-35 16,0-18-16,53 18 16,-35-35-16,17-18 15,36 0 1,-36-18-16,0 0 0,-17-17 15,0 17-15,-18-17 0,0-18 16,-18 18-16,0 17 16,-17-17-16,17 17 0,-17-17 15,17 35 1,1-18-16,-1 18 16,36 0-16</inkml:trace>
  <inkml:trace contextRef="#ctx0" brushRef="#br0" timeOffset="335958.0397">3246 13882 0,'0'0'0,"0"35"0,17-17 0,-17-1 16,0-34 31,0-36-47,0 18 15,0-36 1,18 36-16,-18-1 0,35-16 16,-17 34-1,-1 18-15,1 18 0,-18-1 16,18 18-16,17 36 16,-35-18-16,35 35 15,-17-53-15,17 18 16,0-35-1</inkml:trace>
  <inkml:trace contextRef="#ctx0" brushRef="#br0" timeOffset="336206.6689">3634 13705 0,'0'0'0,"17"36"16,1-1-16,17 36 15,0-19-15,-17-16 0,53 17 16,-18-36-16,-36-17 16,54 18-1,-54-36-15,19-17 16,-36 0-16,0-53 16,0 52-16,-36-52 15,19 53-15,-1 0 16,18 17-16,-18 0 0</inkml:trace>
  <inkml:trace contextRef="#ctx0" brushRef="#br0" timeOffset="338972.3755">5098 13635 0,'0'0'0,"17"53"0,19 88 16,-1-53-16,-18 18 0,1-18 16,0 89-16,-1-107 15,-17 36 1,0-124 0,-35-70-1,17 18-15,18 17 16,-17-18-16,-1 0 0,18-70 15,0 71 1,0 17-16,18 0 16,-1 18-16,1 17 0,17 0 0,18 36 15,-35 0-15,17 17 16,-17 18 0,-18-35-16,-18 17 15,1-18-15,-1 1 0,-17 17 16,17-17-16,-17-18 15</inkml:trace>
  <inkml:trace contextRef="#ctx0" brushRef="#br0" timeOffset="339228.0454">5574 13741 0,'0'0'0,"0"17"16,0 19-16,0 17 15,18-18-15,-1-18 16,18 1-16,-17 0 0,17-1 16,18-17-16,18-17 15,-71-1-15,17-35 16,-34 0 0,-18 36-16,-18-19 15,17 19-15,19 17 16,-19-18-16,19 18 15,34 0-15,-17 18 16</inkml:trace>
  <inkml:trace contextRef="#ctx0" brushRef="#br0" timeOffset="339511.4524">5962 13653 0,'0'0'15,"-18"17"-15,18 18 16,-17-17-16,34 35 16,1-18-16,17 18 15,1-35-15,-19-18 16,18 17-16,-17-17 0,35 0 16,-35-17-16,-18-18 15,0-1-15,-18 19 16,-17-36-16,17 35 15,0 0-15,-17 18 16,18 0-16,-1 0 0,0 0 16,18 18-16</inkml:trace>
  <inkml:trace contextRef="#ctx0" brushRef="#br0" timeOffset="339750.864">6297 13123 0,'0'0'16,"0"-17"-16,18 34 16,-1 36-1,1-17-15,-18 16 0,18 19 16,-18 0-16,0-1 0,17 18 15,1 53-15,17 1 16,-17-107-16,-1 18 16,1-18-16</inkml:trace>
  <inkml:trace contextRef="#ctx0" brushRef="#br0" timeOffset="342030.8483">7938 13476 0,'-36'18'16,"72"-36"-16,-89 53 0,35 1 0,0 34 15,18-17-15,0-18 0,0 18 16,53 18 0,-17-53-16,-1-1 0,71 1 15,-53-18 1,-18-18-16,0 1 0</inkml:trace>
  <inkml:trace contextRef="#ctx0" brushRef="#br0" timeOffset="342324.5323">8255 13811 0,'35'36'15,"-17"-36"-15,0 0 16,17 0-16,-18 0 0,54-36 15,-53 19 1,17-36-16,-35 35 16,0 0-16,-18-34 15,1 34-15,-19 0 0,-17 1 16,36 17 0,-1 0-16,1 0 15,-1 17-15,0 1 0,36 0 16</inkml:trace>
  <inkml:trace contextRef="#ctx0" brushRef="#br0" timeOffset="342624.5567">8643 13723 0,'18'53'15,"-36"-106"-15,53 141 0,-35-70 0,18 0 16,-18-1-16,18-17 15,-18-17 1,0-36 0,0 35-16,0-53 15,0 36-15,17-18 16,19 0 0,-19 36-16,18 17 0,-17-18 0,0 53 15,-1-17 1,-17 17-16,18 1 0,-18-1 15,18 18-15,-18-36 16,17 19-16,-17-19 0,18 1 16</inkml:trace>
  <inkml:trace contextRef="#ctx0" brushRef="#br0" timeOffset="342898.3609">9102 13705 0,'0'0'0,"0"18"0,35 35 15,-17-35 1,-1-1-16,1 1 0,35 0 16,-18-18-16,18 0 15,-35 0-15,-1-18 16,1-17-16,-18 17 15,0-17-15,0-1 0,-18 19 16,1-18-16,-1-18 16,0 17-16,18 19 15,-17 17-15</inkml:trace>
  <inkml:trace contextRef="#ctx0" brushRef="#br0" timeOffset="344426.6594">10283 13935 0,'36'176'16,"-19"-88"-16,-17-17 0,18-18 15,-18 35-15,18-70 16,-36-1 0,0-34-16,1-19 0,-1-17 15,0-70 1,1 52-16,17-70 16,0 71-16,17-71 15,19 70-15,17-52 16,-18 87-16,18 19 15,-18 17-15,-17 0 16,-1 17-16,-17 19 16,-17-1-16,-1 0 0,-17 0 15,0 18-15,-18 0 16,17-35-16,19 0 0</inkml:trace>
  <inkml:trace contextRef="#ctx0" brushRef="#br0" timeOffset="344688.6916">10689 13688 0,'-17'70'16,"34"-140"-16,-34 176 0,-1-71 16,36 35-16,-1-52 15,18 0-15,-17-18 16,35 0-16,-18 0 0,36-36 15,-54 1-15,19-18 16,-36 36-16,0-19 16,-53-17-16,35 36 15,-17 17-15,0-18 0,-1 18 16,-17 18 0,53-1-16,0 1 0,0 0 15,18-1-15,0-17 16</inkml:trace>
  <inkml:trace contextRef="#ctx0" brushRef="#br0" timeOffset="344966.2019">11095 13688 0,'0'0'0,"-18"17"16,18 1-16,-17 0 15,17 17-15,0 0 0,17 36 16,19-36-16,16 0 15,-16-35-15,34 0 16,-52 0-16,35-53 16,-53 36-16,17-18 15,-17-1-15,-35-34 16,18 34-16,-19 19 0,19-18 16,-19 17-16,1 0 15,17 18-15,18 18 31</inkml:trace>
  <inkml:trace contextRef="#ctx0" brushRef="#br0" timeOffset="345211.0579">11536 12982 0,'0'0'0,"17"71"15,-17-18-15,0 0 16,18 17-16,-18 18 0,0 1 0,18-1 16,-18 18-16,17-18 15,1 53-15,0-88 16,-18 0-16,17 17 15</inkml:trace>
  <inkml:trace contextRef="#ctx0" brushRef="#br0" timeOffset="346424.1843">13194 13141 0,'0'-53'16,"0"35"-16,-18-17 0,1 18 15,-19-1 1,19 18-16,-19 18 15,1 17-15,18 0 0,-1 36 16,18 70-16,0-71 16,0 18-16,0-17 0,18 0 15,-1-1-15,1 18 16,-18-52-16,0-1 16,-18-17-16,18-1 15</inkml:trace>
  <inkml:trace contextRef="#ctx0" brushRef="#br0" timeOffset="346550.7737">12894 13758 0,'106'106'0,"-212"-212"0,88 71 0,18 0 0,0 0 16,18 17-16,17 18 16,1-18-16,-1 18 15,18 0-15,0-17 0,0 17 16,35 0-16,-35 0 16,-18 0-16,-17 0 0</inkml:trace>
  <inkml:trace contextRef="#ctx0" brushRef="#br0" timeOffset="347013.792">13476 13617 0,'0'-17'15,"0"34"-15,-18-34 0,1 34 16,-1 19 0,1 16-16,17-34 15,0 17-15,17-17 0,18 35 16,1-53-1,-19 18-15,19-18 0,-19 0 16,19 0-16,-19-18 16,1 18-16,-18-18 0,0 1 15</inkml:trace>
  <inkml:trace contextRef="#ctx0" brushRef="#br0" timeOffset="347829.9922">14852 13123 0,'-35'-53'16,"-1"18"-16,19 0 0,-54 0 15,54 35-15,-19 0 16,19 17-16,-1 19 16,-17 87-1,35-52-15,0 17 0,17-18 16,-17 18-16,18-17 0,17 35 16,-35-53-16,0-18 15,18 0-15,-18-17 0,-35 0 16,17-18-1,0 0-15,1-36 0,-19 19 16,19-19-16,-18-34 16,17 35-16,0-18 15,18 35-15,36-17 16,-1 35-16,0 0 0,53 0 16,-35 17-1,0-17-15,-18 0 0,36 18 16,-53 0-16</inkml:trace>
  <inkml:trace contextRef="#ctx0" brushRef="#br0" timeOffset="348103.7931">15169 13511 0,'0'0'16,"-52"0"-16,34 18 0,-17-18 15,17 53 1,18-35-16,0 52 16,35-52-16,1-1 0,-1 1 0,53 0 15,-53-18 1,1 0-16,-19-18 0,1 18 15,-1 0-15,-34-18 16</inkml:trace>
  <inkml:trace contextRef="#ctx0" brushRef="#br0" timeOffset="349208.8801">16651 13617 0,'18'-17'15,"-18"-1"-15,0 0 16,0 1 0,-18-1-16,0 0 0,-17 18 15,18 18 1,-1 0-16,-35 35 16,35-18-16,18 0 0,0 0 15,0-17-15,36 35 16,-1-35-16,0-18 0,0 0 15,36 0 1,-36-18-16,-17-17 0,0 17 16,-18-17-16,0 17 0,0-17 15,-18-18-15,0 35 16,1 1-16,-36-1 16,17 36-1,36-1-15,0 19 16,18-19-16,0 1 15</inkml:trace>
  <inkml:trace contextRef="#ctx0" brushRef="#br0" timeOffset="349442.8462">16898 13653 0,'18'17'0,"-36"-34"0,36 52 16,-1-18-16,-17 1 0,18 0 15,0 17-15,-1-17 0,1-1 16,0 1-16,17 0 15,-18-18-15,1-18 16,-18-17 0,-18-1-16,18 19 15,0-19-15,0 19 0,0-54 16,0 54-16,0-1 16,18 18-16,0 0 15,17 18 1</inkml:trace>
  <inkml:trace contextRef="#ctx0" brushRef="#br0" timeOffset="349766.4258">17216 13653 0,'17'-36'16,"-34"72"-16,52-89 0,0 17 16,0 19-16,-17 17 15,53-36 1,-36 36-16,-17 0 0,-1 0 0,1 0 15,-1 0-15,-17-17 32,-35-1-32,35-17 15,-35-18-15,17 18 16,18-1-16,-17 1 0,-1 0 16,0 17-16,18 36 15,-17 35 1,17 0-1,0 0-15,0-1 16,0 1-16,0 0 0,0 53 16,0-71-16,17 54 15,1-72-15</inkml:trace>
  <inkml:trace contextRef="#ctx0" brushRef="#br0" timeOffset="350071.0582">17533 13847 0,'0'88'16,"0"-176"-16,0 229 0,0-36 16,0-69-16,0 17 0,0-18 15,0-17-15,0-1 0,-18-17 16,18-17 0,0-19-16,0-17 0,0-52 15,0 34 1,18 0-16,0 1 15,17-1-15,-17 18 0,52 1 16,-52 34-16,17 36 16,-17-1-16,-18 36 15,0-18-15,-18 36 16,0-53-16,1-1 16,17 1-16,0-36 15,17-17 1</inkml:trace>
  <inkml:trace contextRef="#ctx0" brushRef="#br0" timeOffset="350277.1153">17868 13670 0,'0'0'16,"0"18"-16,0-1 0,18 36 16,-1-17-1,1-36-15,0 0 0,-1 17 16,1-17-16,0 0 0,17-17 15,-35-1-15,0 0 16,18 1 0,-18-1-16,0 0 0,0 1 15,0-1 1</inkml:trace>
  <inkml:trace contextRef="#ctx0" brushRef="#br0" timeOffset="350459.8926">18115 13705 0,'18'-35'0,"-1"18"16,1-1-1,0 0-15,17 1 0,18 17 16,-18-18 0,0 18-16,1 0 0,-1 0 15,0 0-15,18-18 16,-35 1-16</inkml:trace>
  <inkml:trace contextRef="#ctx0" brushRef="#br0" timeOffset="350610.0706">18380 13300 0,'0'0'0,"0"70"0,0 1 15,-18 105 1,36-105-16,-18 17 0,17-17 15,-17-19-15,0 37 16,0-54-16,-17-17 0</inkml:trace>
  <inkml:trace contextRef="#ctx0" brushRef="#br1" timeOffset="547383.2232">2505 15311 0,'-18'-18'16,"36"36"-16,-1 52 16,19-17-16,-19 106 15,1-71-15,-18 18 16,0-18-16,0-17 0,18-19 16,-18 19-1,0-53-15,0-36 16,-18-70-1,18 35-15,-18-18 16,18-17-16,-17 18 0,-1-107 16,18 107-16,18-71 15,-1 88-15,1 35 16,0 0-16,34 18 16,-34 18-16,35 70 15,-35-17-15,17-18 0,-17 35 16,-1-18-16,36 72 15,-35-90-15,-1 19 16,-17-36-16,18 18 0,0 0 16,-18-35-16,0-1 15</inkml:trace>
  <inkml:trace contextRef="#ctx0" brushRef="#br1" timeOffset="547522.8408">2716 15822 0,'0'0'16,"53"0"-16,-35-18 0,53 18 15,-36 0-15,0 0 16</inkml:trace>
  <inkml:trace contextRef="#ctx0" brushRef="#br1" timeOffset="547906.5656">3016 15822 0,'0'0'15,"-17"53"-15,17-18 0,0 18 16,17-18 0,1-17-16,17 0 0,-17-1 15,52-17-15,-34 0 16,-19-17-16,19-19 0,-19 1 15,18-53-15,-35 35 16,0 0-16,-17-17 16,-18-71-16,-1 70 15,-17-17-15,-35-53 16,35 105-16,18 1 0,17 35 16,1 0-16,17 35 15,17 89 1,19 17-16,-1-70 0,0 17 15,71 35 1,-53-52-16,-18-36 0,71 36 16,-71-54-16,-17-17 15,0 18-15,-1-36 16,-17 1-16</inkml:trace>
  <inkml:trace contextRef="#ctx0" brushRef="#br1" timeOffset="548112.5938">3369 15787 0,'0'0'0,"18"17"0,-1 19 16,1-1-16,17 0 16,-17 1-16,17-1 0,0-18 15,-17 1-15,17 0 0,-17-1 16,0-17-16,-1 0 0,1-17 16,-18-1-16,-18 0 15,18-17-15,-17-18 16,-1 18-16,18 0 15,0 17-15,0 0 0,18 18 16</inkml:trace>
  <inkml:trace contextRef="#ctx0" brushRef="#br1" timeOffset="548578.6968">3810 15875 0,'-18'0'0,"1"0"15,-1 18-15,0-1 16,18 1-16,18 35 16,0-36-16,35 19 15,-36-19-15,19-17 16,-1 0-16,-18 0 16,-17-17-16,0-19 15,-17 1-15,17 18 16,-35-36-1,17 35-15,0 0 0,18 1 16,-17 17-16,17 17 16,17 19-1,1-19-15,0 1 0,-1 0 0,1-1 16,35 18 0,-36-35-16,1 18 15,0-18-15,-18-18 16,0-17-1,0 0-15,35 0 16,-35 17 0,18 0-16,-1 1 15,1 17-15,0 0 0,-1 35 16,1-17-16,-1 35 16,1-18-16,0 0 15,-1 0-15,19-17 16</inkml:trace>
  <inkml:trace contextRef="#ctx0" brushRef="#br1" timeOffset="549195.9994">4269 15893 0,'0'17'16,"0"19"-16,0-89 0,0 123 15,17 1 1,19-54-16,-19 1 16,36-18-16,-35 0 15,-1 0-15,19-18 16,-36 1-16,0-1 16,0 0-16,0 1 15,-18-1-15,36 18 47,-1 18-31,1-1-16,17 1 15,-17-18-15,17 18 16,-17-18-16,35 0 16,-36 0-16,1 0 15,-18-18 32,18 0-31,-1 1-16,1-36 15,0 0-15,-1-35 16,-17 35-16,0-71 16,-17 54-16,-1 17 0,-17 0 15,-18-35 1,35 70-16,-17 1 0,17 17 15,0 0-15,1 52 16,17 19-16,0 0 16,17-1-16,1 1 0,17 17 0,1-18 15,52 54 1,-35-71-16,53-18 16,-53-17-16,17-18 15,-52-18-15,-1 18 16,-17-18-16</inkml:trace>
  <inkml:trace contextRef="#ctx0" brushRef="#br1" timeOffset="549575.0068">5345 15399 0,'17'0'16,"-34"0"-16,34 17 15</inkml:trace>
  <inkml:trace contextRef="#ctx0" brushRef="#br1" timeOffset="549695.898">5433 15787 0,'17'-18'0,"1"1"16</inkml:trace>
  <inkml:trace contextRef="#ctx0" brushRef="#br1" timeOffset="552200.3399">1341 17886 0,'0'0'16,"17"0"-16,-17 17 0,0-34 15,0-1 1,0 1-16,-17-72 16,-1 36-16,0-52 15,1 52-15,-19-53 16,19 53 0,17 18-16,-18-1 0,18 1 15,0 17-15,0 1 16,18-1-1,35 18 1,-36 0-16,19-17 16,52 17-16,-35-18 15,0 18-15,0-18 0,52 1 16,-69 17 0,17 0-16,-18-18 0,-18 18 15,1 0-15,0 0 16</inkml:trace>
  <inkml:trace contextRef="#ctx0" brushRef="#br1" timeOffset="552648.7662">1058 17886 0,'0'17'31,"18"1"-15,0 0-16,-1-1 0,19 54 15,-19-36-15,36 18 16,-35-35-1,35 17-15,-36-35 16,19-18-16,16-34 16,-16 16-16,34-34 15,-52 34-15,35-34 16</inkml:trace>
  <inkml:trace contextRef="#ctx0" brushRef="#br1" timeOffset="570083.1975">7355 15363 0,'-52'-35'16,"-1"35"-16,17 0 0,-34 35 15,34-17-15,19 0 16,-1 17-16,1 18 15,34-18-15,1-17 0,17 0 16,36 34 0,-36-34-16,18 0 0,17 17 15,-52-17-15,0-1 16,-18 1-16,0 0 16,-36 17-16,1-18 15,-35 1 1,34-18-16,-34-18 15</inkml:trace>
  <inkml:trace contextRef="#ctx0" brushRef="#br1" timeOffset="570233.4449">7567 15610 0,'35'71'15,"-70"-142"-15,70 177 0,-35-70 16,18 34-16,-18-52 15,18 17-15</inkml:trace>
  <inkml:trace contextRef="#ctx0" brushRef="#br1" timeOffset="570350.8185">7549 15328 0,'0'0'15,"18"35"-15,0-17 0,-1 0 16</inkml:trace>
  <inkml:trace contextRef="#ctx0" brushRef="#br1" timeOffset="570733.9516">7955 15469 0,'0'0'15,"-88"53"-15,70-17 16,1-19-16,-1 54 16,18-36-16,53 18 15,-18-35-15,-17-18 16,17 0-16,0 0 0,1 0 16,17-53-16,-36 35 15,-17-53 1,0 36-16,0 18 0,0-1 15,0 36 1,0 17-16,18 0 0,0 36 16,-1-1-16,1 1 0,-1-1 15,1 1-15,0-18 16,-1 17-16,1 19 16,-36-72-16,1 18 0,-19-35 15,-16 18 1,-1-18-16,17-18 0,1 1 0,0-18 15,0-1-15,-1 1 16,1-18-16,17-18 0</inkml:trace>
  <inkml:trace contextRef="#ctx0" brushRef="#br1" timeOffset="571367.9324">8326 15558 0,'17'17'0,"-34"-34"0,34 69 16,-17-34-16,18 0 16,-18-1-16,0 1 0,17 0 15,-34-36-15,17-17 16,-18 17 0,1-35-16,17 18 15,0 17-15,0 1 16,17 17-16,36 0 15,-35 17-15,-1 1 0,1 17 16,0-17-16,-1 35 16,1-36-1,-18-34 1,0-1 0,0 0-16,0-17 15,18 0-15,-1 35 16,1-18-16,0 36 15,17 17-15,-18-17 16,-17-1-16,18 1 0,-18 0 16,18 17-16,-1-35 15,-17 18-15,18-18 16,0-18-16,-18-17 16,0 17-16,17-17 15,-17 17-15,0 1 16,0 34-1,18 36 1,-18-18-16,18 1 0,-1-1 16,1 0-16,-1-17 0,19-1 15,17 1-15,-36-18 16,1-18 0,-18 1-16,-18-36 0,1 35 15,-36-35 1,17 36-16,-16-19 15,34 36-15,0 0 16,36 0-16,17 0 16</inkml:trace>
  <inkml:trace contextRef="#ctx0" brushRef="#br1" timeOffset="571524.2312">9031 15610 0,'0'36'15,"0"-72"-15,18 89 0,-1-35 16,19 35 0,-19-35-16,1-1 0,0 1 15,-1-1-15,1-17 0</inkml:trace>
  <inkml:trace contextRef="#ctx0" brushRef="#br1" timeOffset="571624.8716">9137 15540 0,'18'18'0</inkml:trace>
  <inkml:trace contextRef="#ctx0" brushRef="#br1" timeOffset="571997.5008">9349 15575 0,'0'35'0,"0"1"15,17-19-15,-17 1 0,18 0 16,17-1 0,-17-17-16,17-35 15,-35 17-15,18-17 0,-1-35 16,-17-36-1,-17 53-15,17-18 0,-18 1 16,-35-71 0,18 88-16,0 0 0,17 35 15,0 0-15,18 36 16,0 17-16,0 18 0,0 0 16,18 18-16,35 70 15,0-71-15,0 1 0,-18-18 16,53 17-1,-53-34-15,-17-19 0,17 1 16,-17 0-16,0-18 16</inkml:trace>
  <inkml:trace contextRef="#ctx0" brushRef="#br1" timeOffset="572436.435">10001 14923 0,'-17'88'16,"34"-176"-16,-34 246 0,17-87 0,-18 88 16,0-89-16,18 18 0,-17 53 15,17-88 1,0-17-16,17-1 0,19 0 16,-19-35-16,36-35 15</inkml:trace>
  <inkml:trace contextRef="#ctx0" brushRef="#br1" timeOffset="572608.5884">10160 15381 0,'0'0'16,"35"18"-16,1-18 0,16 0 15,54-18-15,-53 0 16,0 1-16,-18-1 0,18-17 15,-35 17-15,-18 1 16,0-1-16</inkml:trace>
  <inkml:trace contextRef="#ctx0" brushRef="#br1" timeOffset="572758.7821">10283 15205 0,'36'106'15,"-72"-212"-15,72 264 0,-19-105 0,19 53 16,-19-53-16,1-18 16,0 1-16,17 17 15</inkml:trace>
  <inkml:trace contextRef="#ctx0" brushRef="#br1" timeOffset="573220.7448">10583 15469 0,'0'0'15,"-35"36"-15,35-19 0,-18 19 0,18 16 16,18-34-16,0 0 16,35-18-1,0 0-15,-18 0 0,-18-18 16,1 0-16,-18-17 15,0 0-15,0 17 16,-18 1-16,1-1 0,-1 0 16,18 1-16,-17 34 15,17 1 1,17 0-16,-17-1 0,18 1 16,-1 17-16,19 0 15,-19-17-15,19 17 16,-19-35-16,1 0 0,-18-17 15,0-19 1,0 19 0,0-1-16,0-17 15,18 17-15,34 36 16,-34-18-16,0 18 16,35 17-16,-36-18 15,1 1-15,17 0 16,-35-1-16,0 1 15,18-18-15,-18 18 16</inkml:trace>
  <inkml:trace contextRef="#ctx0" brushRef="#br1" timeOffset="573592.539">11095 15011 0,'0'0'15,"18"88"-15,-1-35 0,1 70 16,-18-52-16,17 70 16,1-88-16,-18 0 15,18-18-15,-18-17 0,17 17 16,-17-53 15,0-35-31,18 18 16,-18 18-16,53-19 15,-35 36-15,34 0 16,-34 18-16,0 0 16,-1-1-16,19 36 15,-19-35-15,-17 17 0,0-17 16,18 17-16,-18 0 15</inkml:trace>
  <inkml:trace contextRef="#ctx0" brushRef="#br1" timeOffset="574717.1968">13776 15152 0,'0'0'16,"18"70"-16,-1 1 0,1 17 0,-18 53 16,0-70-16,0-18 15,0 0 1,0-71-1,-35-70-15,35 35 16,-18-18-16,0 1 16,18-1-16,0 1 0,36-71 15,-19 88-15,36 0 16,35 17-16,-35 36 16,-17 0-16,-1 18 15,-18 0-15,-17 17 0,0 36 16,0-36-16,-35 18 15,18-18-15,-19 0 0,-17 36 16,18-54-16,17 1 16,1 0-16,-1-18 15,18 17-15,18-17 0,-18 18 16,35 0-16,18 35 16,-18-18-16,-17-17 15,17 17-15,18 18 16,-35-18-16,-1-17 0,1-1 15,0 1-15</inkml:trace>
  <inkml:trace contextRef="#ctx0" brushRef="#br1" timeOffset="575045.4891">14270 15540 0,'18'35'0,"-1"-35"16,1 18-16,52-18 16,-52-18-16,17 1 0,-17 17 15,0-18-15,-18-35 16,0 35-16,-18 1 0,0-19 16,-35 1-1,-17 35-15,52 0 16,-17 18-16,17 17 0,18 18 15,0-18-15,18 1 16,17-19-16,0 18 0,18-17 16,0 0-16,0-1 0,0-17 15,35 18 1,-52-18-16,-1-18 16</inkml:trace>
  <inkml:trace contextRef="#ctx0" brushRef="#br1" timeOffset="575407.068">14817 15046 0,'-36'0'0,"19"18"16,-1-1-16,0 71 15,1-35-15,17 0 0,17 0 16,19 35-1,-1-52-15,0-1 0,1 0 16,52 1-16,0-1 16,-53-35-16,1 17 15,-1-17-15,0 0 16,-35-17-16</inkml:trace>
  <inkml:trace contextRef="#ctx0" brushRef="#br1" timeOffset="575822.8373">15205 15117 0,'-18'0'16,"18"17"-16,0 18 0,0 54 15,0-54-15,35 71 16,-35-71-16,36 18 16,17 18-16,-18-36 15,0-18-15,0-17 0,1 0 16,-1-17-16,18-54 16,-18 36-16,-17 0 15,-1-18-15,-17-53 16,18-18-16,-36 89 15,18 0-15,-17 0 0,17 17 16,0 53 0,0 53-1,0-35-15,17 18 16,1-18-16,0 0 16,17 0-16,0 0 0,18 52 15,-35-69-15,-1 17 16</inkml:trace>
  <inkml:trace contextRef="#ctx0" brushRef="#br1" timeOffset="587056.867">16298 8961 0,'18'0'16,"0"0"-1,52 0-15,-52 0 16,17 17-16,0-17 16,-17 18-16,0 17 0,-18 36 15,-18-18-15,-17 52 16,-1-52-16,19 0 16,-1 18-16,-17 35 15,17-53-15,18-1 0,0 1 16,36 36-16,-19-54 15,18 0-15,1 0 0,-1 1 16,0-1-16,36 18 16,-54-18-16,1 18 15,0-18-15,-18-17 16,-18 0-16,18 17 0,-18-17 16,1-1-16</inkml:trace>
  <inkml:trace contextRef="#ctx0" brushRef="#br1" timeOffset="587951.91">16051 9102 0,'-17'17'16,"-1"-17"-16,18 18 15,-18-18-15,36 0 47,0-18-31,-18 1 0,17-1-16,19 0 0,-19-17 15,1 0-15,0 0 16,-1 17-16,-17-17 0,36-1 15,-19 19-15,18-19 16,-17 19-16,17 17 16,-17-18-16,17 18 0,18 18 15,-18 17-15,1-17 16,17 17-16,-18-17 0,18 17 16,-18-17-16,53 34 15,-52-34-15,-1 0 0,-17-1 16,-1 1-16</inkml:trace>
  <inkml:trace contextRef="#ctx0" brushRef="#br1" timeOffset="589570.3888">14623 10495 0,'17'35'0,"-17"-17"15,0 17-15,18 54 16,-18-37-16,0 72 16,0-89-16,0 36 15,0-54-15,0 1 16,0-36 0,0-52-1,18 17-15,-18-18 0,17 18 0,-17 1 16,35-54-1,-35 70-15,18 19 0,0-1 16,-1 18-16,1 0 0,0 35 16,-1 1-16,1 52 15,-18-35 1,0 0-16,18-18 0,-1 0 16,1 1-16,0 34 15,-1-52-15,18-1 16</inkml:trace>
  <inkml:trace contextRef="#ctx0" brushRef="#br1" timeOffset="591121.0278">15240 10830 0,'0'18'16,"0"17"-16,0 0 15,0 36-15,0-36 16,0 1-16,18-1 0,-1 18 15,-17-36 1,18 1-16,0-18 0,-1 0 16</inkml:trace>
  <inkml:trace contextRef="#ctx0" brushRef="#br1" timeOffset="591287.035">15452 10901 0,'0'0'16,"0"70"-16,0-34 0,17-1 16,1 36-1,0-36-15,-18-18 0,35 36 16,-35-35-16,0 0 16</inkml:trace>
  <inkml:trace contextRef="#ctx0" brushRef="#br1" timeOffset="591435.0126">15363 11095 0,'36'-18'16,"-1"1"-16,0 17 16,1-18-1,-19 18-15</inkml:trace>
  <inkml:trace contextRef="#ctx0" brushRef="#br1" timeOffset="591689.7308">15681 10760 0,'53'17'15,"-35"1"-15,17 0 0,35 17 16,-34-35-16,17 35 16,-18-17-1,-18-1-15,1-17 16</inkml:trace>
  <inkml:trace contextRef="#ctx0" brushRef="#br1" timeOffset="591866.3902">15946 10689 0,'-53'88'16,"106"-176"-16,-124 212 0,36-54 15,35-35-15,0 1 0,0-19 16,17 19-16,1-19 16</inkml:trace>
  <inkml:trace contextRef="#ctx0" brushRef="#br1" timeOffset="592289.0587">16228 10866 0,'17'52'15,"-34"-104"-15,34 122 0,1-52 16,0-1-16,-18-34 31,0-19-15,0 1-16,0 0 0,17-36 16,-17 36-16,18 0 15,-18 17-15,35-17 16,-17 17-16,0 18 15,-1 0-15,18 18 0,-17 0 16,0-1-16,-1 18 0,1 18 16,-18-17-16,18-1 15,-18 0-15,0-17 16,0-1-16,0 1 0</inkml:trace>
  <inkml:trace contextRef="#ctx0" brushRef="#br1" timeOffset="593485.1489">16916 10954 0,'0'-18'16,"-18"36"-1,0-1 1,1 36 0,-1-17-16,18-19 15,0 1-15,0 17 0,0 0 16,18-35-16,17 0 16,-17 0-16,-1-17 15,1-1-15,0-17 16,-1 17-16,-17 1 15,18 17-15,0 0 16,-1 17-16,18 1 16,-17 0-16,0-18 0,-1 17 15,1 1 1,0-18-16,-18-18 16,-36-17-1,19 17-15,-1 1 16,0-1-16,1 0 0,-1 1 15,18-1-15,0 0 16,18 1-16</inkml:trace>
  <inkml:trace contextRef="#ctx0" brushRef="#br1" timeOffset="593706.6576">17304 10724 0,'35'0'15,"-70"0"-15,105 18 0,-34 0 0,34 17 16,-17 0-16,0 1 16,-35-1-16,17-18 15,-35 1-15,18 0 16,-36-18-16</inkml:trace>
  <inkml:trace contextRef="#ctx0" brushRef="#br1" timeOffset="593869.4188">17551 10724 0,'0'0'0,"-53"89"0,35-54 16,1 0-16,17 18 15,0-35-15,17-1 0,-17 1 16,53-18-16,-35 0 16</inkml:trace>
  <inkml:trace contextRef="#ctx0" brushRef="#br1" timeOffset="594197.0945">17780 10760 0,'0'0'0,"18"35"16,-18 36-16,0-54 15,17 18-15,-17-17 16,0-36 0,0-17-1,0 0-15,0-36 16,18 36-16,0-35 15,-1 34-15,18 1 16,-17 35-16,0 0 16,17 35-1,-17-17-15,-1 17 0,-17 0 16,18-17-16,-18 17 0,18 18 16,-1-17-1,-17-1-15,0-18 0</inkml:trace>
  <inkml:trace contextRef="#ctx0" brushRef="#br1" timeOffset="594457.5652">18344 10760 0,'-17'17'16,"34"-34"-16,-52 52 0,35-17 0,0 35 16,18-36-1,-1 1-15,36 35 16,36-36-16,-37 1 16,-16-18-16,-1 0 0,36 0 15,-54 0 1,-17-18-1</inkml:trace>
  <inkml:trace contextRef="#ctx0" brushRef="#br1" timeOffset="595537.6346">17974 11412 0,'53'18'0,"-18"-18"16,18 0-16,71 0 16,-54-18-16,71 18 15,-88 0-15,-18 0 16,-17 0-16,17 18 0</inkml:trace>
  <inkml:trace contextRef="#ctx0" brushRef="#br1" timeOffset="596943.399">18362 10795 0,'0'-18'31,"18"1"-15,-1-1-16,19 0 15,-19 1-15,19-1 16,-19 18 0,1 0-16,-18 18 15,0-1 1</inkml:trace>
  <inkml:trace contextRef="#ctx0" brushRef="#br1" timeOffset="597733.7021">20214 10389 0,'0'-53'0,"0"106"0,0-141 15,-17 53-15,17 17 0,-36-52 16,-17 34 0,36 36-16,-1 0 15,-17 18-15,0 53 16,17-19-16,0 107 16,18-88-16,18 17 0,0-17 15,-1-1-15,18 1 0,18 34 16,-35-69-16,35 34 15,-53-52 1,0 0-16,0-36 16,-35 18-16,-1-53 15,1 18-15,17-1 16,-17 1-16,18 0 16,17 17-16,17 1 15,36 17-15,-18 0 16,18 0-16,0 0 0,35 0 15,-35 0 1,-35 0-16</inkml:trace>
  <inkml:trace contextRef="#ctx0" brushRef="#br1" timeOffset="597951.0548">20479 10707 0,'0'0'0,"17"35"16,1-17-16,17 17 15,18 0-15,0-17 16,-18 17-16,36-17 16,-18 17-1,-35-17-15,-1-1 0,-17 1 16</inkml:trace>
  <inkml:trace contextRef="#ctx0" brushRef="#br1" timeOffset="598468.626">20796 10707 0,'-17'17'0,"-19"1"0,-17 35 16,-17 35 0,35-53-16,-18 36 15,35-36-15,18-17 16,0 17-16,18-17 0,17-18 15,-17 18-15</inkml:trace>
  <inkml:trace contextRef="#ctx0" brushRef="#br1" timeOffset="598720.2197">21184 10231 0,'-53'-18'0,"106"36"0,-123-36 16,17 36-16,35 17 15,1 71 1,17-36-16,0-17 16,0 18-16,17-1 0,54 54 15,-54-71-15,36 70 16,-35-88-16,-18 36 15,0-53-15</inkml:trace>
  <inkml:trace contextRef="#ctx0" brushRef="#br1" timeOffset="598862.253">21008 10813 0,'18'-18'15,"-36"36"-15,53-36 0,18 18 16,-35 0-16,17 0 0,36 0 15,-54 0-15,19 0 16,-19 0-16,1 0 0</inkml:trace>
  <inkml:trace contextRef="#ctx0" brushRef="#br1" timeOffset="599263.4158">21661 10742 0,'17'0'16,"1"18"-1,17-18-15,18 35 16,-18-17-16,1 17 16,-1-17-16,-17-1 0,-1 1 15</inkml:trace>
  <inkml:trace contextRef="#ctx0" brushRef="#br1" timeOffset="599430.6692">21908 10707 0,'-53'35'16,"17"0"-16,19 1 15,-19 17-15,36-18 16,0 0-16,18-17 0,0 17 16,35 0-16,-36-35 15</inkml:trace>
  <inkml:trace contextRef="#ctx0" brushRef="#br1" timeOffset="599786.1775">22243 10654 0,'0'70'16,"0"-140"-16,0 176 0,0-71 0,0 18 15,17-18-15,-17-17 16,0-36 15,18-52-15,0 34-16,-1-69 16,1 69-16,-1-17 0,19 0 15,17 36 1,-18 17-16,-17 17 15,-1 1-15,36 53 16,-35-36-16,-18 71 16,0-53-16,0-18 0,0 18 15,0-18-15,17 0 0,-17-17 16,0 0-16,0-1 0</inkml:trace>
  <inkml:trace contextRef="#ctx0" brushRef="#br1" timeOffset="600063.6422">22948 10742 0,'-17'0'0,"-1"0"0,53 0 0,-88 0 0,18 18 15,0 35 1,35-18-16,0 0 0,0 0 16,17-17-16,19 17 0,34 1 15,-35-19-15,18 1 16,-17-18-16,-19 0 16,19 0-16,-19 0 0,-17-18 15,-17 18-15</inkml:trace>
  <inkml:trace contextRef="#ctx0" brushRef="#br1" timeOffset="600426.0503">22348 11412 0,'0'0'15,"36"0"-15,-1 0 0,0-17 16,106 17 0,-70 0-16,105 0 15,-87 0-15,87 17 16,-105-17-16,34 18 16,-87-18-16,-18 18 15</inkml:trace>
  <inkml:trace contextRef="#ctx0" brushRef="#br1" timeOffset="604708.2304">18362 11800 0,'0'-17'0,"18"34"47,-1 36-31,1-17-16,0 69 15,-1-52-15,-17 0 16,18 53-16,0-71 16,-18 18-16,17-17 0,-17-1 15,0 0-15,-17-35 16</inkml:trace>
  <inkml:trace contextRef="#ctx0" brushRef="#br1" timeOffset="605008.284">18080 12083 0,'0'0'15,"18"-18"1,34-17 0,-16 17-16,-1 0 15,36-34-15,-19-1 16,-34 17-16,0 1 16,17-18-16,-35 18 15,18 17-15,-1 36 31,19 17-15,-1 0-16,35 36 16,-34-53-16,-1-1 15</inkml:trace>
  <inkml:trace contextRef="#ctx0" brushRef="#br1" timeOffset="653514.7002">11977 7849 0,'0'18'79,"0"0"-79,0-1 15,-18 36 1,1-35-16,-1 70 15,18-35-15,-18 70 16,1-34-16,17-19 0,-18 36 16,18-18-16,-18 18 15,18 0-15,0 0 0,-17 105 16,-1-105-16,18-18 16,0 1-16,0 87 15,-18-106-15,18-17 0,0 0 16,0 53-1,0-88-15,0 17 0,0-17 16,0-1-16,18 1 16,-18-53-1</inkml:trace>
  <inkml:trace contextRef="#ctx0" brushRef="#br1" timeOffset="653974.354">11536 7920 0,'17'0'16,"1"0"-1,0-18-15,17 1 0,36-36 16,-36 35-16,0-17 16,0-1-16,1 19 15,34-36-15,-52 53 16,0 0-16,-1 0 0,1 35 16,-1-17-16,19 70 15,-19-53-15,1 1 0,17-1 16,1 18-1,-36-18-15,17-17 0,-17-1 16</inkml:trace>
  <inkml:trace contextRef="#ctx0" brushRef="#br1" timeOffset="655381.983">10548 10178 0,'0'0'16,"18"70"-16,-1-35 0,-17 18 15,0 36 1,0-1-16,-17-53 15,17-17-15,0-1 16,-18-34-16,18-1 16,0 0-16,-18-70 15,18 53-15,18-18 0,0-18 16,-1 54 0,1-1-16,-18 1 0,18 17 15,-1 0-15,1 17 16,0 1-16,-18 17 0,17 36 15,1-36-15,-18 0 16,17 36-16,-17-36 16,0-17-16,18-1 0,-18 1 15</inkml:trace>
  <inkml:trace contextRef="#ctx0" brushRef="#br1" timeOffset="655643.6184">10795 10407 0,'0'53'0,"0"-106"0,0 141 15,35-53 1,-17-35-16,35 18 16,-36-18-16,36-18 15,-35 18-15,0-35 16,-18 0-16,-18-18 15,0 35-15,1-17 16,-19 17-16,19 1 0,-36-1 16,35 0-16,1 18 15,17-17-15</inkml:trace>
  <inkml:trace contextRef="#ctx0" brushRef="#br1" timeOffset="655921.411">11095 10495 0,'-18'35'15,"36"-70"-15,-53 70 0,17-17 0,18-36 32,18-17-32,-18 18 15,0-1-15,17-35 16,1 35-16,0 1 15,-1 17-15,1 0 16,-1 17 0,1 1-16,-18 0 0,18-1 15,-18 1-15,35 17 16,-35-17-16,18-18 16</inkml:trace>
  <inkml:trace contextRef="#ctx0" brushRef="#br1" timeOffset="656200.2298">11377 10460 0,'18'0'15,"-1"0"-15,19-18 16,-1 18-16,0 0 16,0-17-16,-17 17 15,17-18 1</inkml:trace>
  <inkml:trace contextRef="#ctx0" brushRef="#br1" timeOffset="656403.5842">11536 10072 0,'0'0'16,"17"0"-16,1 17 15,0 36 1,-1-17-16,1 69 16,-18-52-16,0 18 0,0-18 15,18 53-15,-1-36 16</inkml:trace>
  <inkml:trace contextRef="#ctx0" brushRef="#br1" timeOffset="656593.4552">11800 10425 0,'0'0'16,"18"53"-16,-18-36 0,18 18 0,-1-17 15,19 17 1,-36-17-16,17 0 0,1-1 15</inkml:trace>
  <inkml:trace contextRef="#ctx0" brushRef="#br1" timeOffset="656965.9206">11942 10583 0,'17'-17'16,"-17"-19"-1,18 19-15,-18-18 0,17-18 16,1 35-16,0-17 16,-1 35-1,1 0 1,-18 35-16,18-17 0,-18-1 16,0 19-16,17 16 15,-17-34-15,18 0 16,0-1-16,-18 1 0,35-18 15</inkml:trace>
  <inkml:trace contextRef="#ctx0" brushRef="#br1" timeOffset="657540.0414">12206 10460 0,'0'0'15,"18"18"-15,-1-18 0,1 0 16,35 0-16,-35 0 16,-1-36-16,1 36 15,-18-17-15,-18-1 16,1 0 0,-1 18-16,0 0 0,1 18 15,17 0-15,-18-1 0,18 19 16,18-19-16,-18 1 15,17-1-15,1-17 0,0 18 16,35-18-16,-18 0 16,18-35-1,-36 17-15,-17 1 16,0-1-16,0 0 16,-17 18-16,-19 0 15,19 18-15,17 35 16,0-36-1,0 1-15,17 0 0,-17-1 16,18 1-16,17 17 16,-17-35-16,0 0 0,-1 0 15,1 0-15,0-17 16,-18-1-16,0 0 16,0-17-1,0 17-15,0 1 16,17 17-1,1 17-15,-1 1 16,1-18-16,0 18 16,-1-18-1,1 0-15,-18 17 0,18-17 16,-18-17-16,17 17 16</inkml:trace>
  <inkml:trace contextRef="#ctx0" brushRef="#br1" timeOffset="657744.0943">12859 10513 0,'0'0'0,"17"17"0,-17 1 16,18 17-16,0-35 15,-18 18 1,17-18-16,-17-18 16</inkml:trace>
  <inkml:trace contextRef="#ctx0" brushRef="#br1" timeOffset="657895.0108">12823 10336 0,'18'0'0,"0"18"16,-1-18-16,19 0 16,-19 0-16,1 0 0,0 0 15,-1 0 1</inkml:trace>
  <inkml:trace contextRef="#ctx0" brushRef="#br1" timeOffset="657978.5568">13000 10354 0,'0'0'16</inkml:trace>
  <inkml:trace contextRef="#ctx0" brushRef="#br1" timeOffset="658429.627">13035 10178 0,'0'53'16,"0"-1"-16,0-16 0,0 52 16,18-53-16,-18 1 15,17-1-15,-17 0 0,36 0 16,-19-17-1,-17 0-15,18-1 0,0-17 16,17 18 0,-17 0-16,17 17 15,-18 18 1,-17-36-16,0 19 16,0-19-16,0 1 0,-17 0 15,-1 17-15,1-35 16,-1 0-16,0-35 15,18 17-15,0-17 16,36-36-16,16 1 16,-16 34-16,-1 19 15,0-1-15,18-17 16,-35 35-16,-1-18 16,-34 36-16,-18-18 15</inkml:trace>
  <inkml:trace contextRef="#ctx0" brushRef="#br1" timeOffset="659135.8821">10936 11271 0,'0'0'0,"0"-17"15,-18 17-15,1-18 16,-1 18-1,1 18 1,-1-1-16,0 19 0,1 34 16,17-35-16,0-17 15,0 17-15,17-17 0,19 0 16,-19-18-16,1 0 16,17 0-1,-35-18-15,18 0 0,-18-17 16,17 17-16,-17-52 15,0 52-15,0 1 0,0-1 16,18 18 0,0 0-1,-1 0-15,19 0 16,-1 0-16,-17 0 16,-1-18-16,1 18 0,17-53 15,-35 36-15,0-19 16,0 19-16,-18-18 0,1-1 15,-36-34 1,35 52-16,1 0 16,-1 18-16,18 36 15,0-1-15,0 36 0,0-19 16,18 19-16,-1 88 16,1-89-16,17 54 15,0-89-15,18 0 16,-35-17-16,0-18 15,-1 0-15,-17-35 16,0 17-16,0-17 16,0-36-1,-17 18-15</inkml:trace>
  <inkml:trace contextRef="#ctx0" brushRef="#br1" timeOffset="659297.5352">11289 11395 0,'18'0'16,"-36"0"-16,53 0 0,-17 0 16,-1 0-16,1-18 15,0 0-15,-1 1 16,-17-1-16,18 1 16,-18-1-16</inkml:trace>
  <inkml:trace contextRef="#ctx0" brushRef="#br1" timeOffset="659630.3763">11395 11183 0,'0'35'16,"-18"-17"-16,36-71 0,-36 141 0,18-52 16,0-1-16,0 18 15,18-18-15,-1-17 0,-17-1 16,36 1-16,-19-18 15,1 0 1,-18-18 0,0 1-1,18 17 1,-1 0 0,1 0-1,-1 0-15,1 0 0,17-18 16,-17 0-16,0 18 15,-18-17-15,17-1 16,1 18-16,-18-18 0,0 1 16</inkml:trace>
  <inkml:trace contextRef="#ctx0" brushRef="#br1" timeOffset="660007.2014">12100 11483 0,'18'70'0,"-36"-140"16,36 193-16,0-34 15,-1-36-15,1-36 0,-1 18 16,-17 1-1,0-19-15,-17-17 0,-1-17 16,-17-36 0,17 18-16,18-1 0,-17-17 15,17-53 1,17-17-16,1 70 16,0 18-16,17 17 0,-18 1 15,19 17-15,-1 17 16,-35 1-16,18-1 15,-18 19-15,0-19 0,-36 19 16,36-19 0,-17 1-16,17 0 0</inkml:trace>
  <inkml:trace contextRef="#ctx0" brushRef="#br1" timeOffset="660248.9408">12435 11483 0,'36'35'16,"-72"-70"-16,72 88 0,-19-53 0,36 0 15,-17-18-15,-1 1 16,-18-1-16,19-35 16,-36 35-16,-18 1 15,0-1-15,1 0 0,-18 18 16,-36-17-16,53 17 0,-17 17 15,17 19 1,18-19-16,36 1 16</inkml:trace>
  <inkml:trace contextRef="#ctx0" brushRef="#br1" timeOffset="660475.0508">12700 11430 0,'-35'0'16,"17"0"-16,0 0 15,18 18 1,18-1-16,-18 1 16,18 0-16,-1-18 0,1 17 15,17 1-15,-17-18 0,35 0 16,-18 0-16,-17 0 16,-1 0-16,1-18 15,-18 1-15,-18-19 16,18 19-16,0-1 15,-17 18-15,-1-18 16</inkml:trace>
  <inkml:trace contextRef="#ctx0" brushRef="#br1" timeOffset="660697.1864">12859 10971 0,'35'53'16,"-17"0"0,-1-17-16,1 34 0,0-17 0,-1 18 15,-17-19-15,0 19 16,0 17-16,0-53 16,-17 36-1,17-53-15</inkml:trace>
  <inkml:trace contextRef="#ctx0" brushRef="#br1" timeOffset="660859.8436">13141 11465 0,'18'36'0,"-36"-72"0,36 89 16,-1-35-1,1-18-15</inkml:trace>
  <inkml:trace contextRef="#ctx0" brushRef="#br1" timeOffset="660998.039">13194 11183 0,'0'0'16,"0"-18"-16</inkml:trace>
  <inkml:trace contextRef="#ctx0" brushRef="#br1" timeOffset="661681.2069">13406 11606 0,'-18'18'16,"18"-36"-16,18 1 15,-18-1-15,17 0 16,1-34 0,-1 34-16,-17 0 0,18 18 15,-18 18 1,0 17-1,0 0-15,0-17 16,18 0-16,-1-1 16,1 1-16,35-18 15,-35 0-15,-1-18 16,19 1-16,-19-1 16,1-17-16,-1 0 15,-17 17-15,0 0 16,-17 18-16,-1 0 15,1 18-15,17 0 0,-18 17 16,18 0 0,0 0-16,0-17 15,18 0-15,-1-1 16,1-17 0,-18-17-1,17-1-15,-17 0 16,18 1-16,0 34 15,-1 36 1,1-17-16,0 17 16,-1 70-16,1-70 15,0 0-15,-1 0 16,-17 0-16,0 0 0,0-18 16,0 0-16,-17-17 0,-1-18 15,-17 17-15,-1-17 0,19 0 16,-19-17-16,1-36 15,35 0-15,0-53 16,18 36-16,17 17 16,53-36-16,-52 54 15,69 0-15,-69 17 16,-1 18-16,18-17 16</inkml:trace>
  <inkml:trace contextRef="#ctx0" brushRef="#br1" timeOffset="695790.4144">16475 16686 0,'0'0'16,"17"0"-16,36 0 15,0 0-15,18-17 16,105-1-16,-88 0 15,1 1-15,87-1 16,-106 1-16,54-1 16,-71 18-16,0 0 15,-71 0 1,-17 0 0</inkml:trace>
  <inkml:trace contextRef="#ctx0" brushRef="#br1" timeOffset="696001.2471">16986 16722 0,'-17'35'16,"34"-70"-16,-52 88 0,35-18 0,-18 0 15,18 18-15,0 53 16,0-53-16,18 35 15,0-53-15,-1 1 16,1-19-16,17 1 0,-17-18 16,-1 0-16,1 0 0</inkml:trace>
  <inkml:trace contextRef="#ctx0" brushRef="#br1" timeOffset="696189.6762">17180 16757 0,'0'0'16,"18"123"-16,0-70 0,-1 0 0,1 53 15,-1-71 1,1 18-16,0-17 0,-1-1 16,-17 0-16,0-17 0,-17 17 15,-1-17-15</inkml:trace>
  <inkml:trace contextRef="#ctx0" brushRef="#br1" timeOffset="696351.6581">16775 17339 0,'35'18'16,"0"-18"-16,18 0 16,18-18-16,-1 0 0,89 1 15,-71-1-15,53 18 16,-88 0-1,0 0-15,-18 0 0,-17 18 16</inkml:trace>
  <inkml:trace contextRef="#ctx0" brushRef="#br1" timeOffset="696684.4578">18186 17233 0,'0'0'0,"17"0"16,-17 18-1,-17 17 1,-1 0-16,0-17 0,-17 17 16,18-17-16,-19 0 0,1 17 15</inkml:trace>
  <inkml:trace contextRef="#ctx0" brushRef="#br1" timeOffset="697191.9698">18874 16581 0,'0'0'16,"17"0"-1,36 0 1,71-18-16,52-17 16,-88 17-1,0 18-15,71-35 16,-106 35-16,35 0 16,-70 0-16,0 0 15,-36 0-15,0 0 16</inkml:trace>
  <inkml:trace contextRef="#ctx0" brushRef="#br1" timeOffset="697379.627">19209 16669 0,'0'0'15,"-18"53"-15,18 0 0,0 0 16,0 35-16,0-35 15,18 35-15,-1-53 16,-17-17-16,36 17 16,-1-35-1</inkml:trace>
  <inkml:trace contextRef="#ctx0" brushRef="#br1" timeOffset="697574.3405">19456 16581 0,'17'70'15,"-34"-140"-15,34 175 0,1-69 0,-18 52 16,0-35-16,18 53 16,-18-71-1,17 0-15,-17-17 0,18-1 16</inkml:trace>
  <inkml:trace contextRef="#ctx0" brushRef="#br1" timeOffset="697763.26">19685 16686 0,'0'0'16,"18"89"-16,-18-36 0,17-1 15,1 37-15,0-36 16,-1-18-16,1 35 16,-18-52-16,0 0 0,0-1 15,-35 1-15</inkml:trace>
  <inkml:trace contextRef="#ctx0" brushRef="#br1" timeOffset="697958.0788">18962 17216 0,'35'35'16,"18"-35"-16,0 0 15,123 0-15,-52-18 16,-1 1-16,1-1 0,-1 18 16,71-18-16,-106 18 15,-35 18-15,0-18 0,-35 18 16,17-1-1</inkml:trace>
  <inkml:trace contextRef="#ctx0" brushRef="#br1" timeOffset="698137.042">20602 17233 0,'18'0'16,"-36"0"-1</inkml:trace>
  <inkml:trace contextRef="#ctx0" brushRef="#br1" timeOffset="734650.8088">16722 17886 0,'17'0'47,"36"0"-32,-17 0-15,16-18 0,1 18 16,18 0-16,105 0 16,-88 0-16,18 0 15,18 0-15,123 18 16,-106-18-16,18 0 16,-1-18-16,195-17 0,-159 17 15,194-35 1,-194 18-16,212-35 15,-230 52-15,107-35 16,-160 35-16,36-17 16,-106 35-16,0 0 15,-36 0-15,-17 18 0,-17-1 16</inkml:trace>
  <inkml:trace contextRef="#ctx0" brushRef="#br1" timeOffset="736659.3672">17639 16245 0,'18'-17'16,"-18"-1"0,-18 1-1,-17 17 1,17 0-16,-35 0 15,-53 17-15,36 1 16,-19-1-16,1 1 0,-123 35 16,-1-18-1,88 1-15,36-19 16,-106 36-16,53-18 16,71-17-16,34 0 15,1-1-15,0 1 16,17 0-16,18-1 15,35 18 1,-17 1-16,0-1 16,-18-17-16,35 70 15,-35-35-15,18 0 16,-18 0-16,17 0 0,-17-18 16,18 18-16,0-18 0,-18 18 15,35 17-15,-18-34 16,19 17-16,-36-18 15,35 18-15,-35-18 16,18-17-16,-18-1 16,17 1-16,1 0 0,0-1 15,17 1-15,-18 0 16,19-1-16,17-17 0,0 0 16,52 0-1,-34 18-15,17 0 0,-17-18 0,17 17 16,106 1-1,-106-1-15,0-17 0,18 18 16,-18-18-16,1 0 0,69-18 16,-87 18-16,35-35 15,-71 18 1,0 17-16,-17-18 0,-18 0 16,0 1-16,0-36 15,0 17-15,-35-16 16,35 16-16,-18-17 0,0 18 15,1-71-15,-1 36 16,18-19-16,-18 1 0,1-106 16,-1 106-1,0 17-15,1 1 0,-1-1 16,1 18-16,-1 18 0</inkml:trace>
  <inkml:trace contextRef="#ctx0" brushRef="#br1" timeOffset="739884.5583">19667 16069 0,'-17'0'0,"34"-18"47,19-17-32,-19 17-15,19-17 0,34-53 16,-17 35-16,35-53 15,-35 53-15,-18 0 16,18 1-16,-35 16 16,-18 19-16</inkml:trace>
  <inkml:trace contextRef="#ctx0" brushRef="#br1" timeOffset="740205.7497">19509 15910 0,'0'36'16,"0"-19"-16,0 1 16,0 52-16,0-52 15,0 17-15,17-17 0,-17 17 16,53-17 0,0 0-16,0-18 15,18 0-15,-19 0 0,19 0 16,35-18-1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0:10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18785 13617 0,'0'-17'47,"18"17"-16,35 0-16,-18 0-15,1 0 0,-1 0 0,18 17 16,17-17-16,1 0 16,17 0-16,106 18 15,176-18 1,-70 18 0,-141-18-16,0-18 0,352 0 15,-123-17 1,-194 35-1,-158 0 1,-1 0 0,-35 18-16,-18-1 0,1-17 15</inkml:trace>
  <inkml:trace contextRef="#ctx0" brushRef="#br0" timeOffset="2117.4753">19473 14041 0,'0'-18'15,"0"0"1,-35 18 0,17 0-1,1 0-15,-1 0 0,-17 18 16,17 0-16,1-1 0,-1 18 16,0 1-16,1-1 0,-1 0 15,18-17-15,0 17 16,18 1-16,-1-19 15,1-17-15,17 0 0,1-17 16,-1-1-16,-18-17 16,1-1-16,0 1 0,17-36 15,-35 36-15,0 18 16,0-19 0,18 72-1,-18-1 1,0 0-16,0 0 0,17 1 0,-17 17 15,18-18-15,-18 0 0,18 0 16,17 18 0,-35-35-16,17 0 0</inkml:trace>
  <inkml:trace contextRef="#ctx0" brushRef="#br0" timeOffset="2411.9879">19773 14023 0,'0'0'15,"53"0"-15,-35 0 16,-1 18-16,1-1 0,-18 1 16,18-1-16,-18 19 0,0 17 15,0-36-15,0 19 16,0-19-16,0 36 15,17-18 1,1-17-16,17 0 16,1-18-16,-1 17 15,-18-17-15,1 0 0,17 0 16,-17 0 0</inkml:trace>
  <inkml:trace contextRef="#ctx0" brushRef="#br0" timeOffset="2621.8452">20232 14058 0,'0'0'15,"0"35"-15,0-17 0,17 0 16,-17-1-16,0 19 15,18-1-15,-18 0 0,0 1 16,18-1-16,-18-18 0,17 19 16,-17-19-16,18 1 0,0 0 15</inkml:trace>
  <inkml:trace contextRef="#ctx0" brushRef="#br0" timeOffset="2906.9609">20638 14023 0,'0'35'15,"0"-70"-15,0 88 16,-18-18-16,18 0 0,0 1 16,0 34-16,18-34 15,-1-1-15,1 0 0,35 0 16,-36-17-16,1-18 15,35 0 1,-53-18 0,0 1-16,0-1 0,0 0 15,-18 1-15,18-1 0,-17 1 16,-1-1 0,0 0-16</inkml:trace>
  <inkml:trace contextRef="#ctx0" brushRef="#br0" timeOffset="10964.3098">25435 9402 0,'0'17'16,"18"-17"-1,-18 18-15,0 17 0,0 0 16,18 54-16,-18-37 16,0-16-16,17 17 0,1-36 15,-1 19-15,1-1 16,0-35-16,-1 0 0,1-18 15,0-17-15,-1 17 0</inkml:trace>
  <inkml:trace contextRef="#ctx0" brushRef="#br0" timeOffset="11097.399">25594 9384 0,'18'0'15,"35"0"1,-124 0-16,195 0 0,-89 0 15,-18 0-15,19 0 0,-19 0 16</inkml:trace>
  <inkml:trace contextRef="#ctx0" brushRef="#br0" timeOffset="11231.2549">25576 9648 0,'0'0'0,"18"0"15,17 0-15,1-17 0,-1-1 16,0 1-16,36-19 16</inkml:trace>
  <inkml:trace contextRef="#ctx0" brushRef="#br0" timeOffset="11465.0743">25947 9454 0,'0'0'0,"0"18"15,-18 0-15,1-1 0,17 1 16,-18 17-16,53 18 16,-17-35-16,-1-1 0,19 1 15,52 17 1,-53-35-16,18 18 0,-18-18 0,1 0 15,-19 0-15,19 0 16</inkml:trace>
  <inkml:trace contextRef="#ctx0" brushRef="#br0" timeOffset="13766.8234">28152 9754 0,'-18'0'32,"18"-17"-17,-18-19-15,1-17 16,17 1-16,-18 16 0,18-17 16,0-35-16,18 53 15,-18 0-15,17-1 0,1 19 16,0-1-16,52 18 15,-34 0-15,-1 0 16,53 0 0,-35 0-16,53 18 15,-89-18-15,1 0 16</inkml:trace>
  <inkml:trace contextRef="#ctx0" brushRef="#br0" timeOffset="13906.8292">28275 9454 0,'0'0'0,"0"18"0,18-18 0,-18 18 16,17-18-16,19 0 0,-1 0 15,0 0-15,1 0 0,16 0 16,-16 0 0,-19 0-16</inkml:trace>
  <inkml:trace contextRef="#ctx0" brushRef="#br0" timeOffset="14151.2263">28751 9437 0,'0'0'15,"-17"17"-15,-1 1 0,18 0 16,0 35-1,0-18-15,18-17 0,-1 17 16,1-18-16,17 1 0,36 17 16,-36-35-16,18 0 15,18 0 1,-36 0-16,0 0 0,-17-17 16</inkml:trace>
  <inkml:trace contextRef="#ctx0" brushRef="#br0" timeOffset="79450.0877">3228 14870 0,'18'0'47,"17"0"-32,0 17 1,0-17-16,36 0 16,-36-17-16,36 17 15,17-18 1,-70 0-16,-18 1 15</inkml:trace>
  <inkml:trace contextRef="#ctx0" brushRef="#br0" timeOffset="81189.183">4639 14376 0,'-35'-18'0,"17"0"16,0 1-16,1-1 0,-18 18 16,-1-17-16,1 17 0,-18 0 15,18 17-15,0 1 16,17-1-16,-35 54 16,53-36-16,0 1 0,0-1 15,0 0-15,18 0 0,17 18 16,0-17-1,0-1-15,54 18 16,-54-18-16,0-17 0,0-1 0,-17 1 16,-18 0-16,0-1 0,0 1 15,-18 0 1,1-1-16,-1-17 0,-17 18 16,17-18-16,1 0 0,-1 0 15,0 0-15,18-18 16</inkml:trace>
  <inkml:trace contextRef="#ctx0" brushRef="#br0" timeOffset="81302.9863">4727 14764 0,'0'0'16,"36"53"-16,-19-36 0,1 19 0,-18-1 16,17 0-16,1 0 15,0-17-15</inkml:trace>
  <inkml:trace contextRef="#ctx0" brushRef="#br0" timeOffset="81414.7767">4657 14482 0,'17'0'0,"-34"0"0</inkml:trace>
  <inkml:trace contextRef="#ctx0" brushRef="#br0" timeOffset="81813.3589">4939 14905 0,'0'0'16,"0"18"-16,0-36 31,0-17-15,0 17-1,18 0-15,-18 1 0,17-1 0,1 18 16,-1 35 0,1-17-1,0 0-15,-1 17 16,1-17-16,0-18 0,-1 0 16,1 0-16,0 0 15,-1-36 1,-17 19-16,0-1 0,18 0 0,-18 1 15,0-19 1,17 36-16,1 18 16,0 35-1,-1-18-15,-17-17 0,18 17 16,0-17-16,-18-1 16,17-17-16,1 18 0,0-18 15,-1 0 1,1-18-16</inkml:trace>
  <inkml:trace contextRef="#ctx0" brushRef="#br0" timeOffset="81947.4429">5415 14852 0,'18'18'16,"-36"-36"-16,53 53 0,-17-17 16,0 0-16,-1-1 15</inkml:trace>
  <inkml:trace contextRef="#ctx0" brushRef="#br0" timeOffset="82081.8089">5433 14534 0,'0'0'0,"17"18"16</inkml:trace>
  <inkml:trace contextRef="#ctx0" brushRef="#br0" timeOffset="82259.9152">5556 14288 0,'0'0'16,"18"88"-16,0-35 15,-1 17-15,-17 1 0,18-1 16,-1 54 0,-17-71-16,18 0 0,-18 0 0,18-18 15,-1 0-15,-17-17 0</inkml:trace>
  <inkml:trace contextRef="#ctx0" brushRef="#br0" timeOffset="82862.1904">5786 14799 0,'0'0'0,"-18"18"16,18 17-16,0 18 15,18-35-15,-18-1 0,35 1 16,-18-18-16,1 0 15,0 0-15,-1 0 0,1-18 16,0 18-16,-18-17 0,0-1 16,0-35-1,-18 35-15,18 1 0,-18-1 0,1 0 16,-1 18-16,0 0 16,18 18-1,36 17 1,-19-17-16,1 0 15,17 17-15,-17-17 0,0-18 16,-1 17-16,1-17 0,0 0 16,-18-17-1,0-1 1,0 0-16,0 1 16,17-1-1,1 0-15,-1 18 16,-17 18-1,18-18-15,-18 18 0,0-1 16,18 1-16,-18 0 0,17-18 16,-17 17-16,18-17 15,-18-17 1,0-1-16,0 0 16,0 1-16,0-1 0,18 0 15,-18 1 1,17 17-16,1 0 15,0 0-15,-1 0 16,1-18 0</inkml:trace>
  <inkml:trace contextRef="#ctx0" brushRef="#br0" timeOffset="83120.3249">6315 14658 0,'35'-35'15,"-70"70"-15,70-53 16,0 124-1,-17-53-15,0 0 16,17 70-16,-18-70 16,-17 0-16,18 0 0,-18 35 15,-18-70-15,18 17 16,-17-17-16,-1-18 16,1 0-16,-1 0 0,0-18 15,1 1-15,17-19 0,0 1 16,0-18-16,17 18 0,1-18 15,0 18-15,17-1 0,0 19 16,53-18 0,-17 17-1</inkml:trace>
  <inkml:trace contextRef="#ctx0" brushRef="#br0" timeOffset="83416.6411">7549 14640 0,'0'0'16,"36"-17"-16,-19 17 16,19-18-16,-1 18 0,0-18 15,0 18-15,1 0 0,-19-17 16,36 17 0,-53-18-16,18 18 0,-18-18 0</inkml:trace>
  <inkml:trace contextRef="#ctx0" brushRef="#br0" timeOffset="83739.9299">7761 14446 0,'-18'53'15,"36"-106"-15,-36 141 0,1-52 0,17-1 0,0 18 16,17-18-16,1 18 16,0-35-16,-1-1 15,1 1-15,0-18 0,-1 0 16,19 18-1,-1-18-15,0 0 0,-17 0 16,-1 17-16,1 1 16,17 0-1,1-1-15,-19-17 0,-17 18 16,0-36 0,-35 1-1,17-1-15,1 0 16,-19-17-16,19 35 0,-1-18 15,1 1-15,-1 17 0,36 0 32,-1 17-32</inkml:trace>
  <inkml:trace contextRef="#ctx0" brushRef="#br0" timeOffset="84567.1094">8802 14534 0,'17'0'16,"1"0"-16,0 0 16,-1 0-16,19-17 15,87-36-15,-88 18 16,18-1-16,0-34 16,-35 17-16,-18 18 15,-18-71-15,1 70 16,-1 1-16,-17 0 15,-1 17-15,1 18 0,17 18 0,-17 0 16,0 176 0,35-106-1,0 0-15,0 18 0,0-18 0,18 0 16,-18-17-16,17 35 16,-17-71-16,0-17 0,0 17 15,-17-35 1,-1-18-1,0 1-15,1-19 0,-1 1 16,18 0-16,-18-1 0,18-17 16,0 36-1,18 17-15,0 0 0,-1 17 16,54 36 0,-54-17-16,1-19 0,35 36 15,-35-35-15,-1 0 16,1-18-16,0 0 15,-18-18 1,0 0-16,17 1 0,-17-1 16,0 0-16,0-17 15,0 17-15,0 1 0,0-1 16,0 0 0,-17 18 15,17 18-31,-18-18 15,18 18-15,0-1 0,0 19 16,0-19-16,0 19 16,18-19-16,35 19 15,-36-19-15,18 1 16,-17-18-16,17 0 0,1 0 16,-19 0-16,19-18 0,-36 1 15,17-1-15,-17 0 0,0 1 16</inkml:trace>
  <inkml:trace contextRef="#ctx0" brushRef="#br0" timeOffset="85033.1358">9543 14235 0,'0'0'16,"17"53"-16,-17-1 0,18 1 16,0 18-16,-1-1 0,-17-17 15,18 0-15,-18 0 16,17 0-16,-17-18 0,0-17 16,0 0-16,-17-18 0,17 17 15,-18-34-15,1-19 16,-1-34-1,18 17-15,-18-18 0,18 1 16,-17-1-16,17-87 16,0 105-16,0 0 0,0 35 15,17 18-15,36 35 16,-35 18-16,17 53 16,-17-35-16,-1-18 15,1-1-15,0 1 0,-1 0 16,1 0-16,0-35 15,-1-1-15,1 1 16,-18-36-16,18 1 16,-18-18-16,0-1 0,0-17 0,-18 0 15,0 1 1,1-1-16,-1 17 0,-17-17 0,17 36 16,18-1-16</inkml:trace>
  <inkml:trace contextRef="#ctx0" brushRef="#br0" timeOffset="85285.3393">9931 14711 0,'35'0'16,"-70"0"-16,88 0 0,-36 0 15,1-18-15,-18 1 16,-18 17-1,1 0 1,17 17 0,0 1-16,0-1 15,17 1-15,-17 0 0,18 17 16,0-35-16,-1 18 16,1-18-16</inkml:trace>
  <inkml:trace contextRef="#ctx0" brushRef="#br0" timeOffset="85457.3242">10231 14640 0,'0'0'16,"35"0"-16,-18 0 0,19-17 15,-19-1-15,1 0 16,0 1-16,-18-1 0,0 0 15,-18-17-15</inkml:trace>
  <inkml:trace contextRef="#ctx0" brushRef="#br0" timeOffset="85589.0197">10336 14429 0,'0'141'16,"0"-282"-16,0 335 0,0-124 0,0-17 15,0 0-15,0 0 0,0-18 16</inkml:trace>
  <inkml:trace contextRef="#ctx0" brushRef="#br0" timeOffset="85741.209">10672 14887 0,'-36'53'16,"72"-106"-16,-89 124 0,17-54 0,19 1 16,-1 0-16</inkml:trace>
  <inkml:trace contextRef="#ctx0" brushRef="#br0" timeOffset="86251.6701">11236 14252 0,'0'0'15,"18"141"-15,-18-70 16,17-1-16,-17-17 0,18 88 15,-18-52 1,0-72-16,0 1 0,0 0 16,-18-18-16,18-18 15,0-17-15,18-1 16,0 1-16,-1-18 0,18 36 16,1-1-16,-1 18 0,18 0 15,-18 0-15,0 35 0,1 18 16,-19-18-16,-17 1 15,-35 34-15,17-52 16,1 0-16,-1-1 16,-17 1-16,17-18 15,1 0-15,-1-18 0</inkml:trace>
  <inkml:trace contextRef="#ctx0" brushRef="#br0" timeOffset="86434.7691">11712 14781 0,'0'71'16,"0"-142"-16,18 160 0,-18-54 0,18-35 15,17 18 1,-18-18-16,1-18 16,0 18-16,-1-18 15,-17 1-15,0-1 0,0 0 0,0 1 16</inkml:trace>
  <inkml:trace contextRef="#ctx0" brushRef="#br0" timeOffset="86808.8435">11994 14781 0,'0'0'15,"53"0"-15,-35-17 0,17 17 16,-17-18-16,-18-17 0,18 17 16,-18-17-16,0-89 15,-18 72 1,18-1-16,-18 17 0,1-17 15,17 18-15,-18 0 0,-17-53 16,17 88 0,18 17-16,18 54 15,-18-18-15,17 0 16,1 0-16,0 17 0,-1 1 16,1-18-16,0 52 15,-18-52-15,17-35 0,-17 0 16,0-1-16,-17-17 0,-1 0 15,0-17-15,1-1 16,-19 0-16,19-17 0,-1 17 16,18-17-16,18 0 15,88 0 1,70 35 0,-35 0-1,-70-18 1</inkml:trace>
  <inkml:trace contextRef="#ctx0" brushRef="#br0" timeOffset="87410.6048">13353 14517 0,'0'0'15,"17"88"-15,-17-35 0,18 0 0,-18 0 16,0-18-16,0 0 0,18-17 16,-18 0-16,17-36 15,-17 0 1,0-17-16,18-18 0,-1 0 16,-17 0-16,18 18 0,0-18 15,-18 18-15,17 17 0,1 1 16,-18 52-1,0 35 1,18-34-16,-18-19 16,0 19-16,17-19 0,-17 1 15,18-18-15,0 17 0,-1-34 16,1-1 0,0 1-16,-18-1 15,17 0-15,-17 1 0,18-1 16,-18 0-16,17 18 15,1 0-15,0 0 16,-1 18 0,-17 0-16,18-1 0,0 1 15,-18 0-15,17-1 0,1 18 16,-18-17-16,18 0 16,-1-1-16</inkml:trace>
  <inkml:trace contextRef="#ctx0" brushRef="#br0" timeOffset="88049.1569">13988 14605 0,'0'53'16,"0"-106"-16,17 141 15,-17-53-15,36 18 16,-19-17-16,1-19 0,-1-17 15,1 0-15,17 0 16,-17-17-16,0-1 0,-1-35 16,1-17-1,-18 52-15,0-17 16,0 17-16,-18 18 0,18 18 16,0 35-1,0-36-15,0 18 16,0 1-16,18-19 15,17 19-15,1-19 16,-1-17-16,-18 0 0,19-17 16,34-54-1,-52 53-15,0-70 16,-1 53-16,-17-18 0,0 18 16,-17-89-1,17 54-15,-18-1 0,18 1 16,-18-54-16,1 107 15,17-1-15,0 36 16,35 123 0,-17-53-16,-1-18 15,1 1-15,-1 17 0,-17-17 16,18-18-16,0 0 0,-1-1 16,1-16-16,-18-19 0,18 1 15,-18 0-15,17-18 0,-17-18 16,18-35-1,0 35-15,-18 1 16,17-1-16,-17 1 16,18 17-16,-1 0 0,1 17 15,17 18 1,-17 1-16,0-19 0,-18 1 16,17 0-16,-17-1 0,0 1 15</inkml:trace>
  <inkml:trace contextRef="#ctx0" brushRef="#br0" timeOffset="88293.1047">13723 15028 0,'0'0'16,"124"18"-16,-36-18 0,0 0 0,18 0 16,0 0-16,17 0 15,-17 0-15,-18 0 0,-17 0 0,-1 0 16,-35 18-16,-17-18 16,0 0-16,-36 17 15</inkml:trace>
  <inkml:trace contextRef="#ctx0" brushRef="#br0" timeOffset="88934.8019">15681 14146 0,'0'0'0,"18"36"0,52 246 32,-70-229-32,18 17 15,-18-17-15,0 71 16,-18-107-16,1 1 16,-1-36-1,18-17-15,0 17 0,18-17 16,34-35-1,-34 52-15,17 0 0,1 18 0,17 18 16,-36 0-16,1-1 16,-1 36-16,-17-35 15,0 17-15,-17-17 0,-1-1 16,-17 1-16,0 0 0,-18-18 16,35 0-16,0-18 15,1 0-15,17 1 16</inkml:trace>
  <inkml:trace contextRef="#ctx0" brushRef="#br0" timeOffset="89058.5537">16104 14746 0,'0'0'16,"0"35"-16,18-17 0,0-18 15,-1 0 1,1-18-16</inkml:trace>
  <inkml:trace contextRef="#ctx0" brushRef="#br0" timeOffset="89173.8692">16298 14676 0,'0'0'15,"18"0"-15</inkml:trace>
  <inkml:trace contextRef="#ctx0" brushRef="#br0" timeOffset="89529.1497">16404 14711 0,'-35'17'16,"70"-34"-16,-88 34 16,53 1-16,-17 0 0,17-1 15,0 19 1,17-36-16,19 17 15,-19-34-15,1 17 16,-1-18-16,1 0 0,0 1 16,-18-1-16,17 53 31,1 1-31,-18 17 16,0 0-16,18 70 15,17 36 1,-17-53-1,-36-71 1,-53-53 0,-34-70-1,16-35 1,72 34 0</inkml:trace>
  <inkml:trace contextRef="#ctx0" brushRef="#br0" timeOffset="90038.6386">16792 14764 0,'0'0'0,"-35"0"0,17 0 16,1 0-16,-1 17 0,-17 19 15,17-19-15,0 19 16,18-19-1,0 1-15,18-18 16,0 0-16,-1 0 0,19 0 16,-1-18-16,0-35 15,-17 36 1,0 52 0,-1 106 15,1 18-16,-18-36 1,-18-70 0,1-53-1,-1 0-15,-35-53 16,35 18-16,18-18 16,-35-35-16</inkml:trace>
  <inkml:trace contextRef="#ctx0" brushRef="#br0" timeOffset="90296.7096">16933 14923 0,'0'0'0,"18"0"0,0 0 0,-1 0 16,1-18-16,0 0 0,-1 1 16,-17-19-1,18 19-15,-18-1 0,-18 0 16,18 1-16,0 34 31,18-17-15,-1 18-16,1-18 0,0 0 15,-1 0-15,19 0 0,-19 0 16,1 0-16,-18-18 16,0 1-16,-18 17 15</inkml:trace>
  <inkml:trace contextRef="#ctx0" brushRef="#br0" timeOffset="90456.2081">16016 14411 0,'0'0'0,"18"-18"0,17 18 15,0 0-15</inkml:trace>
  <inkml:trace contextRef="#ctx0" brushRef="#br0" timeOffset="91118.9628">17057 14852 0,'17'0'15,"1"0"-15,0 0 16,-1-18 0,1 1-16,0-1 0,-18 0 15,17 1-15,-17-1 0,-17-17 16,17 17-16,-18 18 15,0 0-15,1 0 0,-1 0 16,0 18-16,18-1 16,-17 1-16,17 0 0,0 17 15,0-17-15,17-1 0,1 1 16,0 0-16,17-18 0,36 17 16,-36-17-16,0 0 15,0-17-15,18-19 16,-35 1-16,0 17 15,-18 1-15,17-19 16,-17 19-16,18-1 0,0 18 16</inkml:trace>
  <inkml:trace contextRef="#ctx0" brushRef="#br0" timeOffset="91206.7711">17780 14834 0,'0'0'15,"18"-17"-15,-18-1 0</inkml:trace>
  <inkml:trace contextRef="#ctx0" brushRef="#br0" timeOffset="96800.191">23813 14411 0,'0'0'0,"-36"-18"0,19 18 16,-1 0-16,-17 18 0,-1 17 16,19 1-16,-19 16 0,1 72 15,18-54-15,17 1 16,0 0-16,0-1 0,35-17 16,0 0-16,0-18 15,1 1-15,17-19 0,17 1 16,-35-18-1,18 0-15,-53-71 16,-70-52 0,-18 70-1,52 18-15,-70 17 16,89 18 0,17 18-16,0-1 15</inkml:trace>
  <inkml:trace contextRef="#ctx0" brushRef="#br0" timeOffset="97114.3371">24201 14676 0,'0'0'16,"-18"-18"-16,0 18 0,18 18 0,-17-1 15,17 71 1,0-35-16,17 18 0,-17-36 16,36 18-16,-1-18 0,0 18 15,0-35-15,18 0 16,-17-1-16,17-17 0,-18 0 0,0-17 16,0-1-16,-17-17 0,0-18 15,-18 17-15,-18-16 16,-70-107-1,53 123-15,-71-16 16,53 34-16,0 18 16,18 0-16,-18 0 0</inkml:trace>
  <inkml:trace contextRef="#ctx0" brushRef="#br0" timeOffset="97620.5883">22913 15011 0,'0'0'15,"18"-18"-15,-1 18 0,18-18 16,1 1-16,-1-18 0,0-1 15,1 1-15,17-36 16,-36 36-16,1 17 16,-1-17-1,-17 53-15,18 17 16,-18 0-16,18 1 16,-1-1-16,1 0 15,0 1-15,17-19 0,-17 1 0,-1-1 16,18-17-16,1 0 15,-19 0-15,19 0 0,-1-17 16,-17-1-16,-1 1 16,1-1-16,17 0 15</inkml:trace>
  <inkml:trace contextRef="#ctx0" brushRef="#br0" timeOffset="98153.5847">24836 14552 0,'17'0'15,"-34"0"-15,34 35 0,1-17 16,-18 35-16,17 35 15,1-35-15,-18 0 0,18-18 16,-1 1-16,-17-19 0,0 1 16,0-36-1,0 1-15,0-19 0,18-52 16,0-35 0,-18 70-16,35-71 15,-17 107-15,-1 17 16,1 0-16,0 17 0,-18 18 15,35 54 1,-35-36-16,17-1 0,1 19 16,0-53-16,-18-1 15,17 1-15,1-18 0,0-18 16,-1 1-16,-17-19 0,18-17 16,17-35-1,-17 35-15,-1 18 0,1 0 16,0 0-16,-1 35 15,1 0-15,-18 17 16,18 18-16,-1 54 0,-17-54 16,18 18-16,-18 0 0,18-18 15,-1 36 1,-17-36-16,18-17 0,-1-1 16</inkml:trace>
  <inkml:trace contextRef="#ctx0" brushRef="#br0" timeOffset="98697.4397">26723 14781 0,'0'0'15,"18"36"-15,-18 34 0,0 1 16,17-1-16,-17 1 0,0-1 16,18-17-16,-1 18 0,1-18 15,0-18-15,-1-17 0,-17-1 16,0-52 0,-17-53-1,17 35-15,-18-18 0,0-17 16,1 18-16,17-124 15,0 105-15,17 1 0,1 35 16,17 18-16,1 17 0,17 18 16,0 18-16,-18 0 15,0 17-15,0 18 16,-35 35 0,-17-70-16,-19-1 15,1 1-15,0 0 0,0-1 0,-1-17 16,19 0-1</inkml:trace>
  <inkml:trace contextRef="#ctx0" brushRef="#br0" timeOffset="99895.8136">27323 14746 0,'0'0'0,"-18"0"16,0 18-16,-17 17 15,17-17-15,18-1 16,0 1-16,18 17 0,0-35 16,-1 18-16,1-18 15,0 0-15,17 0 0,18-35 16,-36 17-16,-17 0 16,18 1-16,-18-19 0,0 19 15,0-1-15,-18 18 16,18-18-16,-17 18 0,17 18 15,0 17 1,17-17-16,-17 17 0,18-17 16,0 0-16,-1-1 0,19 1 15,-19-18-15,1 0 16,-18-18-16,18 1 0,-18-36 16,0 35-1,-18-17-15,18 17 0,0-17 16,18 17-1,35 18-15,-36 0 16,18 18-16,1-1 0,-19 1 16,36 17-1,-17-17-15,-19 17 16,-17-17-16,-17 0 16,-1-18-16,0 17 15,1 1 1,-1 0-16,18-1 15,18-17-15,-1 0 16,19 18 0,-19-18-16,1 0 0,-1-18 0,1 18 15,0-17-15,-1-19 16,-17 19-16,0-1 16,0 0-16,0 1 0,18 17 31,-18 35-16,18 0-15,-18-17 16,17 0-16,1-1 16,0 1-16,-1-18 15,-17-18 1,0-17 0,18 17-16,-18 1 0,0-1 0,0 0 15,17 1-15,-17-1 16,18 18-16,0 0 15,17 18 1,-17-18-16,-1 0 0,-17 17 16,18 1-16,0-18 0,-18 18 15,17-18 1,1 17-16,0-17 16,-1-17-1,1 17-15,-1-18 0,1 18 16,0-18-16,-1 1 15,1 17-15,0 0 0,-18-18 16,-18 18 15,0 0-15,1 18-16,17-1 31,17 1-15,19-18-1,-19 18-15,19-18 0,-1 0 16,-18 0-16,1 0 0,0 0 16,-1 0-16,-17-18 0,18 18 15,-18-18-15,0 1 16,0-1-16,-18 18 16,18-18-16,18 18 15,0-17 1,-1 17-16,19 0 15,-19 0-15,18 0 0,-17 0 0,17 0 16,1-18 0,-19 18-16,1-18 0,-18 1 15,0-1-15,0 1 0,-18-1 16,1-17-16</inkml:trace>
  <inkml:trace contextRef="#ctx0" brushRef="#br0" timeOffset="100049.8819">28716 14482 0,'0'0'0,"0"70"0,0-17 0,18 18 16,-1 105-1,-17-123-15,18-18 16,-18 0-16,0 1 0,18-19 16,-18 1-16,0 0 15</inkml:trace>
  <inkml:trace contextRef="#ctx0" brushRef="#br0" timeOffset="100305.4287">28840 14958 0,'0'0'16,"35"0"-16,0 0 0,-17 0 0,-1 0 16,19-18-1,-19 1-15,-17-1 16,-17 0-16,-1 1 0,-17 17 15,17-18-15,1 18 16,-1 18-16,18-1 16,0 1-16,18 0 0,-18-1 15,17 1-15,1-1 0,35 1 16,-36-18 0,1 18-16,17-18 0,-17 0 15,0-18 1</inkml:trace>
  <inkml:trace contextRef="#ctx0" brushRef="#br0" timeOffset="100539.3574">29369 14817 0,'0'0'0,"-18"17"16,-17 19-1,17-19-15,18 1 16,0 35-16,0-36 15,18-17-15,17 36 16,0-36-16,1 17 0,-19-17 16,1 0-16,0 0 0,-1 0 15,-34 0 1,-19 18 0,1-18-16,17 0 0</inkml:trace>
  <inkml:trace contextRef="#ctx0" brushRef="#br0" timeOffset="121554.6181">3246 15998 0,'0'18'16,"35"-18"-16,35 0 15,-17 0 1,0-18-16,0 18 0,0 0 16,0-17-16,0 17 0,-18 0 15,18 17 1</inkml:trace>
  <inkml:trace contextRef="#ctx0" brushRef="#br0" timeOffset="126894.3144">4339 15628 0,'0'35'16,"18"1"-16,-1-1 0,-17 0 15,36 18-15,-19 0 0,1 0 16,17 35-16,-17-17 15,0-54 1,-18 19-16,-18-36 16,0 0-16,1-18 15,-1 0-15,-17-17 16,17 0-16,0-1 0,1-16 0,-1 16 16,18-17-16,0 0 0,18 1 15,-1 16-15,1 1 16,35 0-16,-18 17 15,1 0-15,16 1 0,-16 17 0,-1-18 16,0 18-16,1 18 0,-19-18 16,-17 35-1,0-17-15,-17-1 0,-1 19 16,-17-1-16,-1-17 0,1 17 16,-35 18-1,34-36-15,19 1 0,17 0 0,0-1 16,17 1-16,1 0 0,0-1 15,17 1-15,-18-1 0,19 1 16,-1-18-16,18 35 16,-18-35-16,-17 18 15,0 0-15,-1-18 16,1 0-16</inkml:trace>
  <inkml:trace contextRef="#ctx0" brushRef="#br0" timeOffset="127242.9037">4904 16034 0,'0'0'0,"17"0"15,1 17 1,0-17-16,-1-17 0,1 17 15,-1-18 1,-17 0-16,0 1 0,-17-1 16,-1 1-1,1-1-15,-1 18 16,0 0-16,-17 0 0,17 0 16,18 35-1,0-17-15,0-1 0,18 19 16,0-19-16,17 19 15,0-36-15,0 17 0,-17-17 16,35 0 0,-35 0-16</inkml:trace>
  <inkml:trace contextRef="#ctx0" brushRef="#br0" timeOffset="127739.6162">5274 15540 0,'0'18'16,"-18"34"0,18-16-16,0-1 15,0 0-15,0 18 16,0-18-16,0 1 0,0 17 0,18-18 16,0 18-1,-1-18-15,19-17 0,-1-1 16,18 19-16,-18-36 15,0 0-15,1 17 0,-19-17 16,1 0-16,0 0 0,-1 0 16</inkml:trace>
  <inkml:trace contextRef="#ctx0" brushRef="#br0" timeOffset="128233.3487">5715 15628 0,'0'0'15,"-18"0"-15,1 0 16,17 53-1,17-18-15,-17 18 16,0-18-16,18 18 0,0-17 0,-1-1 16,1 0-16,0 0 0,17-17 15,-18 0-15,19-18 16,-19 17-16,36-34 16,-17-19-16,-36 19 15,17-18-15,-17 17 0,0-17 16,18-1-16,-18 1 0,0 0 15,0 0-15,0-1 16,0 1-16,0 17 0,-18-17 16,1 17-1,17 36 1,17 0-16,-17 17 0,18 18 16,0-18-16,-1 18 15,-17-18-15,0 18 16,18 0-16,-1 18 15,1-36-15,0-17 0,-18 17 16,0-17-16</inkml:trace>
  <inkml:trace contextRef="#ctx0" brushRef="#br1" timeOffset="147420.8279">3351 17057 0,'0'17'0,"18"-17"15,17 18 1,1-18-16,17 0 16,-18 0-16,0 0 15,36-18 1,-36 18-16,-17 0 0,-1 18 16,-17 0-16</inkml:trace>
  <inkml:trace contextRef="#ctx0" brushRef="#br1" timeOffset="150162.1134">4357 16686 0,'0'-17'16,"0"34"31,17 36-47,1 0 16,-18 18-16,0-18 0,18 17 15,-18 54-15,0-71 16,0-36-16,17 19 15,1-36-15,-18-18 16,0-35 0,18 0-16,-18-53 15,0 71 1,0-18-16,0 0 0,0 0 0,0 18 16,0 17-16,0 36 31,17 35-31,1-18 15,0 0-15,-18 1 0,17-19 16,1 1-16,-1 0 16,1-18-16,0 0 15,-1-18-15,-17 0 16,18 1-16,-18-19 0,18 1 16,-18 0-16,35-18 15,-17 18 1,-18 17-16,17 18 0,-17 18 15,18-1-15,0 36 16,-18-17-16,0-1 16,17 18-16,-17-18 15,18 0-15,-18 1 0,17-1 0,-17-18 16,18 19-16,-18-19 0,18-17 16</inkml:trace>
  <inkml:trace contextRef="#ctx0" brushRef="#br1" timeOffset="151029.5824">4992 17022 0,'0'-18'16,"0"36"0,0 17-1,0-18-15,0 19 16,0-19-16,0 1 15,0 17-15,17-17 0,1-18 16,0 18-16,-1-18 16,19-18-1,-36 0-15,17-17 0,-17 17 16,0-17-16,0 17 0,18-17 16,-18 18-16,0-1 0,0 36 46,18 17-30,-1 0-16,-17-17 0,18-18 0,-18 17 16,17 1-1,-17 0-15,0-1 16</inkml:trace>
  <inkml:trace contextRef="#ctx0" brushRef="#br1" timeOffset="151368.1778">5256 16651 0,'0'-18'16,"0"36"-16,0-53 0,0 52 15,0 19 1,18-1-16,-18 0 16,0 18-16,18-17 0,-18 16 15,17 1-15,-17-17 16,18-1-16,-18 0 0,0 0 15,18 18-15,-1-35 16,1 0 0,0-18-16,-18-18 0</inkml:trace>
  <inkml:trace contextRef="#ctx0" brushRef="#br1" timeOffset="151581.7804">5486 16986 0,'0'0'16,"17"0"-16,1 0 0,0 0 16,-1 0-16,1 0 15,0 0-15,17-17 16,-18-1-16,-17 0 15,18 18-15</inkml:trace>
  <inkml:trace contextRef="#ctx0" brushRef="#br1" timeOffset="151762.9295">5574 16810 0,'0'70'15,"0"-140"-15,0 176 0,0-89 0,0 19 0,0-1 16,0 18 0,0-36-16,0 1 0,18-18 15,-18 18-15,17-18 16</inkml:trace>
  <inkml:trace contextRef="#ctx0" brushRef="#br1" timeOffset="152036.3885">5821 17057 0,'0'0'0,"17"17"16,-17 1-16,0 0 0,18-1 16,-18 1-16,18 0 15,-18-1 1,-18-17 0</inkml:trace>
  <inkml:trace contextRef="#ctx0" brushRef="#br1" timeOffset="152180.3533">5803 16828 0,'18'0'16,"-18"17"-1</inkml:trace>
  <inkml:trace contextRef="#ctx0" brushRef="#br1" timeOffset="152539.4183">5962 17180 0,'0'0'15,"35"71"-15,-17-36 0,0 0 16,-1 1-16,1-1 0,-1-17 15,-17-1-15,0 1 0,0-36 32,-17-17-17,17 0-15,-18-1 0,18-52 16,0 53-16,0-18 16,18 18-16,-1-18 15,1 35-15,0 18 0,-1 0 16,1 18-1,-18-1-15,0 1 0,0 0 16,0-1-16,-18 1 16,18 0-16,-17-18 0,-1 17 15,0-17 1,1 0-16,-1 0 0,18-17 0,-17-19 16</inkml:trace>
  <inkml:trace contextRef="#ctx0" brushRef="#br1" timeOffset="152748.8193">6156 16651 0,'0'0'0,"18"18"31,-18 35-15,17-18-16,-17 18 0,0 0 0,18 53 15,0-71-15,-1 18 16,1 0 0,-18-36-16,0 1 0,17 0 15</inkml:trace>
  <inkml:trace contextRef="#ctx0" brushRef="#br1" timeOffset="153065.3447">6350 17092 0,'18'0'16,"-36"0"-16,53 0 0,-17 0 16,0 0-16,-1 0 0,1-18 15,-1 18-15,1-17 0,0-1 16,-18 1-16,17-1 0,-17 0 16,0 1-1,-17 17-15,-1 0 0,0 0 16,1 17-16,17 1 15,0 35 1,0-36-16,17 19 16,1-19-16,-18 1 0,35 0 15,1-18 1,-19 0-16,1 0 0,0 0 0,-1 0 16,1 0-16,0 0 15,-18-18 1</inkml:trace>
  <inkml:trace contextRef="#ctx0" brushRef="#br1" timeOffset="154048.9713">7673 16775 0,'18'-36'16,"-18"19"-16,0-1 16,0 0-16,-18-17 15,0 35-15,1-18 16,-19 18-16,19 0 16,-19 0-16,19 18 15,-18 0-15,-1 17 0,19 18 0,-1 0 16,0 17-16,18-17 0,0 0 15,18 0-15,88 35 16,-18-70 0,-53 0-16,18-18 15,-18-18-15,-17 18 0,0-18 16,-1-17-16,-17 0 16,-17 17-1,-19-35-15,36 36 16,18 17 15,0 0-15,-1 0-16,-17 17 0,18-17 15,-18 18-15,18-18 16,-36 18 0,0-18-1</inkml:trace>
  <inkml:trace contextRef="#ctx0" brushRef="#br1" timeOffset="154359.3873">7796 16986 0,'0'18'0,"0"-36"0,18 54 0,0 16 16,-18-34-1,17 35-15,1-35 0,0-18 16,-18 17-16,17-17 16</inkml:trace>
  <inkml:trace contextRef="#ctx0" brushRef="#br1" timeOffset="154794.3284">8026 16810 0,'0'0'15,"17"88"-15,1-35 0,0 0 16,-1-18-16,1 0 0,-18 1 15,18-19-15,-18 1 0,0 0 16,-18-36 0,-17-35-1,35 18-15,-18 0 16,0-18-16,18 0 0,-17-71 16,17 71-16,17 18 15,1 0-15,0-1 16,-1 19-16,19 17 0,-1 0 15,18 53 1,-53-36-16,0 19 0,0-19 16,0 19-16,-18-19 15,0 1-15,-34 17 0,34-17 16,0-18-16,1 17 16,-1-17-16</inkml:trace>
  <inkml:trace contextRef="#ctx0" brushRef="#br1" timeOffset="155261.2132">8361 16704 0,'0'0'0,"0"18"15,0-1-15,0 1 0,0 17 16,17 71-16,-17-53 16,18-18-16,0 18 0,17-18 15,-17 1-15,17-19 16,0 1-16,-17 0 0,17-18 0,0-18 15,1-17 1,-19-1-16,1 1 0,-18 0 16,0 0-16,0-18 0,-18-53 15,18 71-15,-17-18 16,-1 35-16,18 0 16,0 36-1,0 35 1,18-18-16,-18 18 0,17-18 15,1 18-15,0 0 16,-1-17-16,19 52 16,-19-71-16,1 19 15,-1-19 1</inkml:trace>
  <inkml:trace contextRef="#ctx0" brushRef="#br1" timeOffset="155579.6346">9031 16969 0,'-18'0'15,"1"17"-15,-1-17 16,18 18-16,0 0 15,18 17 1,-1-18-16,1 1 0,17 0 16,-17-18-16,35 53 15,-53-36 1,-35 1 0,-54 0-1,19-1 1,35-17-1</inkml:trace>
  <inkml:trace contextRef="#ctx0" brushRef="#br1" timeOffset="155874.6479">9454 17216 0,'0'-18'32</inkml:trace>
  <inkml:trace contextRef="#ctx0" brushRef="#br1" timeOffset="164324.6453">10830 2187 0,'88'-106'15,"-176"212"-15,229-300 0,-88 124 0,0-19 0,18 19 16,-1-18-16,1 17 16,52-52-16,-70 87 15,-35 1-15,17 17 0,-35 1 16,18-1-16</inkml:trace>
  <inkml:trace contextRef="#ctx0" brushRef="#br1" timeOffset="164629.1179">10689 1958 0,'-17'70'16,"34"-140"-16,-52 176 0,35-71 15,0-17-15,18-1 0,-18 1 16,70 17-1,1-35-15,-36-17 16,18-1-16,-18 0 0,18 1 16,-18-1-16,18-17 15,-35 17-15</inkml:trace>
  <inkml:trace contextRef="#ctx0" brushRef="#br1" timeOffset="165303.3679">17339 2417 0,'35'-36'0,"-70"72"0,106-125 0,34-34 16,-52 35-16,71-71 16,-71 88-1,-18 18-15,0 1 0,1-1 0,-1 17 16,0 1-16,-17 0 16,-1 17-16,1-17 0,0 17 15,-1 1-15</inkml:trace>
  <inkml:trace contextRef="#ctx0" brushRef="#br1" timeOffset="165595.4683">17268 2187 0,'0'0'0,"-17"36"0,-1-1 16,1 18-16,17 0 0,-18-18 15,18 0-15,18-17 16,-1-1-16,18-17 0,18 0 0,0 0 16,0-17-16,0-1 15,300-176 32</inkml:trace>
  <inkml:trace contextRef="#ctx0" brushRef="#br1" timeOffset="166228.6708">23248 2170 0,'18'-18'15,"-1"18"-15,19-35 0,-1 17 16,18-35-16,17 18 0,1-36 16,-1 18-16,107-70 15,-89 52-15,-17 1 16,-1-1-16,-17 18 0,35-53 15,-70 71-15,-18 18 16,0-19 0</inkml:trace>
  <inkml:trace contextRef="#ctx0" brushRef="#br1" timeOffset="166563.3288">23336 1782 0,'-17'52'16,"34"-104"-16,-34 122 0,-1 1 15,0-54-15,18 19 16,0-1-16,18-18 15,-18 1-15,0 0 0,0-1 16,18 19-16,17-19 31,-17-17-31,17 0 0,0-17 16,18-1-16,123-35 16,-34 35-1,-72 18 1</inkml:trace>
  <inkml:trace contextRef="#ctx0" brushRef="#br1" timeOffset="184887.1148">3422 17815 0,'0'18'63,"18"-18"-48,17 0-15,0 0 0,0 0 0,107-18 16,-107 1 0,18 17-16,0 0 15,-18 0-15,18 0 16</inkml:trace>
  <inkml:trace contextRef="#ctx0" brushRef="#br1" timeOffset="187697.6039">4463 17498 0,'0'17'31,"0"36"-15,17-17 0,-17 17-16,0-1 0,18-16 15,0 34 1,-1-34-16,1-1 0,-1-18 0,36 19 16,-35-19-16,17 1 15,1-18-15,-1 18 0,0-18 16,-17 17-1</inkml:trace>
  <inkml:trace contextRef="#ctx0" brushRef="#br1" timeOffset="187972.5313">5027 17815 0,'-18'0'16,"36"0"-16,-53 18 0,35 0 0,0-1 15,0 18-15,0-17 0,0 17 16,17-17-16,1 0 0,0-1 16,17-17-16,-17 0 0,-1 0 15,19 0-15,-19 0 0,-17-17 16,18-19 0,-18 19-16,-35-36 0,17 35 15,0 1-15,-17 17 16,0-18-16,17 18 15,-17 0-15,17 18 16,1-18-16</inkml:trace>
  <inkml:trace contextRef="#ctx0" brushRef="#br1" timeOffset="188644.0283">5292 17798 0,'0'0'16,"-18"35"-16,0 0 0,18-17 16,18-1-16,-18 19 0,18-19 15,-1 19-15,19-36 0,-19 17 16,19-17-16,-1 0 0,0 0 16,-17 0-16,17-17 0,-17-1 15,-1 0-15,-17 1 16,0-1-16,18 0 0,-18 1 15,-18-1-15,1 1 16,17 34 0,-18 1-16,18 17 0,0-17 15,18 35 1,17-18-16,18 0 16,-36-35-16,1 0 15,0 0-15,-18-17 16,0-1-1,0 0 1,-18 18-16,36 0 16,-1 0-1,1 0-15,0 0 16,-1 0-16,1 18 16,0-18-16,-1-18 0,1 18 0,-1-17 15,1-1-15,-18 0 16,18-35-1,-18 18-15,0 0 0,-18-18 16,0 0-16,1 18 16,-1 0-16,1-1 0,-1 19 15,0-19-15,1 19 0,17 34 32,17 54-17,19 70-15,-1-88 16,0 35-16,0-70 15,1-1-15,52 19 16,-70-36 0,-1 0-16,1 0 0,-18-18 15,17 18 1,-17-18-16</inkml:trace>
  <inkml:trace contextRef="#ctx0" brushRef="#br1" timeOffset="191069.6857">5644 17939 0,'0'-18'31,"0"36"47,18-18-62,-18 17-16,0 1 15,18-18-15,-1 18 16</inkml:trace>
  <inkml:trace contextRef="#ctx0" brushRef="#br1" timeOffset="191828.5166">6985 17639 0,'0'0'16,"-18"0"-16,18 18 0,18-1 16,-18 1-16,18 17 0,-1 0 15,19 1-15,-19-19 0,1 19 16,-1-19-16,-17 1 15,-17-36 1,-36-35 0,18 18-16,17 0 0,-17-18 15,17 0-15,0-53 16,18 53-16,18 18 0,0 0 16,52-1-16,-34 36 15,16 0-15,-34 0 0,17 0 16,-17 18-16,17 17 15,-35 1-15,-17-19 16,-1 18-16,0 1 16,1-1-16,-19 18 0,19-18 0,-1 0 15,1-17-15,17 17 0,0-17 16,17 17-16,18-17 16,1 17-16,-1-17 0,71-1 15,-71 1-15,18-18 16,0 0-16,-18 0 0,-17 0 15</inkml:trace>
  <inkml:trace contextRef="#ctx0" brushRef="#br1" timeOffset="192131.2227">7444 17851 0,'53'17'15,"-106"-34"-15,123 34 0,-52-17 0,-1-17 16,19-1-16,-19 0 16,-17-17-16,-17 17 15,-1 1 1,-17 17-16,17-18 0,-17 18 16,17 0-16,1 18 0,-1-18 15,18 17-15,-18 1 0,18 0 16,0-1-16,18 19 15,-18-19-15,35 1 0,-17-1 0,35 1 16,-18-18 0,0 0-16,18 0 15,-35 0-15,17 0 0</inkml:trace>
  <inkml:trace contextRef="#ctx0" brushRef="#br1" timeOffset="192309.6787">7796 17745 0,'0'0'0,"0"17"16,-35 19 0,17-1-16,18 0 15,0-17 1,18-18 0,0 0-16,-1 0 0,1-18 15</inkml:trace>
  <inkml:trace contextRef="#ctx0" brushRef="#br1" timeOffset="192659.6223">8026 18168 0,'0'0'15,"35"106"-15,-17-71 0,-1 0 16,1-35 0,-18 18-16,0-36 0,-18-34 15,1 16 1,-1 1-16,0-18 0,1 0 16,-1-53-16,18 53 15,0 0-15,18 36 0,-1-1 16,36 1-1,-35 34-15,0 1 0,-1-1 0,-17 36 16,0-35 0,-17 17-16,-1-17 0,-17 0 15,-1-1-15,1-17 16,0 18-16,0-18 0,-18-18 16,17 1-16</inkml:trace>
  <inkml:trace contextRef="#ctx0" brushRef="#br1" timeOffset="193056.8793">7091 17815 0,'0'36'15,"0"-1"-15,0 0 16,17 36 0,1-36-16,0 0 0,-18 1 15,35-1-15</inkml:trace>
  <inkml:trace contextRef="#ctx0" brushRef="#br1" timeOffset="193727.5149">8326 17868 0,'0'18'15,"0"-1"1,-18 19-1,18-19-15,0 19 0,0-19 0,18 19 16,-18-1-16,52-17 16,-34-1-16,17-17 15,-17 0-15,0 0 0,-1-17 16,1-1-16,0 0 0,-18-17 16,0 0-16,-18 17 15,0 0-15,1 1 16,-19-1-16,19 0 15,-19 1-15,19 17 0,17-18 0,-18 18 16,18 18-16</inkml:trace>
  <inkml:trace contextRef="#ctx0" brushRef="#br1" timeOffset="193966.6061">8643 18062 0,'0'18'16,"-18"-18"-16,18-18 31,-17-17-31,17 0 16,0 17-16,0-17 0,0-1 15,17 19-15,1-1 16,17 18 0,-35 53-1,18-18-15,0 54 16,-1-72-16,1 1 15,-18 0-15,18-1 16,17-17-16</inkml:trace>
  <inkml:trace contextRef="#ctx0" brushRef="#br1" timeOffset="194406.3059">8819 17886 0,'0'0'0,"-17"0"0,-1 17 15,18 1 1,0 0-16,35 17 16,1-17-16,-1-1 15,-17 1-15,17 0 0,0 17 16,-35-17 0,-17-18-16,-19 17 15,19-17 1,-1 0-16,0 0 15,1-17-15,17-1 16,17 18 0,1-18-16,0 18 15,17 0-15,-17 0 0,-1 0 16,18 0-16,-17-17 0,0-1 16,-18 0-1,0 1-15,-18 17 0,0-18 16,1 18-16,-1 0 0,-17 0 15,35 18 1,0 17-16,0-17 0,18 17 16,17 0-1,18-17-15,-18-1 0,0-17 16,18 18-16,-17-18 0,-1-18 16,-18 18-16</inkml:trace>
  <inkml:trace contextRef="#ctx0" brushRef="#br1" timeOffset="195045.4933">10248 17674 0,'0'0'15,"0"88"-15,0-35 0,0 0 0,0 53 16,0-71-16,0 1 16,0-1-16,0-17 15,-17-18-15,-1-71 16,0 36-1,18-36-15,-17 1 16,-1 17-16,18-36 0,-18 19 0,18-1 16,0 18-16,0 1 0,18 34 15,0 18-15,-1 0 16,19 18-16,-1 17 0,35 88 16,1 36-1,-36-88-15,1-19 0,16 1 16,-16-17-16,52 17 15,-70-53 1,-1-18-16,-17 0 0,18 1 16,-18-19-16,0-17 0,-35-70 15,17 52-15,-17 19 16,-18-72 0,35 89-16,0 17 0,1 1 0,-1 17 15</inkml:trace>
  <inkml:trace contextRef="#ctx0" brushRef="#br1" timeOffset="195308.2769">10883 17992 0,'0'0'16,"18"17"-16,-18 1 15,0 0-15,0-1 0,17 1 16,1 0-1,17-18 1,-17-18-16,0 0 16,-1 1-16,-17-1 0,0 0 15,-17 1-15,-1-1 0,-35-17 16,35 17 0,1 18-16,-18 0 15,17 0-15</inkml:trace>
  <inkml:trace contextRef="#ctx0" brushRef="#br1" timeOffset="195518.2668">11130 17992 0,'-17'17'16,"34"-34"-16,-34 52 16,-1-35-16,0-18 15,18-17 1,0 0-16,0-1 0,18 19 15,17-54 1,-17 54-16,-1-1 0,1 18 16,0 0-16,-1 18 15,-17-1-15,0 1 16,0 17-16</inkml:trace>
  <inkml:trace contextRef="#ctx0" brushRef="#br1" timeOffset="196382.8565">11377 17974 0,'0'0'0,"0"18"0,0 17 15,0-17 1,-18-18-16,18-18 31,0-35-15,0 35-16,0 1 0,0-19 15,18 19-15,0-1 16,-1 18-16,1 18 16,-18-1-16,18 19 15,-18-19-15,0 19 0,17-19 16,-17 1-16,18 0 16,0-18-1,-18-18 1,17 18-16,-17-18 0,0 1 15,18-1-15,-1 18 16,1 0 0,-18 18-16,18-18 15,-18 17-15,35 19 16,-17-36-16,-1 0 0,19 0 16,-1 0-16,-17-18 0,17 18 15,-18-18-15,1 1 0,-18-1 16,0 0-16,-18 18 15,-17 0 1,18 18-16,-1 0 16,0-1-16,18 1 0,0 35 15,18-35 1,0-18-16,-1 0 0,1 0 16,-1 0-16,1 0 0,0 0 15,-1 0-15,1-18 16,-18 0-16,18 18 0,-18-17 15,-18-1-15,18 0 16,18 36 15,-1-18-15,1 18-16,0-18 0,-1 0 16,1-18-16,17 0 0,-17 18 15,-1-35-15,-17 17 0,18 1 16,0-54-1,-18 36-15,-18 0 0,-17-71 16,17 53-16,-17-18 16,0 1-16,17 17 0,-17 0 15,-1 18-15,19 17 0,-1 18 16,18 18-16,18 88 16,-1-36-16,1 18 15,17 0-15,-17-17 16,17 0-16,-17-36 0,17 18 15,53 17 1,-70-70-16,0 18 0,-1-18 16,-17-18-1,0 1-15</inkml:trace>
  <inkml:trace contextRef="#ctx0" brushRef="#br1" timeOffset="196492.3332">12153 17939 0,'0'0'0,"18"0"0,-1 17 15,19 1 1,-19 0 0,1-18-16,-18 17 0</inkml:trace>
  <inkml:trace contextRef="#ctx0" brushRef="#br1" timeOffset="196630.73">12136 17709 0,'17'-17'16,"1"17"-1,-1 17-15</inkml:trace>
  <inkml:trace contextRef="#ctx0" brushRef="#br1" timeOffset="196902.0553">12400 17886 0,'53'35'16,"-106"-70"-16,124 70 0,-54-17 0,1-1 15,-18 19-15,0-1 16,-18 0-16,18-17 15,-17 0-15,17-1 0,0 1 16,0-36 31,-18 1-31</inkml:trace>
  <inkml:trace contextRef="#ctx0" brushRef="#br1" timeOffset="197028.7137">12383 18027 0,'0'0'0,"17"0"0,18 0 16,1 0 0,-19-18-16,19 18 0,-1 0 15,-17 0-15,34 0 16,-34 18-16,0-18 16</inkml:trace>
  <inkml:trace contextRef="#ctx0" brushRef="#br1" timeOffset="197477.5499">12700 18009 0,'-18'0'16,"18"18"-1,0 17 1,0-17-16,0 0 0,18-1 16,-18 1-16,18-18 0,-1 0 15,1 0-15,0 0 16,-1 0-16,-17-35 15,18 17 1,-18-17 0,0 17-16,0 0 15,-18 18-15,18-17 0,0 34 16,18 1 0,-1 0-1,1-18-15,0 0 0,-1 0 16,19 0-1,-19-18 1,-17 0-16,-17 1 16,17-1-1,17 18 1,19-18 0,-19 18-1,19-17-15,-1 17 0,0 0 16,0-18-16,-17 18 0,17-18 15,-17 1-15,0 17 0,-18-18 16</inkml:trace>
  <inkml:trace contextRef="#ctx0" brushRef="#br1" timeOffset="197659.8438">13141 17798 0,'18'88'15,"-36"-176"-15,36 211 0,-18-70 16,0-18-16,0 1 16,17-1-16,-17-17 15,36 17 1,-1-53 0,-18-17-16</inkml:trace>
  <inkml:trace contextRef="#ctx0" brushRef="#br1" timeOffset="197781.912">13353 17974 0,'0'0'15,"17"53"-15,-17-35 0,18-1 0,-18 1 16,18 0 0</inkml:trace>
  <inkml:trace contextRef="#ctx0" brushRef="#br1" timeOffset="197911.4297">13370 17780 0,'18'0'16,"-36"0"-16,54 0 0,-19 18 16</inkml:trace>
  <inkml:trace contextRef="#ctx0" brushRef="#br1" timeOffset="198130.9336">13511 17921 0,'0'0'15,"18"35"-15,0-17 0,-1 0 16,1-1-16,0-17 0,-1 18 0,1 0 16,17-1-1,-17-17-15,-1-17 0,1 17 16,0-18-16,-18 0 15,0 1-15,-18-1 16,0 0-16,-17 1 0,18 17 16,-1-18-16,0 18 0,1 0 15,-1 18-15</inkml:trace>
  <inkml:trace contextRef="#ctx0" brushRef="#br1" timeOffset="198365.4303">13847 18062 0,'-18'18'16,"36"-36"-16,-54 36 15,54-36 1,0 1-16,17-19 16,18 1-1,-36 35-15,1 0 16,0 0-16,17 18 15,-17-18-15,-18 17 16,17 1-16,-17 0 0,0-1 16,18 1-16,-18 0 0</inkml:trace>
  <inkml:trace contextRef="#ctx0" brushRef="#br1" timeOffset="198501.7408">14482 18062 0,'-18'-17'31</inkml:trace>
  <inkml:trace contextRef="#ctx0" brushRef="#br1" timeOffset="210640.677">17727 16245 0,'18'0'31,"17"0"-15,18 0-16,0 18 0,0-18 15,35 0-15,0 0 0,0 18 16,142-1-16,-107-17 16,1 18-16,-1-18 0,1 0 15,17 18-15,0-18 0,212-18 16,-248 18-1,-34 0-15,-1 0 16,1 0-16,0-18 16,-36 18-16,-17 0 15,-1 0-15,-34 0 16</inkml:trace>
  <inkml:trace contextRef="#ctx0" brushRef="#br1" timeOffset="211858.4933">17886 16228 0,'0'0'15,"17"0"-15,1 0 16,0 0 0,-1-18-1,1 1 1,0-1-16,-1 0 15,19 1-15,-1-19 0,18 1 16,0-18-16,88-35 16,-71 35-16,19 0 15,-19 0-15,18 0 0,-17 0 16,-1 0-16,19 1 0,-19-1 16,1 0-16,-1 17 0,-17-17 15,35-17-15,-35-1 16,-35 36 15,0 17-15,-18 1-1,17 17-15,-34 0 47,17-18-31,-18 18-16,36 0 31,-1-17-15,19 17-1,-19 0-15,18 0 0,1 0 16,52 17 0,-35-17-16,0 18 0,17-18 0,1 17 15,17 1-15,0-18 0,0 18 16,18-18-16,0 0 15,18 17-15,-19-17 0,89 0 16,-105 0-16,-19 0 16,1 0-16,-36-17 15,0 17-15,1 0 0,-19 0 16,-17 17 0,18-17-1,-18 18-15,0 0 16,0-1-1,0 1 1,-18 0-16,18-1 16,-17 1-16,-19 17 15,19 0-15,-19 1 0,-69 34 16,52-17-16,-18 0 16,1 0-16,-19 0 0,-87 53 15,88-53 1,17-18-16,1 18 0,34-18 15,-17-17-15,36 17 0,-1-17 16,18-1-16,0 1 0</inkml:trace>
  <inkml:trace contextRef="#ctx0" brushRef="#br1" timeOffset="212237.0329">21096 15381 0,'35'-18'16,"-70"36"-16,70-18 15,-35 35 1,-17-17-16,17 35 16,-18-18-16,0 36 0,-17 88 15,0 17 1,0 18 0,17-88-16,18-18 0,0-17 15,0 17-15,0-18 0,0 1 16,0-18-16,18 53 15,-18-71-15,0 18 0,0-18 16,0 0-16,-36 1 16</inkml:trace>
  <inkml:trace contextRef="#ctx0" brushRef="#br1" timeOffset="212688.249">20038 16492 0,'-18'89'16,"36"-178"-16,-36 230 0,1-70 0,17 0 16,-18-1-16,0 18 0,1 71 15,-1-71-15,18-17 16,0-18-16,0 0 0,0 0 16,0-18-16,0 0 15,18 0-15,-18-17 0,17-18 16,19 18-16,-19-36 15,18 18-15,1-18 0,52-34 16,-35 16-16,17 1 16,1 0-16,-1-1 0,1 1 15,17-18-15,0 18 16,1 0-16,-19-1 0,1 1 16,-1 0-16,-52 35 15,-36 0-15,1 0 16</inkml:trace>
  <inkml:trace contextRef="#ctx0" brushRef="#br1" timeOffset="213293.0539">18098 16281 0,'0'0'16,"0"17"-1,0 19 1,17 17-16,-17 17 15,18 89-15,-18-71 0,0 106 16,0-106-16,0-17 16,0-1-16,0 1 15,0-18-15,0 0 0,0-18 16,17 0-16,-17 1 0,18-19 16,0 1-16,-1 0 0,1-18 15,17 17-15,106-17 16,106-17-1,-53 34 1,-105 1-16,246 35 16,-212-18-1,230 36 1,-247-54-16,17 1 16,-70-1-16,-35-17 15</inkml:trace>
  <inkml:trace contextRef="#ctx0" brushRef="#br1" timeOffset="223614.4342">25735 7408 0,'0'0'0,"18"0"16,-1 0-16,19-17 0,17-1 15,17 18-15,1-18 0,35 18 16,-1-17-16,19 17 16,17 0-16,18 0 0,17 0 15,1 0-15,17 17 0,17-17 16,1 18-16,0-18 0,-1 0 16,1 0-16,0 0 15,-1 0-15,-17 0 0,0-18 16,-17 18-16,-19-17 0,1 17 15,-35 0-15,-1 0 0,-35-18 16,-17 18-16,-18 0 0,-36 0 16</inkml:trace>
  <inkml:trace contextRef="#ctx0" brushRef="#br1" timeOffset="224382.1949">17180 16651 0,'18'18'16,"-18"-1"-16,0 36 15,18-35-15,-18 17 16,17 1-16,-17-1 0,0 18 16,0-36-1,18 1-15</inkml:trace>
  <inkml:trace contextRef="#ctx0" brushRef="#br1" timeOffset="224714.7889">17374 16563 0,'36'-18'15,"-72"36"-15,107-36 0,-36 1 16,-17 17-16,17 0 0,0 0 16,-17 17-16,-18 1 15,18 0-15,-18 17 0,0-18 16,0 36-16,0-17 15,0-19 1,17 1-16,1-18 16,-18 18-1,18-18-15,-18 17 0,0 1 16,-18 35 0,0-36-16,-17 1 15,17 0-15,-17-1 0,0 1 0,17-18 16,-35 18-1,36-18-15</inkml:trace>
  <inkml:trace contextRef="#ctx0" brushRef="#br1" timeOffset="225131.4683">18521 17709 0,'0'0'0,"0"18"16,0 0-16,0-1 0,0 19 15,17 34 1,1-35-16,-18 1 0,0-1 16,18 18-16,-18-35 15</inkml:trace>
  <inkml:trace contextRef="#ctx0" brushRef="#br1" timeOffset="225422.304">18803 17692 0,'35'17'15,"-17"1"-15,0 0 16,-18-1 0,0 1-16,0 0 0,0-1 15,17 1-15,1 0 0,0-1 16,34 18-1,-34-35-15,17 36 0,-52 17 32,-71-18-17,-18 0 1,35 1 0,54-19-1</inkml:trace>
  <inkml:trace contextRef="#ctx0" brushRef="#br1" timeOffset="226032.8089">20302 17709 0,'18'0'16,"-36"0"-16,71 0 0,-35 0 16,17 0-16,-17 0 15,17 0-15,0 0 16,-35 18-16,0 0 15,-17 17-15,-1-17 16,0-1-16,1 19 0,-1-19 16,1 1-16,17-1 15,0 1-15,17 0 16,18-18-16,1 0 0,34-18 16</inkml:trace>
  <inkml:trace contextRef="#ctx0" brushRef="#br1" timeOffset="226433.9096">20779 17551 0,'0'0'15,"17"-18"-15,1 18 0,17-18 16,-17 18-16,-1 0 0,1-17 15,0 17-15,-36 0 32,0 0-32,1 17 0,-1 1 15,-35 17 1,36-17-16,-1 0 0,18-1 16,-18 19-16,18-19 0,36 18 15,-19-17-15,1 0 16,0-18-16,17 17 0,-18-17 15,1 0-15,0 18 0,-1-18 16,-17 18 0,-35-1-1,0 1 1,17-18-16,1 18 0,-19-1 16,19-17-16,-19 18 15,36-1 1</inkml:trace>
  <inkml:trace contextRef="#ctx0" brushRef="#br1" timeOffset="226722.4831">21220 17463 0,'0'0'0,"-18"0"0,18 17 16,-18 1-16,18 17 0,-17 0 15,17 1-15,0 17 16,0 52-16,17-52 16,1-35-16,0 17 15,17-17-15,0 17 0,0-35 16,-17 0-16,0 0 0,-1-18 16,-17 1-16,0-1 15,0-17-15,0 17 0,-17-17 16,-1 17-16,-35-17 15,-17 17 1,34 36-16</inkml:trace>
  <inkml:trace contextRef="#ctx0" brushRef="#br1" timeOffset="229207.6283">14482 17286 0,'-18'0'16,"18"-18"-1,0 1 1,0 34 31,0 1-32,0 0-15,0-1 0,0 36 16,0 0-16,0-17 16,0 16-16,0 19 0,18 0 15,-18-19-15,35 72 16,-18-71-16,1 0 16,0-18-16,-1 0 15,1-17-15,0 0 0,-1-1 0,1 1 16,17-18-16,-17 18 0,-1-18 15,-17-18-15</inkml:trace>
  <inkml:trace contextRef="#ctx0" brushRef="#br1" timeOffset="229508.6377">14834 17533 0,'0'53'15,"0"-106"-15,-17 141 0,17-52 16,0 16 0,0-16-16,0-1 0,0 0 15,0 1-15,17 34 16,1-52-16,35 17 15,-35-17 1,17-1-16,-18-17 0,19 18 16,-1 0-16,-17-18 0,17 17 15,-17-17-15,-1 0 0</inkml:trace>
  <inkml:trace contextRef="#ctx0" brushRef="#br1" timeOffset="230064.7103">15275 17798 0,'0'70'16,"18"-35"-16,-18 1 16,0-1-16,18-17 0,-1 17 15,1 18 1,-36-53-1,1-35 1,-1-1-16,0 1 16,1 0-16,-1-18 0,18 0 15,0 0-15,0 0 0,0 18 16,35-36-16,1 54 16,-19-1-16,18 18 0,1 18 15,-19-1-15,1 1 0,0 17 16,-18-17-16,0 17 15,0-17-15,0-1 0,-18 1 16,0 0-16,-52 52 16,70-52-1,17 17 1,19-17 0,52 17-1,-53-35-15,-17 18 0,35-1 16</inkml:trace>
  <inkml:trace contextRef="#ctx0" brushRef="#br1" timeOffset="230470.8946">15610 17833 0,'0'0'15,"18"70"-15,0-34 0,-18-1 0,0 0 16,17 36-1,-17-53-15,18-1 0,-18-34 32,0-1-32,0-88 15,0-17 17,0 52-17,18 71 1,17 88-1,35 18 1,-52-71-16,0-17 16,17 0-16,0-1 15,-17-17-15,0 0 0,-1-17 16,-17-1-16,0 0 0,0 1 16,0-19-16,0 1 15,-17 0-15,-1-18 0,0 18 0,1 17 16,-1-17-16,18 17 15,-18 0-15,18 1 0,-17 17 16</inkml:trace>
  <inkml:trace contextRef="#ctx0" brushRef="#br1" timeOffset="230743.5594">16104 17498 0,'0'0'16,"36"35"-16,-1-17 16,-17 17-16,17 18 0,-18-18 0,1 18 15,0 0-15,-18 0 16,0 0-16,0 0 0,0-18 15,-18 18-15,-17 18 16,17-54-16,-35 36 16,36-35-16,-1-18 0</inkml:trace>
  <inkml:trace contextRef="#ctx0" brushRef="#br1" timeOffset="233095.5373">19420 16951 0,'0'-18'16,"0"1"-1,0-1 1,-17 18 0,17-18-1,-18 18 1,1 0-16,-19-17 16,19 17-16,-1 17 15,0 1-15,1 0 16,-1 35-1,18-36-15,0 19 0,0-19 0,18 18 16,-1-17-16,1 0 0,0-18 16,17 17-16,35-17 15,-52 0-15,17 0 16,-17-17-16,0 17 0,17-53 16,-35 18-16,0 17 15,0-17-15,-18 17 0,1 0 16,-19 1-16,19-1 0,-19 0 15,-34 36 1,17 0-16</inkml:trace>
  <inkml:trace contextRef="#ctx0" brushRef="#br1" timeOffset="235848.8709">19403 16951 0,'0'18'62,"0"-36"-46,17 18 15,1-18-15,0 18-16,17-17 15,0-1-15,-17 18 16,17-18-16,71-34 15,-71 34-15,53-17 16,-35-1-16,-17 19 16,17-19-16,0 19 15,-18-19-15,0 19 0,53-36 16,-35 35-16,-18 1 16,18-1-16,-17 0 0,17 1 15,-18-1-15,0 0 0,18 1 16,-18-18-16,1 17 15,-1 0-15,71-17 16,-18 0 0,-70 17-1,34 0 1,-34 1-16</inkml:trace>
  <inkml:trace contextRef="#ctx0" brushRef="#br1" timeOffset="236599.3203">21026 16263 0,'-18'0'63,"0"0"-48,1 0 1,-1 0-16,36 0 78,-1 18-62,1-1-16,0 1 15,-18 0 1,0-1-1,0 1 1,0 0 0,0-1-1,-18-17 1,0 0 0,1 18-16,-36-1 15,35-17-15,0 0 16,1 18-1,-1-18 1</inkml:trace>
  <inkml:trace contextRef="#ctx0" brushRef="#br1" timeOffset="237272.0579">21043 16387 0,'-17'0'16,"17"17"-16,-18-17 16,0 0-1,18 18-15,-17-18 0,-1 0 16,18 17-16,-18 1 15,1-18-15,-1 0 0,0 18 16,1-18-16,-1 17 16,-35 1-16,36 0 15,-1-18-15,0 17 0,-35 1 16,36 0-16,-1-18 16,1 17-16,-36 1 15,35-1-15,0-17 16,1 18-16,-1 0 0,0-18 15,1 17-15,-1 1 0,-17-18 16,17 18-16,1-1 0,-1-17 16,0 18-16,1-18 15,-1 18-15,0-1 0,1-17 0,-19 18 16,1 0 0,18-18-16,-1 17 0,0 1 15,-17-1 1,17-17-16,1 0 0,-19 18 15,19-18 1,-1 18-16,1-18 0,-1 17 16,0-17-16,1 0 0,-1 18 15,0-18-15,-17 0 0,17 18 16,1-18-16,-36 17 16,18 1-16,17-18 15,-17 18-15,-1-18 0,1 17 16,17-17-16,-17 18 0,0-18 15,-18 17-15,35 1 16,1-18-16,-1 0 0,0 0 16,36 0 15,0-18-31</inkml:trace>
  <inkml:trace contextRef="#ctx0" brushRef="#br1" timeOffset="320778.5279">21467 18644 0,'0'18'109,"17"-18"-78,1 0-15,-1 0-16,19 0 16,-19-18-16,19 18 0,17 0 15,-18-17-15,18 17 16,0 0-16,0 0 0,17 0 16,1 0-16,-1 0 0,18-18 15,1 18-15,-1 0 0,18-18 16,0 1-16,-18 17 0,0-18 15,88-17 1,-123 35-16,0-18 0,0 1 0,-18 17 16,-35-18-16,18 18 15,-36 0 1,1 0-16,-19 18 16</inkml:trace>
  <inkml:trace contextRef="#ctx0" brushRef="#br1" timeOffset="321345.9577">21855 18380 0,'-36'17'0,"72"-34"0,-107 52 16,53-17-16,-17-1 0,0 1 15,0 0-15,-18-1 16,17 1-16,1-1 0,-18 1 16,18 0-16,17-18 0,-17 17 15,17 1-15,1-18 16,17 18-16,0-1 0,17 1 16,1 0-16,35 17 15,-18-17-15,0-1 16,1-17-16,17 18 0,0-1 15,-1-17-15,-16 18 0,17-18 16,-18 0-16</inkml:trace>
  <inkml:trace contextRef="#ctx0" brushRef="#br0" timeOffset="380522.4295">1499 8555 0,'0'0'0,"18"0"0,-18 18 16,18-18-16,-18 17 15,35-17-15,0 0 16,36 0-16,-1-17 0,36-1 16,-18 0-16,36 1 0,-1-19 15,36 19-15,0-19 0,-1 19 16,37-1-16,-19 0 15,18 1-15,-18 17 0,18 0 0,-35-18 16,159 18-16,-177 0 16,-18 0-16,1 0 15,-36 0-15,-18 0 0,-17 0 16,0 0-16,-17 0 0</inkml:trace>
  <inkml:trace contextRef="#ctx0" brushRef="#br0" timeOffset="381114.0126">8008 7602 0,'0'0'15,"-18"0"-15,36 0 0,0 0 16,17 0 0,0 0-16,36-17 0,-1 17 15,19 0-15,34 0 0,-17 0 16,35 0-16,18 0 0,-1-18 16,19 18-16,211-35 15,-18 17 1,-176 1-16,-17-1 0,-18 18 15,-1-18-15,-34 1 0,-36 17 16,0-18-16,-17 18 0,-18-18 16,0 1-16</inkml:trace>
  <inkml:trace contextRef="#ctx0" brushRef="#br0" timeOffset="381764.4209">14235 7444 0,'17'0'31,"36"0"-15,-18 0-16,18 0 0,18 0 0,17-18 15,18 18-15,0-18 0,35 1 16,0 17-16,18-18 0,-1 0 15,19 18-15,17-17 16,-18 17-16,18 0 0,-35 0 0,0 0 16,-36 0-16,1 0 15,-18 0-15,-18 17 0,-18-17 16</inkml:trace>
  <inkml:trace contextRef="#ctx0" brushRef="#br0" timeOffset="382411.3514">19950 7497 0,'0'0'16,"17"17"-1,1-17-15,17 0 0,18 0 16,18-17-16,158 17 15,-88-18-15,35 18 0,18 0 16,0 0-16,1 18 0,16-1 16,18 1-16,-17-1 0,-18 1 15,0 0-15,-17-1 16,-1 1-16,-53 0 0,-17-1 16,-53-17-16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7:30.9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3351 3351 0,'18'18'78,"0"-18"-62,-1 0-1,1 0-15,0 0 0,-1 0 16,1 0-16,17 0 16,-17 0-16,17 0 0,-17 0 15,17 0-15,-17-18 0,17 18 16,-17 0-16,17-17 0,-18 17 16,1 0-16,0 0 15,-1 0-15,1 0 16,0 0-16,-1 0 0,19 0 0,-19 0 15,1 0-15,-1 0 0,1 0 16,0 0-16,17 0 0,-17 0 16,-1 0-16,1 0 0,0 0 15,-1 0-15,19-18 16,-1 18-16,-18 0 16,19 0-16,-19 0 0,19-18 15,-1 18-15,0 0 16,-17 0-16,17-17 0,0 17 0,-17 0 15,0 0-15,-1 0 16,1 0-16,0 0 0,-18 17 16,17-17-1,-17 18-15</inkml:trace>
  <inkml:trace contextRef="#ctx0" brushRef="#br0" timeOffset="1812.3857">6438 3351 0,'-17'0'16,"-1"0"-1,36 0 1,-1 0-16,1 0 0,35 0 16,0 0-16,17 0 15,1 0-15,17 0 0,0 0 0,0 0 16,18 0-16,159 0 16,-177 0-1,-17 0-15,-1 0 16,-17 0-16,0-17 0,-18 17 0,0 0 15,-17 0-15</inkml:trace>
  <inkml:trace contextRef="#ctx0" brushRef="#br0" timeOffset="2556.6019">8273 3351 0,'0'0'0,"17"0"0,19 0 15,122 0 1,-87 0-16,-1 18 0,1-18 16,17 0-16,-17 0 15,17 0-15,-18 0 0,72 0 16,-89 0-16,35 0 15</inkml:trace>
  <inkml:trace contextRef="#ctx0" brushRef="#br0" timeOffset="4244.957">9137 3316 0,'18'0'16,"-1"0"-16,1 0 16,0-18-16,17 18 15,0-17-15,0 17 0,1-18 0,-1 18 16,35-17-1,-34 17-15,-1 0 0,-17 17 16,17-17-16,-17 18 0,-1-18 16,36 17-16,-18-17 15,-17 0-15,0-17 0,-1 17 16</inkml:trace>
  <inkml:trace contextRef="#ctx0" brushRef="#br0" timeOffset="8006.0254">15910 3316 0,'-17'0'15,"-1"0"1,36 0 15,52 18-15,36-1-1,-53-17-15,35 18 0,0-18 16,1 0-16,16 0 16,-16 0-16,16 0 0,107-18 15,-159 18 1,-18 0-16,18 18 16</inkml:trace>
  <inkml:trace contextRef="#ctx0" brushRef="#br0" timeOffset="8742.2649">17551 3369 0,'-18'0'16,"36"0"-16,52-18 15,18 18 1,1 0-16,16 0 0,19 0 0,-1 0 15,19 0-15,140 18 16,-159-36-16,18 18 16,-35 0-16,0 0 0,-18 0 15,18 18-15,-71-18 16</inkml:trace>
  <inkml:trace contextRef="#ctx0" brushRef="#br0" timeOffset="89952.4504">9402 6703 0,'17'0'47,"1"0"-31,17 17-16,-17-17 0,17 0 15,0 0-15,18 0 16,0 0-16,0-17 0,0 17 16,18 0-16,-1 0 0,1 0 15,-1 0-15,107 17 16,-89-17-16,18 0 15,229-17 1,-229-1-16,105 1 16,-123 17-16,1-18 0,-36 18 15,17 0-15,-35 0 0,1 0 16,-1 0-16,0 0 16,-17 0-16,-1 18 0,1-18 15,0 0-15,17 0 16,-17 0-1,-36-18 1</inkml:trace>
  <inkml:trace contextRef="#ctx0" brushRef="#br0" timeOffset="90873.9951">1376 9754 0,'17'0'46,"1"0"-46,0-17 16,52 17-16,-17 0 16,0 0-16,18 0 0,-1-18 15,18 18-15,1 0 0,16-18 16,1 18-16,18-17 0,-18-1 16,-1 18-16,1-18 0,0 1 15,-18 17-15,1-18 0,-19 18 16,1-17-16,123 17 15,-141 0 1,-18 17-16,0-17 0,-17 0 16,-1 18-16,1-18 15,-18 17-15,-18 1 16,1-18-16</inkml:trace>
  <inkml:trace contextRef="#ctx0" brushRef="#br0" timeOffset="92237.0097">12506 6685 0,'18'0'31,"35"0"-16,-18 0-15,18 18 16,35-18-16,-35 0 16,0 0-16,17 17 15,-34-17-15,-19 0 0</inkml:trace>
  <inkml:trace contextRef="#ctx0" brushRef="#br0" timeOffset="106490.5531">21255 1976 0,'0'0'16,"18"35"-16,-18-18 0,17 36 0,-17 18 16,18 0-16,-18 17 15,0 35-15,0-17 0,0 159 16,0-142-16,0 1 15,0-36-15,0 0 0,0-35 16,17 17-16,-17-34 0,0-1 16,0 0-16,18 1 15</inkml:trace>
  <inkml:trace contextRef="#ctx0" brushRef="#br0" timeOffset="107048.8247">21184 2081 0,'0'0'16,"0"-35"-16,18 17 15,17 18-15,-17-17 0,70 17 16,-17 0-16,-1 0 15,18 17-15,18-17 16,18 18-16,-18-18 0,35 0 0,-18 0 16,159-18-1,-158 1-15,-18 17 0,-18 0 16,-18 0-16,1 0 0,-18-18 16,0 18-16,-18 0 0,0 18 15,-17-18-15,0 17 16,-18 1-16,0 35 15,0-18 1,0 1-16,0 17 0,-18 70 16,18-52-1,0-1-15,0 1 0,0-1 0,18 54 16,-1-71 0,1 17-16,17 36 15,-17-53-15,-1 35 16,-17-35-16,0-18 0,-17 18 15,-18-18-15,-1-17 16,1 0-16,-18-1 16,-18 1-16,1 0 0,-36-1 15,18-17-15,-36 0 0,-123 36 16,106-36-16,18 17 16,17-17-16,-88 18 15,141-18-15,0 0 0,36-18 16,-1 1-16</inkml:trace>
  <inkml:trace contextRef="#ctx0" brushRef="#br0" timeOffset="108004.6907">20955 3863 0,'0'0'16,"18"0"-1,17-18 1,18 18-16,-18 0 0,0 0 16,1 0-16,-19 18 0,1 0 15,0-1-15,-18 1 0,0 17 16,-36 18-1,19-18-15,-1 1 0,0-1 0,1-17 16,-1-1-16,18 1 16,18-18-1,35 0-15,-18-18 16,0 1-16,1-1 16</inkml:trace>
  <inkml:trace contextRef="#ctx0" brushRef="#br0" timeOffset="108315.5059">21467 3863 0,'0'0'15,"17"0"17,1 0-17,-1 0-15,36 0 16,-35 0-1,0 0-15,-1 18 0,1-18 0,0 17 16,-1 1-16,-17-1 16,0 1-16,-17 0 0,17 17 15,-53 0-15,35 18 16,0-53 0,1 18-16,17 0 0,17-18 15,1 0-15,35-18 16,-18 18-1,-17-18-15,-1 1 0</inkml:trace>
  <inkml:trace contextRef="#ctx0" brushRef="#br0" timeOffset="108494.9471">21890 3845 0,'-18'0'16,"18"18"-16,-17 0 15,17 17 1,0-18-16,17 1 0,19 17 16,-19-35-16,1 0 15,17 0-15,-17 0 16,-1 0-16</inkml:trace>
  <inkml:trace contextRef="#ctx0" brushRef="#br0" timeOffset="108620.8423">21978 3881 0,'0'0'0,"-18"17"16,18 18-16,0 1 16,0-1-16,18 0 0,0 1 15,-1-1-15,1-17 0,0-1 16,-1 1-16</inkml:trace>
  <inkml:trace contextRef="#ctx0" brushRef="#br0" timeOffset="108781.1744">22172 3916 0,'0'0'16,"35"17"-16,-17 1 0,0 0 16,17-18-16,-17 17 15,17 1-15,-18-18 0</inkml:trace>
  <inkml:trace contextRef="#ctx0" brushRef="#br0" timeOffset="108926.8967">22296 3933 0,'-18'53'15,"36"-106"-15,-36 124 0,18-53 16,18-18-16,-1 17 0</inkml:trace>
  <inkml:trace contextRef="#ctx0" brushRef="#br0" timeOffset="109162.1701">22507 3775 0,'0'0'16,"53"0"-16,-18 17 0,-17 1 15,-18 0-15,0-1 16,-18 54 0,-34-1-1,52-34 1,52-19 0,1-17-1,-35 0-15,0-17 16</inkml:trace>
  <inkml:trace contextRef="#ctx0" brushRef="#br0" timeOffset="109447.7217">22789 3792 0,'18'0'0,"0"0"16,-1 0-16,-17 18 0,18-18 15,0 0-15,-18 18 0,17-1 16,-17 1 0,0 0-16,-17 17 15,17-18-15,0 1 16,0 0-16,17-1 16,-17 1-16,18 0 15,0-1 1,-1-17-1,1 0 1,-1-17-16</inkml:trace>
  <inkml:trace contextRef="#ctx0" brushRef="#br0" timeOffset="109648.2918">23142 3792 0,'0'18'16,"0"0"-16,0-1 16,0 1-16,0 0 0,0-1 15,18-17-15,0 18 0,-1-1 16,1 1-16,17-18 16,-17 0-16</inkml:trace>
  <inkml:trace contextRef="#ctx0" brushRef="#br0" timeOffset="109781.4551">23213 3828 0,'17'53'15,"-34"-106"-15,34 141 0,1-53 16,-18 0-16,18 1 16,-1-19-16,1 36 15,0-35-15</inkml:trace>
  <inkml:trace contextRef="#ctx0" brushRef="#br0" timeOffset="109982.4906">23477 3863 0,'0'0'0,"0"18"0,18-1 15,0 1-15,-1-1 16,36 19-16,-35-36 16,35 17-16,-36-17 15,1 0-15</inkml:trace>
  <inkml:trace contextRef="#ctx0" brushRef="#br0" timeOffset="110129.4407">23583 3916 0,'0'0'16,"-17"35"-16,17-17 0,0-1 15,0 1-15,17-18 0,1 0 16,-1 0 0</inkml:trace>
  <inkml:trace contextRef="#ctx0" brushRef="#br0" timeOffset="110327.6582">23865 3792 0,'0'0'15,"71"0"-15,-18 0 0,-18 0 0,-17 18 16,17-18-16,-35 18 16,-18-1-1,1 1-15,-18 0 16,-18-1-1,17-17-15,19 0 0,-1 0 16,0-17-16</inkml:trace>
  <inkml:trace contextRef="#ctx0" brushRef="#br0" timeOffset="111202.3015">21378 1887 0,'18'-17'15,"0"-1"1,-1 0-16,-17 1 15,18-1 1,-18 1 0,0-1-16,18 18 15,17-18 1,-18 18-16,1-17 0,53 17 16,-18 0-1,-1 0-15,19 0 0,0 17 16,17-17-16,0 0 0,141 18 15,-105 0-15,-1-18 16,18 0-16,124-18 16,-124 18-16,-35 0 15,0-18-15,-18 18 0,53-17 16,-88-1-16,-18 18 16,0 0-16,-17 0 15,0 0-15,-1 0 0,1 18 16,0-18-1,-18 17 1,-18 1 15,0 0-31,-17-1 16,17-17 0,-17 18-16,18-18 0,-19 17 0,-34 19 15,52-1 1,-17-17-16,17-1 0,1 1 15,-1-18-15,18 18 0,0-1 16</inkml:trace>
  <inkml:trace contextRef="#ctx0" brushRef="#br0" timeOffset="111758.7134">23724 1746 0,'0'0'16,"-17"0"-16,-1 18 16,0 35-1,1-18-15,-1 18 16,18 0-16,-18 17 0,-17 54 15,35-53-15,-17-1 16,17 54 0,-18-54-16,18-17 0,0 0 0,0-18 15,18 0-15,-18 18 16,17 0-16,-17-17 16,0-1-16,18-17 15,-18 17-15,0 18 0,0 0 16,0-36-1,17-17 17,-34 0-17,17 18 1,-18-18-16,1 18 16,17-1-16,-18 1 15,18-1-15,-18 1 0,18 0 16,-17-1-16,17 1 15,-18-18-15,0 18 16,1-1-16,-1-17 16,0 18-16,-17 0 0,18-18 0,-36 17 15,17 1 1,19-18-16,-1 17 0,-17-17 16</inkml:trace>
  <inkml:trace contextRef="#ctx0" brushRef="#br0" timeOffset="112385.3864">24165 2593 0,'0'0'16,"18"0"-16,17 0 15,0 0-15,18 18 0,36-18 0,-1 0 16,18 0-16,17 0 0,18 0 15,141 0 1,-140-18-16,-19 18 16,-17 0-16,-18 0 0,0 0 0,-17 0 15,-18 0-15,0 0 16,-36-18-16,-34 18 16</inkml:trace>
  <inkml:trace contextRef="#ctx0" brushRef="#br0" timeOffset="112598.078">25612 2417 0,'70'0'15,"-140"0"-15,176 0 0,-54 0 0,1 0 16,53 17 0,-53 1-16,0-1 0,18 1 0,-19 0 15,-16-1-15,17 19 16,-36-1-16,-34 0 15,-19-17-15,1-1 16,-18 1-16,0 17 0,0-35 16,0 18-16,18-18 0</inkml:trace>
  <inkml:trace contextRef="#ctx0" brushRef="#br0" timeOffset="115079.1364">27076 2364 0,'0'-18'31,"17"18"-31,1 0 16,-18 18 0,18 17-1,-18 18-15,0 0 0,17 17 16,-17 1-16,0 17 16,0-17-16,0 87 15,18-87-15,-18-1 0,18 19 16,-1-54-16,-17-17 15,18 17 1,-1-35-16,-17-18 0</inkml:trace>
  <inkml:trace contextRef="#ctx0" brushRef="#br0" timeOffset="115761.7516">27058 2311 0,'0'0'15,"18"0"1,17 0 0,-17 0-16,17 0 15,71 17 1,-53-17-16,17 0 0,18 18 0,-17-18 16,17 0-16,0 0 0,89 18 15,-89-18-15,-18 0 16,1 0-16,35 0 15,-53 0-15,0 0 16,0 0-16,35 0 16,-53 0-16,36 0 15,-36 17-15,-17-17 16,-1 0-16,1 0 0,-1 18 16,1 0-1,0-1 1,-18 1-16,17-18 15,-17 17-15,18 1 0,-18 0 0,18 35 16,-18-18 0,17 18-16,1 53 15,0-36-15,-18 1 0,17 17 16,19 124 0,-19-159-16,1-1 15,-1-16-15,1-1 0,-18 0 16,-18 1-1,1-36-15,-18 0 0,-18 17 0,-89-17 16,72-17-16,-36 17 16,-88 0-1,88 0-15,0 0 0,18-18 0,-106 18 16,124 0 0,-1 0-16</inkml:trace>
  <inkml:trace contextRef="#ctx0" brushRef="#br0" timeOffset="116105.8371">27040 3828 0,'36'-18'15,"-72"36"-15,107-36 0,-36 18 0,1 0 16,-19 0-16,18 0 16,-17 18-16,-18 35 15,0-36-15,-18 18 0,18 1 16,-35 17-1,18-18-15,17-17 0,0 17 16,0-17-16,17-18 16,18 0-16,-17 0 0,17 0 15</inkml:trace>
  <inkml:trace contextRef="#ctx0" brushRef="#br0" timeOffset="116370.459">27358 3828 0,'35'0'16,"-17"-18"-16,17 18 15,0 0 1,-17 0-16,0 0 0,-1 18 16,-17-1-16,18 36 15,-18-18-15,-18-17 0,18 17 16,-17-17-16,-1 17 15,18-17-15,0 0 0,0-1 16,18 1 0,-1 0-16,1-18 15,0 0-15,17-18 16</inkml:trace>
  <inkml:trace contextRef="#ctx0" brushRef="#br0" timeOffset="116595.7777">27781 3792 0,'-17'18'15,"34"-36"-15,-34 54 0,17-19 0,17 19 16,1-19-1,0 1-15,-1-18 0,18 17 0,-17-17 16,0 0-16,-1 0 16,-17-17-16</inkml:trace>
  <inkml:trace contextRef="#ctx0" brushRef="#br0" timeOffset="116720.3856">27869 3810 0,'0'0'15,"0"53"-15,18-35 0,-18 17 0,18 0 16,-1 18 0,1-35-16,0-1 15</inkml:trace>
  <inkml:trace contextRef="#ctx0" brushRef="#br0" timeOffset="116879.4857">28063 3916 0,'0'0'16,"36"35"-16,-19-17 0,1-18 15,17 17 1,1 1-16,-1-18 0</inkml:trace>
  <inkml:trace contextRef="#ctx0" brushRef="#br0" timeOffset="117018.5437">28187 3898 0,'0'18'0,"0"-1"15,0-52-15,0 88 0,0-35 16,0-1-16,0 1 0,18-18 16</inkml:trace>
  <inkml:trace contextRef="#ctx0" brushRef="#br0" timeOffset="117252.3447">28363 3810 0,'89'0'16,"-178"0"-16,213 0 0,-107 18 16,1-18-16,-18 17 15,0 1-15,-18 17 0,1-17 16,-1-1-16,1 19 15,-1-19-15,18 19 0,0-19 16,0 1-16,0 0 0,18-18 16,-1 17-1,1-17-15,-1-17 16,1 17-16</inkml:trace>
  <inkml:trace contextRef="#ctx0" brushRef="#br0" timeOffset="117575.0625">28663 3792 0,'0'18'32,"0"17"-17,0-17-15,0 0 16,18-1-16,-1 1 15,1-18-15,0 0 16,-18 17 15,0 1 1,17-18-17,1 0-15,0 0 31</inkml:trace>
  <inkml:trace contextRef="#ctx0" brushRef="#br0" timeOffset="117846.4287">28893 3828 0,'0'17'31,"0"1"-31,17 0 16,-17-1-16,35 1 15,-17-1 1,0-17-1,-1 0 1,-17-17 0,0-1-16</inkml:trace>
  <inkml:trace contextRef="#ctx0" brushRef="#br0" timeOffset="118352.6276">29298 3757 0,'0'35'15,"18"1"1,-1-19-16,-17 19 15,18-19-15,0 1 0,17 35 16,-17-36-16,17 1 16,-17 0-16</inkml:trace>
  <inkml:trace contextRef="#ctx0" brushRef="#br0" timeOffset="118541.1098">29475 3828 0,'-36'35'15,"19"0"-15,70-105 0,-124 175 0,53-87 16,1 35 0,17-18-16,0-17 0,0 17 15,17-35-15,19 0 0,-19 0 16</inkml:trace>
  <inkml:trace contextRef="#ctx0" brushRef="#br0" timeOffset="118792.4599">29686 3792 0,'0'36'15,"-17"-19"-15,-1 1 16,0 70-1,18-53-15,0 1 0,0-1 0,18-17 16,0 17-16,-1-17 16,1-1-16,0 1 15,-1-18-15,-17-18 16,0-17 0,-17 17-16,-1-35 15,18 18-15,-18 17 0,18 1 16</inkml:trace>
  <inkml:trace contextRef="#ctx0" brushRef="#br0" timeOffset="119123.0941">29933 3881 0,'0'17'16,"18"1"-1,-18-1-15,17 1 32,1-18-32,0 0 0,-18 18 0,17-18 15,1 17 48,-18 1-63,18 17 15,-1-17 1,-17 0 0,-17-18 15</inkml:trace>
  <inkml:trace contextRef="#ctx0" brushRef="#br0" timeOffset="119959.2298">28698 3845 0,'-17'-17'15,"-1"17"1,36 0-1,-1 0 1,19 17 0,-19 1-16,1 0 15,-18-1 1,0 1-16,0-1 16,0 1-16,-18 35 15,1-35-15,17-1 16,0 1-16,17 0 15,1-1-15,0-17 16,17 0-16,-17 0 16,17-17-16</inkml:trace>
  <inkml:trace contextRef="#ctx0" brushRef="#br0" timeOffset="120194.7961">29016 3739 0,'-18'0'16,"18"18"0,-17 0-16,17 17 15,0-17-15,0 17 16,0-17-16,0 17 0,35 0 16,-17-17-1,-18-1-15,17 1 0,1-18 0,0 18 16,-1-18-1,1 0-15,-18-18 0,0 0 16</inkml:trace>
  <inkml:trace contextRef="#ctx0" brushRef="#br0" timeOffset="120334.29">29104 3898 0,'0'0'0,"0"106"0,0-53 16,18 0-16,-18 0 0,70 53 15,-52-89 1,17 1-16,1-18 16</inkml:trace>
  <inkml:trace contextRef="#ctx0" brushRef="#br0" timeOffset="121645.3347">27323 2064 0,'-18'0'16,"0"0"-1,36 0 1,0 0 0,17-18-16,0 0 15,0-17-15,18 0 0,18-18 16,0 0-16,-1 0 0,18 0 16,0-17-16,-17-1 0,88-70 15,-89 70 1,-17 1-16,0-1 0,0 18 15,0 18-15,-18-18 0,1 18 16,16 17-16,-16-17 0,-19 17 16,1 18-16,0-17 0,-1 17 15,-17-18-15,18 18 16,0 0 0,-1 0-1,1-17 1,-1 17-1,1 0 1,0 0-16,-1 0 0,1 0 0,35 0 16,0 0-1,-18 0-15,18 0 0,18 0 16,-1 17-16,18-17 16,1 18-16,105-18 0,-18 0 15,-88 0 1,18 0-16,-71-18 15,1 18-15,-19 0 16,-17 18 15,0-1-15,0 1 0,0 0-16,0-1 0,-17 1 15,-19 35 1,1-18-16,0 18 0,-124 88 15,71-35-15,-36 18 16,1 17-16,17 0 0,0-18 0,18-17 16,35-18-16,-35 53 15,53-88-15,-1-17 16,19-1-16,-1 0 16,18-17-16</inkml:trace>
  <inkml:trace contextRef="#ctx0" brushRef="#br0" timeOffset="122134.3637">29898 1023 0,'18'-18'16,"-36"36"-16,53-18 0,-17 18 0,-1 17 0,-17 0 16,18 36-16,-18-18 15,35 88-15,-17-71 16,0 1-16,35 52 16,-18-70-16,-17 0 0,17 0 15,0 0-15,0-18 16,1 1-16,-1-1 0,0 18 15,-17 0 1,-1-53-16,-17 17 16,0 1 31,-35 35-32,0-18-15,0 18 16,-18 0-16,-18 18 0,-17 17 15,-18 35-15,0-17 0,-17 18 16,-1-1-16,1-17 16,17-18-16,-35 53 15,88-88-15,0 0 16,35-18-16,1-17 16</inkml:trace>
  <inkml:trace contextRef="#ctx0" brushRef="#br0" timeOffset="122880.1064">30621 2540 0,'-18'0'15,"36"0"-15,-18 0 16,35 0-1,1 18-15,70-18 16,-36 0-16,1 0 0,87 0 16,-87 0-1,-1-18-15,36 18 0,-70-18 16,-1 18-16,-17-17 0</inkml:trace>
  <inkml:trace contextRef="#ctx0" brushRef="#br0" timeOffset="123085.4764">31380 2293 0,'53'18'0,"-106"-36"0,158 53 15,-69 1-15,34-19 0,-17 19 16,18-1-16,-1-18 0,-34 19 16,16-19-16,-34 19 0,-18-19 15,-18 1-15,-17 0 0,0 17 16,0-18-16,-36 1 0,-35 35 15,71-53 1,0 18-16,17-18 0,0 0 16</inkml:trace>
  <inkml:trace contextRef="#ctx0" brushRef="#br0" timeOffset="123803.4472">31715 3157 0,'0'0'15,"0"53"-15,17-17 0,-17-1 16,18 18-16,0-18 0,-1 18 16,1 0-16,17 35 15,-17-70-15,-1 17 16,19-17-16,-36-36 15</inkml:trace>
  <inkml:trace contextRef="#ctx0" brushRef="#br0" timeOffset="124204.0751">31732 2981 0,'0'0'16,"18"0"-16,53 0 15,-19 0-15,90-18 16,-37 1-16,1-1 0,0 0 16,-18 1-16,18-1 0,18 18 15,-71 18-15,-18-18 16,0 17-16,-17 1 0,-18 0 16,0 17-16,0-17 0,0 87 15,-18-69 1,18 17-16,0 0 0,0 17 15,18 36-15,-1-53 16,-17 0-16,18 0 16,0-18-16,-1 18 0,-17-35 15,18 17-15,-18-18 0,0 1 0,-18-18 16,-17 0 0,0 0-16,-1-18 0,-16 1 15,-1-1-15,-18 1 16,0-19-16,1 19 0,-1-19 0,18 19 15,-70-36 1,70 35-16,0-17 0</inkml:trace>
  <inkml:trace contextRef="#ctx0" brushRef="#br0" timeOffset="125034.2084">31838 2646 0,'0'0'15,"53"-53"-15,-35 35 0,-18 1 0,17-19 16,1 19-16,0-36 15,-1 18-15,1 17 0,-18 0 16,18 1-16,-1-19 16,1 19-16,0-19 0,-1 1 15,18-18-15,54-35 16,-36 17-16,17 1 0,1-18 16,17 0-16,71-106 15,-106 105-15,-1 1 16,-16 0-16,-1 17 15,18-34-15,-35 69 0,-1 1 16,-17 0-16,0 17 0,0 0 16,0 1-16,0-18 15,0 17-15,0 0 16,0 36 15,0 0-15,18-1-1,-1-17-15,19 18 16,17-18-16,-18 0 0,18 0 16,17 17-16,54 1 15,-71-18-15,17 18 0,-17-1 16,0-17-16,0 36 16,-35-36-16,-1 0 0,1 17 15,0 1 1,-1 0-1,1-18 1,0 0-16,-1 0 0,18 0 16,18 0-1,-35 0-15,-18 17 16,0 1-16,0 35 16,-18-18-16,-17 18 15,-18 0-15,-35 106 16,17-54-16,19 1 15,-37 18-15,19 17 0,-18-18 16,-1 18-16,1-35 0,0 18 16,17-36-16,1 0 15,-1-17-15,18 52 16,36-70-16,-1 18 16,36-54-16,-1-17 0,19 0 15,34-53-15</inkml:trace>
  <inkml:trace contextRef="#ctx0" brushRef="#br0" timeOffset="125331.5417">33726 1252 0,'0'36'0,"0"69"16,17-34-16,1 17 15,-1 0-15,19 71 16,-36-71-16,17-17 0,-17-1 16,0 1-16,0 0 15,0-1-15,18-17 0,-36-18 16,18 54-1,-17-72-15,17 1 0,0-1 0,-18 1 16,0-18 0</inkml:trace>
  <inkml:trace contextRef="#ctx0" brushRef="#br0" timeOffset="125748.5534">32861 3792 0,'0'-17'31,"0"-1"-15,18-17-1,17 0-15,0-1 0,1 1 16,34-36-16,1 19 15,-1-19-15,36-17 0,88-142 16,-88 107-16,0-18 16,-18 17-16,-35 36 0,-53-18 15,0 71-15,0 17 16</inkml:trace>
  <inkml:trace contextRef="#ctx0" brushRef="#br0" timeOffset="126382.025">31327 4269 0,'0'-18'15,"17"18"-15,1 0 0,17 0 0,1 0 16,-1 0-16,0 0 16,18 35-1,-35 1-15,-18-19 0,0 18 0,-36 18 16,1-17-16,17-1 15,-52 18 1,70-36-16,-18 1 0,18 0 16,18-1-16,35 1 15,-18-18-15,0 0 16,18 0-16,-17-18 16</inkml:trace>
  <inkml:trace contextRef="#ctx0" brushRef="#br0" timeOffset="126616.4344">31785 4145 0,'0'0'16,"53"35"-16,-35-17 0,-18 0 0,17-1 16,1 1-16,-18 35 15,-18-35 1,18-1-16,-17 1 0,-1 17 0,18-17 15,-17-1 1,17 1-16,0 0 0,17-1 16,18 1-1,-17-18-15,0 0 0,-1 0 16</inkml:trace>
  <inkml:trace contextRef="#ctx0" brushRef="#br0" timeOffset="126799.5057">32068 4233 0,'0'0'0,"0"18"16,-18 0-1,18 17-15,0-17 0,18-1 16,-18 1-16,17 17 0,1-35 16,-1 18-16,19-1 15,-19-17 1,1 0-16,0-17 0,-1-1 15</inkml:trace>
  <inkml:trace contextRef="#ctx0" brushRef="#br0" timeOffset="126929.0841">32209 4374 0,'-18'53'16,"0"36"-16,54-231 0,-72 319 0,54-107 15,0-52 1,17 17-16,-17-17 0,-1-18 15</inkml:trace>
  <inkml:trace contextRef="#ctx0" brushRef="#br0" timeOffset="127091.1083">32438 4410 0,'0'0'0,"18"17"15,34 36 1,-34-35-16,0 0 0,-1-18 16,1 17-16</inkml:trace>
  <inkml:trace contextRef="#ctx0" brushRef="#br0" timeOffset="127245.5097">32544 4445 0,'-18'53'16,"36"-106"-16,-36 141 0,18-70 0,0-1 0,18 19 15,-1-36-15,1 0 16</inkml:trace>
  <inkml:trace contextRef="#ctx0" brushRef="#br0" timeOffset="127467.5334">32773 4286 0,'0'0'15,"53"18"-15,-53 0 0,18-1 16,-18 1-16,-18-1 0,0 1 16,1 17-16,-1-17 15,0 0-15,1 17 0,-1-17 16,18 17-1,18-18-15,-1 1 16,1-18-16,35 0 16,-35-18-16</inkml:trace>
  <inkml:trace contextRef="#ctx0" brushRef="#br0" timeOffset="127712.3114">32914 4304 0,'0'0'0,"18"0"0,-18-18 16,17 18-16,1 0 16,0 18-1,-1 0-15,-17-1 0,18 1 16,-18-1-16,0 36 16,-18-35-16,18 0 15,0-1-15,0 1 0,-17-18 16,17 18-16,0-1 15,17-17-15,19 0 16,-19 0-16,-17-17 16</inkml:trace>
  <inkml:trace contextRef="#ctx0" brushRef="#br0" timeOffset="127886.3681">33143 4304 0,'0'18'15,"0"-1"1,0 1-16,0-1 16,0 1-16,0 0 0,18-1 15,0 1-15,-1 0 16,1-18-16</inkml:trace>
  <inkml:trace contextRef="#ctx0" brushRef="#br0" timeOffset="128031.0856">33267 4322 0,'0'70'16,"0"-140"-16,0 211 15,-18-106-15,18 0 16,18 18 0,-18-35-16,18 17 0,-1-17 15</inkml:trace>
  <inkml:trace contextRef="#ctx0" brushRef="#br0" timeOffset="128207.7771">33390 4445 0,'0'0'0,"18"53"0,-18-35 16,18-1-16,-1 1 0,1-18 15,0 17-15,-1-17 16,-17-17 0</inkml:trace>
  <inkml:trace contextRef="#ctx0" brushRef="#br0" timeOffset="128391.7666">33567 4322 0,'-53'35'16,"106"-70"-16,-124 105 0,54-35 0,-19 18 0,19-17 15,-1 34-15,0-35 16,18 1-16,0-19 0,18 1 16</inkml:trace>
  <inkml:trace contextRef="#ctx0" brushRef="#br0" timeOffset="128679.0897">33602 4392 0,'0'0'16,"-35"71"-16,35-36 15,-18 0-15,18 0 0,0 18 0,18-17 16,-18-19-16,17 19 16,1-19-16,0 1 0,-1-18 15,1 18-15,0-36 16,-1-17 0,-17 17-16,0-17 0,-17 17 15,17-17-15,0 17 0,-18 0 16,0-17-16,18 18 0,-17 17 15</inkml:trace>
  <inkml:trace contextRef="#ctx0" brushRef="#br0" timeOffset="128865.0547">33726 4480 0,'-18'53'16,"36"-106"-16,-36 141 0,0-52 15,18-1-15,0-17 16,18 35-16,-18-36 16,18-17-16,-1 18 0,1-18 15</inkml:trace>
  <inkml:trace contextRef="#ctx0" brushRef="#br0" timeOffset="128997.4418">33778 4604 0,'0'0'16,"0"35"-16,-17 0 0,-1 18 0,1-17 16,17 16-16,-18-16 15,0 34 1,1-52-16,-19 17 0</inkml:trace>
  <inkml:trace contextRef="#ctx0" brushRef="#br0" timeOffset="130885.5767">6456 7461 0,'-18'0'16,"36"0"15,17-17-31,-17 17 0,35 0 16,0 0-16,0 0 0,35-18 0,-18 18 15,36 0-15,0 0 16,0-18-16,35 18 0,0-17 15,18 17-15,-1-18 0,1 0 16,0 18-16,-18-17 16,141-1-16,-176 1 0,0 17 15,-18-18-15,-17 18 16,-18 0-16,0 0 16,-36 18-16,1-18 0</inkml:trace>
  <inkml:trace contextRef="#ctx0" brushRef="#br0" timeOffset="131449.8073">7391 8290 0,'0'0'0,"17"0"16,19 0-16,-1 0 0,35 0 15,-17 18-15,36-18 0,-1 0 16,18-18-16,-1 18 0,37 0 15,-90 0 1,-16 0-16</inkml:trace>
  <inkml:trace contextRef="#ctx0" brushRef="#br0" timeOffset="134184.9216">26388 4480 0,'0'18'16,"17"35"-1,1-36-15,70 19 16,-35-1-16,0-17 0,0-1 16,18 1-16,-1 0 15,18-1-15,-17 1 0,35 0 0,-18-18 16,35 17-16,1-17 0,158 0 15,-123-17 1,0 17-16,-1-18 0,19 0 16,-1 1-16,18-1 0,-35 18 15,158-18 1,-176 18-16,1 0 0,122 18 16,-140 0-16,-1-1 15,-17 1-15,-18 17 0,18-17 16,-35 17-16,87 18 15,-52 18-15,-71-54 16,-17 18-16,0 1 16,-18-19-16,0 1 15,-18-18-15,-17 18 16,35-1-16,-18-17 0,18-17 16,0-1-1,0 0-15,0 1 0,18-1 16,-18 0-16,17 1 15,1-1-15,0 1 0,-1 17 16,36-18-16,-17 18 16,-1-18-16,0 18 0,18 0 15,-18 0-15,18 0 0,53 18 16,-53-18-16,-18 0 16,18 0-16,-18 18 0,71-1 31,-70 1-31,-1-18 0,53 17 15,-35 1 1,0-18-16,17 18 0,36-1 16,-35-17-16,35 0 15,-36 18-15,1-18 16,-1 0-16,-17 18 0,35-18 16,-17 17-16,-1 1 0,19 0 15,-19-18-15,18 17 0,1 1 16,69-1-1,-87 1-15,-1-18 0,107 18 16,-107-1-16,19-17 16,-1 0-16,-18 18 0,19-18 15,-1 0-15,-53-18 16,-35 1-16,0-36 16,0 18-1,0 17-15,0-17 16,0 17-16,0 0 15,0 1-15</inkml:trace>
  <inkml:trace contextRef="#ctx0" brushRef="#br0" timeOffset="145063.2925">5221 2487 0,'-18'-18'31,"18"1"-16,-35-1 1,18 18-16,-1-17 0,-17 17 16,-1-18-16,-17 18 0,1-18 15,-19 1-15,18 17 16,-17-18-16,-1 18 0,0-18 16,1 1-16,-159-1 15,158 0-15,-123 18 16,141 0-1,0 18-15,0-18 0,-17 18 16,17-1-16,0 1 0,0 0 16,-123 35-1,140-36-15,-17 18 16,18-17-16,0 0 0,-1 17 16,1-17-16,0-1 15,0 19-15,-1-19 0,-17 36 16,18-18-16,18-17 0,-1 17 15,0-17-15,1 17 0,17-17 16,0 0-16,-18 17 16,18-18-16,18 36 15,-1-35-15,1 35 16,17-35-16,0 17 16,1-18-16,-1 1 0,18 17 15,0-17-15,0 0 0,0-1 16,70 19-16,-52-19 15,-1 1-15,1-1 0,17-17 16,0 18-16,-17 0 16,17-18-16,0 17 0,0-17 15,1 18-15,-1 0 0,-18-18 16,18 17-16,1-17 0,-1 0 16,0 18-16,-17-18 0,17 0 15,-18 0-15,1 0 16,-1 0-16,1 0 0,-18 0 15,0-18-15,17 18 0,54-17 16,-71-1-16,-18 18 16,18-18-16,-18 1 0,1-19 15,-1 19-15,-18-1 0,19-17 16,-1 17-16,-17-17 0,17 17 16,-17 1-16,-1-19 15,1 19-15,0-1 16,-1 1-16,1-1 0,-18-17 0,0 17 15,17 0-15,-17-17 16,0 0-16,0 0 0,0-1 0,0 1 16,-17 0-16,17-1 15,-18 1-15,1 17 0,-1-17 16,0 0-16,-17 0 0,0-1 16,-18 1-16,0 0 0,-35 0 15,-106-18 1,70 17-16,-17 19 0,0 17 15,0 0-15,0 0 0</inkml:trace>
  <inkml:trace contextRef="#ctx0" brushRef="#br0" timeOffset="162738.2507">10460 7073 0,'0'18'31,"0"-1"-15,0 1-16,0 0 0,0 17 15,18 36 1,-18-18-16,0-18 0,0 18 0,0 53 15,0-71 1,0-18-16,0 1 16,17-18-16,1-18 15,-18 1 1</inkml:trace>
  <inkml:trace contextRef="#ctx0" brushRef="#br0" timeOffset="163030.9982">10319 7232 0,'0'0'0,"0"-18"0,0 1 31,0-1-15,17 0-16,1 1 0,17-36 15,-17 35-15,0-17 16,-1 0-16,1 17 0,-18 0 16,18 1-16,-1 17 15,1 17-15,-18 1 0,70 105 16,-52-87 0,0-19-16,17 19 15,-17-19-15,17 1 0</inkml:trace>
  <inkml:trace contextRef="#ctx0" brushRef="#br0" timeOffset="173495.951">21608 7320 0,'0'18'16,"17"-18"0,1 0-16,0 0 15,17 0-15,-18 0 0,19 0 16,-1 0-16,0 0 15,1 0-15,-1 17 0,0-17 0,18 18 16,0-18-16,0 18 0,0-18 16,-18 0-16,18 0 15,0 0-15,-18 0 0,0 0 16</inkml:trace>
  <inkml:trace contextRef="#ctx0" brushRef="#br0" timeOffset="284949.8753">5715 2134 0,'-18'0'16,"36"18"15,0 0-31,-1-18 16,19 17-16,-19 1 0,18-18 15,18 18-15,0-18 0,18 0 16,-1 0-16,19 0 16,-1 0-16,0 0 0,0 0 0,18 17 15,0-17-15,123 0 16,-105 0-16,-36 18 16,18-18-16,-36 17 0,1-17 15,-18 0-15,0 18 16,-18-18-16,-17 0 0,-1 0 15,1 0-15,-36 0 16</inkml:trace>
  <inkml:trace contextRef="#ctx0" brushRef="#br0" timeOffset="304043.7579">24412 16845 0,'18'0'15,"0"53"-15,-54-106 0,72 159 16,-19-71-16,18 89 16,-17-71-16,0 17 15,-1-17-15,1 0 0,0 0 16,-1-18-16,1 1 0,17-1 16,-35 0-16,18-17 0,17-1 15,-17-34 1</inkml:trace>
  <inkml:trace contextRef="#ctx0" brushRef="#br0" timeOffset="304401.8006">24941 16933 0,'53'0'0,"-106"0"0,124 18 15,-53-18-15,17 18 16,-35-1 0,18-17-16,-18 18 0,0 0 15,0-1-15,0 1 16,-18 17 0,18-17-16,0 17 0,18-17 15,-1 17-15,1-17 0,52 34 16,-34-16-1,-19-19-15,19 1 16,-19 0-16,1 17 0,-36-17 16,1-1-16,-19 1 0,1-18 15,-18 0-15,0 18 0,-35-18 16,70 0 0,1 0-16,-1 0 0</inkml:trace>
  <inkml:trace contextRef="#ctx0" brushRef="#br0" timeOffset="304936.757">25753 17004 0,'0'0'16,"-18"-18"-16,1 18 0,-19-17 0,19 17 15,-1 0-15,-53 35 16,54-17-16,17-1 15,0 18 1,17 1-16,1-1 0,0 0 16,17 1-16,0-1 0,18 35 15,-18-34-15,-17 17 16,0-18 0,-18-17-16,-18-1 0,18 1 15,-35-18 1,35-18-16,-35 1 15,17-54-15,18 18 16,18 18-16,-1-1 16,-17 1-16,35 18 0,-17-19 15,-18 19-15,18-1 0,-18 0 16,0 1-16,0-1 16,-36-17-1,19 0 1,-1 17-1,18 0-15</inkml:trace>
  <inkml:trace contextRef="#ctx0" brushRef="#br0" timeOffset="305564.9001">23707 17374 0,'17'0'32,"1"-35"-17,0 17-15,17 1 16,0-19-16,0 19 16,-17-1-16,35-17 15,-35 17-15,-1 18 0,-17-17 16,18 17-1,-18 17-15,0 1 0,18 0 16,-18-1-16,17 18 0,1-17 16,-1 0-16,19-1 0,-19 1 15,54-18-15,-53 0 16,17 0-16,-18-18 0,1 1 16,0-19-16,-18 19 0,17-18 15,-34-18 1,17 17-16,-18 1 15,0 17-15,18 1 0</inkml:trace>
  <inkml:trace contextRef="#ctx0" brushRef="#br0" timeOffset="306398.9586">26176 16969 0,'0'17'0,"0"-34"0,18 52 16,-18 0-16,17 18 0,-17 0 15,18 0-15,0 0 16,-18 17-16,17-17 0,19 36 15,-36-54-15,0-18 16,17 1 0,-17-53-1,0 0-15,0-18 0,0-18 16,0 18-16,0-70 16,18 70-16,0 0 0,-18 35 15,17-17-15,1 35 16,-1 0-16,1 0 0,0 18 15,-1 17-15,1 0 0,0 0 16,-18 18-16,17-17 0,1-1 16,0-18-16,-1 19 0,1-19 15,-1-17-15,1 0 0,17 0 16,-17-17-16,0-19 0,35-34 16,-36 35-1,36-54-15,-35 37 16,-1-1-16,1 35 15,0 18-15,-1 18 0,-17-1 16,36 36 0,-19-18-16,-17 18 0,36 53 15,-19-53-15,1 0 16,17 0-16,-17-18 0,17 18 16,-17-18-16,35 18 15</inkml:trace>
  <inkml:trace contextRef="#ctx0" brushRef="#br0" timeOffset="351789.2416">6632 8802 0,'18'0'15,"17"0"1,0 0-16,18-18 15,0 18-15,88-35 16,-52 17-16,-1 18 0,0 0 16,106 0-1,-88 0-15,0 0 0,-1 0 16,-16 0-16,105 0 16,-106 0-16,-18-17 0,89 17 15,-141 0 1</inkml:trace>
  <inkml:trace contextRef="#ctx0" brushRef="#br0" timeOffset="352557.4578">13547 8132 0,'17'0'32,"89"0"-17,-35 0-15,17 17 0,0-17 16,18 18-16,0-18 0,17 0 16,1 17-16,-1-17 0,106 0 15,-123 0-15,-17 0 16,-37 0-16,19 18 15</inkml:trace>
  <inkml:trace contextRef="#ctx0" brushRef="#br0" timeOffset="355337.4069">10848 5697 0,'-18'0'16,"1"-17"-1,17-1-15,0 0 0,0 1 16,-18-1-16,18-17 16,0 17-16,0-17 0,0 17 15,18-17-15,-1-18 16,1 36-16,52-36 16,-34 35-16,-1-17 0,18 17 15,0 0-15,106-17 16,-71 17-16,0 1 15,18-1-15,0 1 0,17 17 16,1-18-16,-1 0 0,159 1 16,-123-1-16,0 18 15,0-18-15,176 18 16,-177-17-16,19 17 16,-1 0-16,1 0 0,-1-18 0,-17 18 15,17 0 1,1 0-16,-1-18 0,159 18 15,-176-17-15,141-1 16,-159 18-16,0 0 16,0 0-16,88 0 15,-123 0-15,0 0 0,-18 0 16,-17 0-16,-1 0 0,1 0 16,-18 0-16,0 0 15,-18 0-15,-17 0 16,-18 18-16,0-1 31,0 1-31,17-18 16,-17 18-16,0-1 0,0 1 15,0 35 1,0-35-16,0 17 0,0 0 0,0 0 16,18 1-16,-18-19 15,18 19-15,-18-19 0,17 19 16,-17-19-16,18 1 0,-1-1 15,1-17 1,0 0 0</inkml:trace>
  <inkml:trace contextRef="#ctx0" brushRef="#br0" timeOffset="355588.0495">16722 5433 0,'35'35'15,"-17"-35"-15,-18 18 0,17-1 16,36 1 0,-35 0-16,-1-1 0,1-17 15,17 18-15,-17-18 0,0 0 16,-1 0-16,1-18 0,0 1 15,17-1-15,-18-17 0,-17 17 16,18-17-16,-18 17 16,0 1-16</inkml:trace>
  <inkml:trace contextRef="#ctx0" brushRef="#br0" timeOffset="359309.4347">5750 10848 0,'-17'-18'16,"17"1"-16,-18-1 0,18 0 16,0 1-16,0-19 15,0 19-15,0-54 16,-18 1 0,1-1-1,17 18 1,35-35 15,-17 88-31,17-18 0,-17 1 16,17 17-16,106-18 15,35 18 1,36 0 0,-36-18-1,-87 18-15,122 0 16,-87 0-16,-1-17 15,1 17-15,17 0 0,-18-18 16,177 1-16,-159 17 16,18-18-16,0 18 0,-1 0 15,-16-18 1,16 18-16,1 0 0,-18-17 0,18 17 16,-18 0-16,0 0 15,0 0-15,124 0 16,105 17-1,-140-17-15,-142 18 16,106-18 0,-106 18-16,-17-18 0,-1 0 0,1 0 15,-18 0-15,0 0 16,-1 0-16,-16 17 0,-19-17 16,19 0-16,-19 0 0,1 18 15,0-18-15,-18 17 16,17-17-1,-17-17 32,18-1-31,-1 18 0,1-17-16,0 17 15,-1-18 1,1 18-16,0 0 47,-18 18-32,0-1-15,17-17 16,-17 18-16,0-1 16,18 1-16,-18 0 15,0-1-15,18 1 0,-18 35 16,0-35-16,0 17 15,0 0-15,0 18 16,0-35-16,0 17 16,0-17-16,0-1 0,0 1 15,0 0-15,17-1 16,-17 1-16,18-1 0,-18 1 16,17 0-16,-17-1 15,0 1 1,-17-36-1</inkml:trace>
  <inkml:trace contextRef="#ctx0" brushRef="#br0" timeOffset="359569.2235">11201 10724 0,'17'53'16,"-34"-106"-16,52 124 0,-17-53 0,17 17 15,-17-17-15,17-1 0,0 1 16,71 17 0,-36-53-1,-17 1-15,53-71 16,-70 52-16,-19 19 15,-17-19-15,0 19 0,-17 17 16</inkml:trace>
  <inkml:trace contextRef="#ctx0" brushRef="#br0" timeOffset="361532.9086">19244 10830 0,'-18'0'0,"1"-17"15,17-1 1,0-17 0,0 17-16,17-17 0,1-18 15,0 18-15,-1-1 0,1-17 16,0 18-16,17-35 15,0 34-15,-17 19 0,17-1 16,-17 0-16,17-17 0,18 35 16,53-35-1,-36 17-15,18 1 0,1 17 16,105-36-16,-88 19 16,-1 17-16,19-18 0,105 18 15,-105 0-15,-1 0 16,18 0-16,124 18 15,-124-18-15,18 0 16,-1 17-16,19-17 0,-18 0 16,176-17-1,-159 17-15,-17-18 0,0 18 16,-1 0-16,1-18 0,123 1 16,-141 17-16,-17 0 15,-1-18-15,1 18 0,-18 0 16,17 0-16,-17-18 15,0 18-15,-18 0 0,18 0 0,-18-17 16,-17 17-16,70-18 16,-71 18-16,-34 0 15,16 0-15,-16 0 0,-1 0 16,-17 0-16,17 0 0,-17 0 16,-1 0-16,1 0 15,-1 0-15,1 0 0,0-17 16,-1 17-1,1 0 1,0 0-16,-1 0 0,1 17 16,0-17-16,-1 0 0,18 0 15,36 0 1,-36 0-16,1 0 0,-1 0 16,0 0-16,0 0 0,1 0 15,-1 0-15,0 0 16,-17-17-16,0 17 15,-1 0-15,1 0 0,-1 0 16,1 0 15,0 17-15,-1-17 0,1 18-16,0-1 15,-18 1 1,0 0-16,17 17 15,-17 0-15,0 1 16,0-1-16,0 18 0,18 35 16,-18-53-1,18 18-15,-18-18 0,0-17 0,17 35 16,1 0 0,-18-35-1,0-1-15</inkml:trace>
  <inkml:trace contextRef="#ctx0" brushRef="#br0" timeOffset="361761.2649">25841 10619 0,'0'0'16,"53"70"-16,-35-52 0,17-1 15,-18 1-15,19 0 0,-1-1 16,0 1-16,36 0 16,-36-18-16,0 0 0,1 0 15,-1-18-15,0 18 0,-17-18 16,17 1-16,-17-19 0,-1 19 16</inkml:trace>
  <inkml:trace contextRef="#ctx0" brushRef="#br1" timeOffset="376703.2702">8573 6650 0,'17'0'31,"-17"-18"16,0 1-31,-17-1-1,-1 0-15,0 1 16,-17-19 0,17 19-16,1 17 15,-1-18-15,-17 18 0,-1-18 16,-52 18 0,35 18-16,-17 0 15,35-1-15,-1 1 0,1 17 16,0 1-16,-1-19 0,19 36 15,-18-18-15,17 1 0,0 17 16,1-18-16,17 18 16,-18-18-16,18 18 0,0 0 15,0-18-15,0 18 0,35 0 16,-17-18-16,17 18 0,0-17 16,18-1-16,0 0 0,0-17 15,18-1-15,52 19 16,1-36-1,-54 0-15,-17 0 0,0-18 16,0-17-16,0 17 0,0-17 16,-18 0-16,53-124 15,-105-35 1,-89-18 0,-53 36-1,-17 105 16,140 53-31,-52 36 16,18 0-16</inkml:trace>
  <inkml:trace contextRef="#ctx0" brushRef="#br1" timeOffset="378300.8131">22207 6668 0,'18'0'16,"0"-18"0,-1 18-16,1-18 15,0 18-15,-18-17 16,0-1 15,-18 18-15,0-18-1,18 1-15,-17 17 16,-1-18-16,-17 0 0,17 1 0,-17 17 16,0 0-16,-1 0 0,-17 0 15,18 0-15,-18 17 16,-17 1-16,17 0 0,0-1 16,0 1-16,0 0 0,0 17 15,0-17-15,0 17 0,-35 35 16,53-34-16,-1-1 15,1 0-15,18 18 0,-1-18 16,18 54 0,18-54-16,-1 0 0,18 18 15,71 18-15,-53-36 16,18 0-16,-1 0 0,1 1 16,17-19-16,0 1 0,18 0 15,-18-18-15,0 0 16,1-18-16,-1 0 0,-18 1 15,1-19-15,0-16 0,-19 16 16,1-17-16,-17 0 0,-1-17 16,-17-1-16,-18 1 0,0-1 15,0 18-15,-36-17 0,1 17 16,-124-106 0,106 106-16,-53 0 15,54 36-15,16-1 16,-17 18-16,18 0 0</inkml:trace>
  <inkml:trace contextRef="#ctx0" brushRef="#br1" timeOffset="379912.1216">4004 11571 0,'0'-18'47,"-18"18"-47,18-17 16,-17 17-16,-1-18 15,0 18 1,1 0-16,-18 0 0,17 18 16,-17-18-16,-1 0 0,1 0 15,-35 17 1,17-17-16,17 18 0,-52 17 15,53-17-15,-18 17 16,18-17-16,-1 17 0,-17 1 16,18-1-16,0 0 0,0 0 15,17-17-15,-17 17 0,17 1 16,-17 16-16,17-16 0,18-1 16,-17 36-16,52 34 31,71 19-16,-53-89-15,-1 0 0,160 54 16,-141-54 0,87 0-1,-69-35-15,-1 0 0,-18 0 16,1 0-16,-18-17 16,17-1-16,-17-17 0,0-1 0,-17-17 15,-1 18-15,0-18 0,-17 0 16,-18 0-16,0-17 15,0 17-15,0 0 0,-18-18 16,-17 19-16,-18-54 16,0 70-16,0 1 0,-53-35 15,36 52-15,17-17 16,-18 17-16,1 18 0,-1-18 16,-52 1-1,70 17-15,0 17 0,0-17 16</inkml:trace>
  <inkml:trace contextRef="#ctx0" brushRef="#br1" timeOffset="381508.1055">17145 11642 0,'0'-18'16,"0"0"-1,0 1-15,0-1 16,-18 0-1,1 1-15,-1 17 16,0-18-16,-17 18 0,0 0 16,0 0-16,-1 0 15,-17 18-15,18-18 0,-71 35 16,0 36 0,54-54-16,16 36 0,1-17 15,0 16-15,-1 1 16,1 106-1,53-106-15,17 18 0,0-19 16,159 90 0,71-37-1,35-69 1,-36-72 0,-34-87-1,-177 70-15,35-141 16,-88 123-1,-18 1-15,-17-1 16,-177-158-16,124 176 16,-194-35-1,105 106 1,107-1-16,-1 36 0,1-18 16</inkml:trace>
  <inkml:trace contextRef="#ctx0" brushRef="#br1" timeOffset="408635.9205">4057 15311 0,'0'-18'16,"0"0"0,-18 18-1,18-17 1,-17 17-16,-19 0 0,-17-18 15,18 18-15,0 0 16,-18 0-16,-106 18 16,71-1-1,35 1-15,0 17 16,0 0-16,18 1 0,0-1 16,-1 18-16,19 18 0,17-19 15,0 19-15,0 0 0,17-1 16,19 18-16,-19-17 0,107 123 15,-54-141 1,1-18-16,0 0 0,-1-17 16,36 0-1,-18-18-15,0 0 0,18-18 0,-18 0 16,1-17-16,-19 17 16,18-34-16,36-37 0,-71 36 15,-18 0-15,0 1 16,-17-90-1,-18 54-15,-35 18 0,-1-18 0,-87-54 16,35 72 0,-1-1-16,-16 36 0,16 0 0,-16 17 15,16 18-15,1 0 0,0 18 16,-35 35 0,52-18-16</inkml:trace>
  <inkml:trace contextRef="#ctx0" brushRef="#br0" timeOffset="454234.4926">24536 18009 0,'0'18'16,"17"-18"-16,1 0 0,70-18 16,-17 18-1,17-17-15,0 17 0,36 0 16,140-18-16,-105 18 16,0 18-16,-1-18 0,19 17 15,-1-17-15,1 0 0,193 18 16,-194 0-1,1-1-15,-1-17 0,142 0 16,-195 0-16,-35 0 16,-35 0-16,0 0 15,-70 0-15</inkml:trace>
  <inkml:trace contextRef="#ctx0" brushRef="#br0" timeOffset="470584.4709">10619 917 0,'0'-35'15,"0"17"-15,17 36 16,19 53 0,-1-19-16,0 19 0,18 88 15,-18-71-15,-17 18 16,17-18-16,18 71 15,-35-106-15,17-18 16,-17 0-16,-1-17 0,19-18 16,-19-18-16,1-35 15,0 0-15,-1-17 0,-17-1 16,-17-88 0,-1 71-16,-17 18 0,-1-71 15,19 88-15,-1 17 16,18 1-16,-18 18 0,18-1 15,0 36-15,18-18 16,0 35-16,-1-18 16</inkml:trace>
  <inkml:trace contextRef="#ctx0" brushRef="#br0" timeOffset="470990.4143">11677 1023 0,'-35'-18'16,"70"36"-16,-88-36 0,18 36 0,-1 0 16,-34 35-1,52-18-15,-17 18 0,17-18 16,18 36-16,0-18 15,0-1-15,18 1 0,17-17 16,-17-1-16,35-17 0,-18-1 16,36 1-16,-36-18 0,-17 0 15,17-18 1,-35 1-16,18-1 0,-36-17 16,0 17-1,1 18-15,-1 0 16,18 18-1,0-1-15,18 1 16,-1 0-16,36 17 16,-35-17-1,17-1-15,-17-17 16</inkml:trace>
  <inkml:trace contextRef="#ctx0" brushRef="#br0" timeOffset="471499.6279">12153 953 0,'-17'-36'0,"34"72"16,-52-72-16,17 36 0,1 0 15,-19 18-15,19 17 0,-1 0 16,0 18-16,1 0 15,17 0-15,0 0 0,0 0 16,0 0-16,17 0 0,19 0 16,-19-18-16,19 0 0,-19-17 15,54 0 1,-54-18-16,19 0 0,-1-18 16,-35 0-16,0 1 15,0-1-15,0-17 0,0-1 16,-18 19-1,1-1-15,34 18 32,1 0-17,-18 18-15,18-1 16,-18 1 0,0 0-1,17-18 16,-17 17-15,18-17-16,-18 18 0,18 0 16,-18-1-16,17 1 0,1-18 15,0 18-15,-18-1 0,17-17 16</inkml:trace>
  <inkml:trace contextRef="#ctx0" brushRef="#br0" timeOffset="471711.4482">12577 1341 0,'35'0'16,"-18"0"-16,1 0 0,17 0 15,36-18-15,-18 0 16,-36 1-16,1 17 16</inkml:trace>
  <inkml:trace contextRef="#ctx0" brushRef="#br0" timeOffset="472017.1382">13194 988 0,'18'53'15,"-18"-18"-15,35 106 16,-18-88-16,1 18 16,0-19-16,17 37 0,0-36 15,-17-18-15,0-17 0,17-1 16,-18 1 0,1-18-16,0 0 0,17-18 0</inkml:trace>
  <inkml:trace contextRef="#ctx0" brushRef="#br0" timeOffset="472396.1617">13829 1023 0,'0'-35'16,"0"70"-16,-18-88 0,1 36 0,-19 17 0,-17 17 16,36 18-1,-18 1-15,17-1 0,0 18 16,18-18-16,0 0 15,0 1-15,106 34 16,-35-52 0,-18-18-16,52-53 15,-69 18-15,-1-36 16,-17-17 0,-18-18-16,0 71 15,-18 0-15,18 17 0,0 0 16,-18 18-16,18 18 0,0 0 15,-17 35-15,17-1 16,17 1-16,-17 18 0,18-1 16,0 1-16,17 52 15,-18-70-15,19-17 0,-19 17 16,1-18-16,0-17 16,-1 17-16,1-18 0</inkml:trace>
  <inkml:trace contextRef="#ctx0" brushRef="#br0" timeOffset="504896.192">11501 16704 0,'17'18'16,"1"35"0,-1 0-1,1-1-15,0 19 0,-1 35 16,-17-53-16,18-18 15,-18 0-15,0-17 0,0 0 16,0-36 0,-18 18-16,18-35 0,0-1 15,-17-69-15,-1 52 16,18 0-16,0 0 16,0 18-16,18-36 15,-1 53 1,1 18-16,17 0 15,18 36-15,-35-1 0,0 0 16,-18 0-16,17 54 16,1-72-16,-18 19 15,17 52 1,1-71-16,-18 1 16,18 0-16,-1-1 0</inkml:trace>
  <inkml:trace contextRef="#ctx0" brushRef="#br0" timeOffset="505368.1502">12065 16986 0,'0'18'16,"0"17"-1,18-17-15,-18 17 0,0-17 16,35 70-1,-17-53-15,-18-17 16,17-1-16,-17 1 0,18 0 16,-1-18-16,-17-18 15,18 0 1</inkml:trace>
  <inkml:trace contextRef="#ctx0" brushRef="#br0" timeOffset="505525.515">12277 17039 0,'0'18'0,"0"17"16,17-17-16,-17-1 0,18 19 15,-18-19-15,35 36 16,-35-35-16,18-1 16,-18 1-16,18 0 0,-18-1 15</inkml:trace>
  <inkml:trace contextRef="#ctx0" brushRef="#br0" timeOffset="505652.6216">12171 17198 0,'17'0'0,"-34"0"0,52-18 16,71 18-1,-88-17-15</inkml:trace>
  <inkml:trace contextRef="#ctx0" brushRef="#br0" timeOffset="506246.9066">12700 17074 0,'0'18'15,"0"17"-15,0-17 16,-18 0-16,18-1 16,-17 36-1,-1-35-15,18-1 0,-18 1 16</inkml:trace>
  <inkml:trace contextRef="#ctx0" brushRef="#br0" timeOffset="506669.151">12965 16845 0,'0'0'15,"0"71"-15,17-36 0,-17 0 16,0 18-16,0 0 0,18-18 16,-18 18-1,0-17-15,0-19 16,0-34 0,-18-36-1,18 17-15,0-69 16,0 52-16,18 0 15,-18 17-15,18-16 0,17 16 16,-18 36-16,1 0 16,17 18-1,-17 17-15,0 18 0,-18-18 16,17 1-16,1 17 0,-18-36 16,0 18-16,18 1 0,-18-19 15,17 36-15,-17-35 16,18 0-16</inkml:trace>
  <inkml:trace contextRef="#ctx0" brushRef="#br0" timeOffset="507114.5079">13441 17092 0,'0'35'16,"0"-17"-16,0 17 16,0-17-16,0 17 0,17 18 15,1-35 1,17-1-16,-17 1 16,17-36-1,-35 1-15,18-1 0,-18 0 16,0 1-16,0-1 0,18 1 15,-18-1 1,17 18-16,1 35 16,0-35-1,-18 18-15,17-1 0,1 1 16,-1 0-16,19-1 16,-19-17-16,1 0 15,0 0-15,-1-17 0,1-1 16,-18 0-16,0-17 15,-18 18-15,18-1 0,-17 0 16,-1 1-16,-17-19 16,35 19-16</inkml:trace>
  <inkml:trace contextRef="#ctx0" brushRef="#br0" timeOffset="507438.335">14288 16704 0,'0'35'16,"0"-70"-16,0 106 0,17-18 0,-17-1 15,18 54-15,-1-53 0,-17 0 16,18-18-16,-18 1 16,18-1-16,-1 18 15,-17-36-15,18-17 0,-18 18 16,-18-18-1,18-18-15</inkml:trace>
  <inkml:trace contextRef="#ctx0" brushRef="#br0" timeOffset="507658.9855">14217 17216 0,'0'0'15,"53"70"-15,-35-35 16,17 1-16,18-1 15,-18-35-15,0 18 0,1-18 16,-19 0-16,18-18 16,-17 0-16,0-17 0,-1 17 15,1-17-15,-18 0 16,0 0-16,0 17 0,0-17 16,0 17-16,0 0 15</inkml:trace>
  <inkml:trace contextRef="#ctx0" brushRef="#br0" timeOffset="512253.5431">16475 16757 0,'0'0'0,"0"18"15,17 35 1,-17-18-16,18 18 16,-18 0-16,0 0 0,0-1 15,0 19 1,0-53-16,0-1 0,-18-17 31,18-53-31,0 18 16,0 0-16,0-18 0,0 0 15,0 0-15,18 0 0,0-35 16,-18 53 0,17 35-16,1-18 15,0 18-15,-1 0 0,1 18 0,17 35 16,-17-18-1,-1 0-15,1 36 0,-18-18 16,18-36-16,-18 19 16,0-1-16,17-18 0,-17 1 15,18 35-15,0-53 16,-1 18-16</inkml:trace>
  <inkml:trace contextRef="#ctx0" brushRef="#br0" timeOffset="512536.1091">17004 17022 0,'-18'17'16,"1"1"-1,17-1 1,-18 1-16,18 0 0,0 17 16,0-17-16,18-1 15,-1 1-15,1-18 16,0 18-16,-1-1 0,18-17 0,-17 18 16,0-18-16,17 0 15,-17 0-15,-1 0 0,-17-18 0</inkml:trace>
  <inkml:trace contextRef="#ctx0" brushRef="#br0" timeOffset="512926.9446">17639 16528 0,'0'17'15,"0"1"-15,0 0 0,0 105 16,0-17 0,0-36-1,18 36-15,-1-70 16,-17 16-16,18-34 0,-18 17 16,17-17-16,1 0 0,-18-1 15,18 1-15,-18-36 16</inkml:trace>
  <inkml:trace contextRef="#ctx0" brushRef="#br0" timeOffset="513431.8555">17427 16739 0,'0'0'0,"-17"0"15,17 18-15,17-18 94,-17-18-78,18 1-16,0 17 0,-1-18 0,1 0 15,17 1 1,-17-1-16,-1-17 0,1 17 15,17-17-15,-17 0 0,17-18 16,-17 17-16,-1 19 16,1-1-16,-18 1 15,0-1-15,18 18 0,-18-18 16,0 36 0,17-18-16,1 35 0,-18-17 0,18 17 15,17 36 1,0-54-16,-17 19 0,17-1 15,-17-18-15</inkml:trace>
  <inkml:trace contextRef="#ctx0" brushRef="#br1" timeOffset="520510.327">17692 16263 0,'0'-18'16,"0"1"0,-18 17-1,1-18 1,-1 18-16,-17 0 15,17 0-15,-17-17 16,-1 17-16,1 0 16,0 0-16,-18 0 0,0-18 15,18 18-15,-18 0 0,0 0 16,-18 0-16,18 0 0,-70 0 16,52 18-16,19-1 15,-19 1-15,-53 35 16,72-36-16,-1 19 15,0-19-15,-18 19 0,18-1 16,0 18-16,0-18 16,1 0-16,-37 53 15,54-52-15,-18 52 0,53-53 16,0 53 0,0-35-16,35 0 0,1-17 15,17 16-15,0 1 16,17 0-16,1-17 0,-1 16 15,18-16-15,195 34 16,-72-52 0,1-18-16,-106-18 15,0 1-15,-18-1 0,88-35 16,-105 18-16,17 0 16,-35-1-16,0 1 0,0 0 15,-18-18-15,-17 18 0,-1-18 16,-17-53-1,0 53-15,0-18 0,-17 1 16,-1-1-16,-70-70 16,17 88-16,1-17 0,-1 17 15,1 17-15,-1 19 0,-17-1 16,0 18-16,17 0 16,0 0-16</inkml:trace>
  <inkml:trace contextRef="#ctx0" brushRef="#br0" timeOffset="531953.1384">11536 17798 0,'0'17'15,"-18"-17"-15,36 0 31,-1 0-31,19 18 16,-19-18-16,54 0 16,-36 0-16,18 18 0,18-18 15,-1 0-15,18 0 0,106 0 16,-70-18 0,105 0-16,-88 1 15,-17 17-15,17-18 0,-18 0 16,142-17-1,-142 17-15,107 1 0,-142 17 16,18 0-16,-36 0 16,19 0-16,-19 17 0,-17 1 15,0-18-15,35 35 16,-53-17-16,-17 0 16,0-1-16,17-17 0,-17 0 15,-1 0-15,1-17 16,0-19-1,-1 1-15,-17-35 16,0 34-16</inkml:trace>
  <inkml:trace contextRef="#ctx0" brushRef="#br0" timeOffset="533173.7897">16457 17815 0,'0'0'0,"-18"0"15,18 18 1,18-18-16,0 0 15,-1 0-15,19 0 0,-1 0 16,18 0-16,0 0 16,123 0-16,-88 18 15,18-18-15,18 0 16,-1 17-16,1-17 0,-1 0 0,-17 18 16,0-18-16,70 0 15,-123 0-15,-18 0 16,1 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51:48.9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11818 4128 0,'-18'0'0,"36"17"47,0-17-32,17 0 1,18 18-16,-18-18 16,18 0-16,53 0 15,-53 0-15,0 0 16,0 0-16,0 0 0,0 0 15,-1 0-15,37 0 16,-54 0-16,0 0 16</inkml:trace>
  <inkml:trace contextRef="#ctx0" brushRef="#br0" timeOffset="1606.4956">15928 3246 0,'18'0'32,"-1"0"-17,1 0 1,-1 0-16,72 0 16,-54 0-16,36 0 0,-19 0 15,19 0-15,17-18 0,106 18 31,-123 0-31,35 0 16,-71 0-16,0 18 0,0-18 16,1 0-16</inkml:trace>
  <inkml:trace contextRef="#ctx0" brushRef="#br0" timeOffset="2780.0519">20126 4057 0,'18'0'16,"52"0"-1,-17 0 1,88 0-16,-70 0 15,17 0-15,18 0 0,0 18 16,-1-18-16,107 0 16,-124 0-16,71 0 15,-88 0-15,34 0 16,-69 0-16,-19 0 16</inkml:trace>
  <inkml:trace contextRef="#ctx0" brushRef="#br0" timeOffset="18402.4677">1358 9913 0,'0'-18'16,"-17"1"-16,-1-1 15,0 1-15,-35-19 16,36 36 0,-19 0-16,-52 0 15,0 53-15,53-18 16,0 18-16,17 18 0,0-1 16,18 89-16,0-88 15,53 70-15,-18-88 16,1 0-16,17-18 15,-18-17-15,18-1 0,35-34 16,-35-1-16,0-70 16,-18 53-16,-17-89 15,-18 71 1,-18 0-16,0 0 0,1-17 16,-1 17-16,-17 18 15,17-1-15,1 19 0,-1 17 0,18-18 16,0 36-16,0 35 15,18-1-15,-1-16 0,1 17 16,0 0-16,52 17 16,-35-52-16,18-1 15,-17 1-15,-1 0 0,0-18 16,0-18-16,-17 0 16</inkml:trace>
  <inkml:trace contextRef="#ctx0" brushRef="#br0" timeOffset="18659.651">1552 9278 0,'0'0'16,"18"18"-1,0-18-15,17 0 16,0 0-16,18 0 16,18-18-16,-36 18 15,0-18-15,-17 18 16,-36-17 0,0 17-16</inkml:trace>
  <inkml:trace contextRef="#ctx0" brushRef="#br0" timeOffset="18853.0269">1658 9260 0,'0'53'15,"0"-35"-15,0 53 16,0-54-16,0 54 16,0-54-16,35 54 15,-35-53-15,18-1 16,17 18-16,-17-17 15,17 0-15,-17-18 0,-1 0 16,1 0-16,0 0 16</inkml:trace>
  <inkml:trace contextRef="#ctx0" brushRef="#br0" timeOffset="19381.6363">2011 9313 0,'0'18'47,"0"0"-47,0-1 15,0 19 1,0-1-16,0 18 15,0-36-15,0 1 16,0 0-16,0-1 16,0-34-1,17-1 1</inkml:trace>
  <inkml:trace contextRef="#ctx0" brushRef="#br0" timeOffset="20087.4796">1852 9560 0,'18'0'62,"-1"0"-46,1 0-16,0-35 16,-1 0-16,-17 17 15,18 0-15,-18-17 0,0 18 16,18-36 0,-18 35-16,0-17 15,-18 17-15,18 0 16,-18 1-16,1-1 15,17 36 1,-18 17 0,18-17-16,0 35 15,0-18-15,0 0 16,18 0-16,-1 18 16,-17-35-16,18 0 0,0-1 15,-1 1-15,1 0 16,-1-18-16,1 0 15,0 0-15,-1 0 0,1-18 16</inkml:trace>
  <inkml:trace contextRef="#ctx0" brushRef="#br0" timeOffset="20393.4098">2081 9260 0,'18'0'15,"0"0"1,-1 0-16,19 0 16,-19 18-1,1-18-15,0 18 0,-1 52 16,1-34-16,17 34 16,-35-35-16,18 18 15,-1-35-15,-17 0 16,0-1-1,-17 1-15,-19-18 16,1 0 0,0-18-16,17 18 15,-17-17-15,17 17 16</inkml:trace>
  <inkml:trace contextRef="#ctx0" brushRef="#br0" timeOffset="21749.6581">2575 10213 0,'18'0'16,"0"0"-16,87 0 15,-34 0 1,17 0-16,124 0 16,-106 18-16,141-18 15,-106 0-15,106 0 16,-142 0-16,107-36 15,-124 36-15,36-35 16,-71 35-16,0-18 16,-36 18-16,-34-17 15</inkml:trace>
  <inkml:trace contextRef="#ctx0" brushRef="#br0" timeOffset="22028.6273">4163 9984 0,'35'17'16,"-70"-34"-16,88 34 0,17 1 16,-34 0-16,-1-1 15,18 1-15,17 17 16,-52-17-16,17 17 0,-17-17 15,-18 17 1,-18-17-16,1-1 0,-19 1 16,1-1-16,0 1 0,-71 17 15,71-17-15,-18-18 16,35 0-16</inkml:trace>
  <inkml:trace contextRef="#ctx0" brushRef="#br0" timeOffset="22763.2923">4957 9895 0,'17'0'47,"36"-17"-47,-35-1 15,17-17-15,36-18 16,-36 18-16,18-54 15,-36 54-15,-17 0 16,18-18-16,-36-35 16,1 53-16,-36-1 15,35 19-15,1 17 0,-19 0 16,1 53 0,35-1-16,-18 19 0,18 0 15,0 17-15,0 0 0,18 106 16,-18-106-16,0-17 15,0-1-15,-18 54 16,1-71-16,-1-18 16,-17 0-16,17-17 0,-17 0 15,17-18-15,-17-18 16,35 0-16,18-52 16,-1 34-16,19 1 0,16 0 15,19 0-15,-36 17 16,36 18-1,-36 18-15,-17-1 0,17 18 16,-17-17-16,-1 17 16,1-17-16,0 17 15,-18-17 1</inkml:trace>
  <inkml:trace contextRef="#ctx0" brushRef="#br0" timeOffset="22933.7455">5450 10195 0,'0'0'15,"18"53"-15,-18-18 16,18 36-16,-18-53 16,17 17-16,1-35 15,0 18-15,-1-18 0,1 0 16</inkml:trace>
  <inkml:trace contextRef="#ctx0" brushRef="#br0" timeOffset="23058.0754">5433 9895 0,'0'0'15,"17"-17"-15,1 17 0,0 0 16</inkml:trace>
  <inkml:trace contextRef="#ctx0" brushRef="#br0" timeOffset="23323.6904">5733 10442 0,'-18'0'15,"0"-35"1,18 0-1,-17-1-15,17-17 16,0 18-16,0 0 16,0 17-16,17 18 15,1 18-15,0 0 0,17 17 16,-17 0-16,-1 18 16,1-18-1,-1 1-15,1-19 16,-18 1-16,18 0 15</inkml:trace>
  <inkml:trace contextRef="#ctx0" brushRef="#br0" timeOffset="23617.4732">5997 10319 0,'0'0'16,"18"0"-16,0 0 0,-1 0 15,1 0-15,-1-18 16,-17 0-16,0 1 16,0-1-16,-17-17 15,-1 17-15,-17-17 16,0 35-16,-1-18 16,19 36-16,-1 0 15,0-1-15,18 19 0,0 34 16,18-52-16,0 17 15,17 0-15,0-17 0,1 0 16,52-18-16,-53 0 16,53 0-1</inkml:trace>
  <inkml:trace contextRef="#ctx0" brushRef="#br0" timeOffset="24007.8867">6350 10248 0,'-35'0'0,"70"0"0,-88 18 16,35-18-16,-17 53 16,35-36-16,0 36 15,18-17-15,-1-19 16,1 1-16,17 0 0,-17-18 16,17 0-16,18-18 15,-18 0-15,-35 1 16,0-36-16,0 35 15,0-17-15,-17 17 16,-1 0-16,18 36 31,35 17-31,-17-17 16,35 17-16,-35-17 16,35-18-16,-36 0 15,1 0-15,17-35 16,-17 17-1,-18 0-15,0-17 16,17 35-16,-17-18 0,18 1 16,0 17-16,-1 0 15,19 0 1</inkml:trace>
  <inkml:trace contextRef="#ctx0" brushRef="#br0" timeOffset="25849.6804">7532 10001 0,'17'0'422,"1"0"-406,0 0 15,-1 0-16,1 0 1,0 0-16,-1 0 16,1 0-16,17 18 15,-17-18-15,70 0 16,-53 0-16,89 0 16,-54 0-16,-17 18 15,18-18-15,35 0 16,-36 0-16,54 17 15,-54 1-15,-17-18 0,18 17 16,-1-17-16,-17 18 0,88 0 16,-70-1-16,52-17 15,-52 0 1,-18 0-16,35 0 16,-35-17-16,0 17 15,-18-18-15,-17 18 16,-1-18-16,-34 18 15,17-17 1,-36-1-16</inkml:trace>
  <inkml:trace contextRef="#ctx0" brushRef="#br0" timeOffset="26164.4759">9225 9772 0,'18'18'0,"17"-1"15,18 1 1,53 17-16,-53 0 16,70 1-1,-70-1-15,0-17 0,0-1 0,0 19 16,0 16-1,-18-34-15,-35 17 16,0-17-16,-35 17 16,0-17-16,17 0 15,-35-1-15,-18 18 16,36-35-16,0 18 16,17 0-16,18-1 0,-17-17 15</inkml:trace>
  <inkml:trace contextRef="#ctx0" brushRef="#br0" timeOffset="32727.8404">7020 13547 0,'18'0'94,"17"0"-94,18 17 15,-18-17-15,18 0 16,0 0-16,0 0 16,53 0-16,-53 0 15,0 0-15,0 0 0,35 0 16,-53 0-16,18-17 15,-18 17-15,-17 0 16</inkml:trace>
  <inkml:trace contextRef="#ctx0" brushRef="#br0" timeOffset="33918.0291">2170 13547 0,'17'0'47,"36"0"-32,-18 17-15,18-17 0,71 0 16,-54 18-16,107-18 15,-89 0-15,106 0 16,-88 0-16,88 18 16,-106-18-1,53 0-15,-70 0 16,17 0-16,-53 0 16,-17 0-16</inkml:trace>
  <inkml:trace contextRef="#ctx0" brushRef="#br0" timeOffset="37206.5025">5151 13600 0,'0'17'63,"17"54"-63,1-36 15,-18 89 1,0-54-16,0 1 0,0-18 16,0-1-16,0 19 15,0-36-15,0-17 16,0 0-16,0-1 0,-18-34 15</inkml:trace>
  <inkml:trace contextRef="#ctx0" brushRef="#br0" timeOffset="37510.9683">4939 13794 0,'18'0'31,"-1"0"-15,1-18 0,-1 0-16,1 18 15,0-17-15,35-36 16,-36 35-16,19-17 15,-19 35-15,36 0 16,-35 0-16,-1 18 16,1 17-16,0-18 0,35 36 15,-36-17-15,1-19 16</inkml:trace>
  <inkml:trace contextRef="#ctx0" brushRef="#br0" timeOffset="38205.9369">9031 13670 0,'0'18'31,"18"35"-15,-18-18-16,0 71 15,0-53 1,17-18-16,-17 53 16,0-35-16,18 0 15,-18-35-15,0-1 16,0-34-1,0-1 1</inkml:trace>
  <inkml:trace contextRef="#ctx0" brushRef="#br0" timeOffset="38475.218">8837 13847 0,'18'0'16,"17"-36"0,-17 36-16,-1-35 0,19 17 15,-1 1-15,0-19 0,-17 19 16,-1-18-16,1 17 0,17 0 16,-17 18-1,0 18 1,-18 0-16,17-1 0,1 36 15,0-35 1,-18 17-16,17-17 0</inkml:trace>
  <inkml:trace contextRef="#ctx0" brushRef="#br0" timeOffset="43778.6798">11095 9331 0,'0'-18'0,"0"36"31,35 53-15,-17-19-16,-1 1 15,1 18-15,17 88 16,-17-71-16,0 71 15,-18-89-15,0-17 16,17-18-16,-17 1 16,-17-19-16,-1-34 15,0-19-15,1-17 0,-19 1 16,19-19-16,-1 18 0,18-35 16,-17-53-16,34 53 15,18-36 1,1 89-16,70-18 15,-71 35-15,18 1 0,-18 17 16,18 0-16,17 17 16,-52 1-16,0 52 15,-36-34-15,-52 70 16,17-54-16,0-16 16,17-1-16,-16 0 0,-1 1 15,17-1-15,1-17 0,17-1 16,18 18-1,53-17-15,-17 0 16,17-18-16,-18 17 0,18-17 16,0 18-16,17 17 15,-35-17-15,1 0 0,-1 17 16,-17-18 0</inkml:trace>
  <inkml:trace contextRef="#ctx0" brushRef="#br0" timeOffset="44138.6643">11677 9984 0,'0'0'16,"18"0"-16,-1 0 0,19 0 15,-19 0-15,18-18 0,-17 18 16,0-18-16,-1 1 0,1-19 16,-18 19-16,-18-18 15,1 35-15,-1-18 16,-52 18-16,52 18 16,-53 17-16,54 0 15,-1 36 1,18-54-16,53 54 15,-18-54-15,1 1 16,16 0-16,1-1 0,53-17 16,-53 18-16,18-18 15,-54-18-15,1 18 16,0 0-16</inkml:trace>
  <inkml:trace contextRef="#ctx0" brushRef="#br0" timeOffset="44538.7289">12259 9507 0,'0'-35'16,"0"70"-16,0-52 31,-18 70-31,18 0 16,0-1-16,0 1 0,0 0 15,0 0-15,18 0 0,0 35 16,-1-52-16,1-1 15,53 18 1,-19-36-16,-16 1 0,-1 0 16,0-18-16,36 17 15,-36-17-15,-17 0 0,17 0 16,-17 0-16,-1-17 16,-17-1-1</inkml:trace>
  <inkml:trace contextRef="#ctx0" brushRef="#br0" timeOffset="45056.5652">12806 9596 0,'0'0'15,"0"-53"-15,0 35 0,0-17 16,0 52 0,-18 36-1,18 0-15,0 71 16,0-54-16,35 54 15,-17-89-15,17 18 16,1-18-16,17 0 16,-18-17-16,35-18 15,-34-18-15,-1-17 16,-17 0-16,-1 0 0,1-1 16,0-17-16,-1-52 15,-17 52-15,-17-71 16,-1 71-16,18 0 15,-18 18-15,18 53 16,18 88 0,-18-36-1,0 1-15,18-1 0,-1 1 0,18 70 16,-17-88 0,0 0-16,-1-18 0,19 18 15,-36-18-15</inkml:trace>
  <inkml:trace contextRef="#ctx0" brushRef="#br0" timeOffset="49211.1199">13882 10019 0,'17'0'32,"19"0"-32,-19 0 15,72 0 1,-37 18-16,19-18 0,0 0 15,-1 0-15,107 0 16,-89 0-16,18 0 0,-18 17 16,71-17-16,-89 0 15,1 18-15,-18-36 0,52 18 16,-69 0 0,17-17-16,-36 17 15,-17-18 1,-17 18-1,17-18 1</inkml:trace>
  <inkml:trace contextRef="#ctx0" brushRef="#br0" timeOffset="49644.4758">15346 9878 0,'0'0'0,"17"17"31,1-17-31,0 0 16,35 0-1,-36 0-15,19 0 0,34 18 16,-35-18-16,1 18 16,17-18-16,17 17 15,-35-17-15,1 18 16,-19 17-16,1-35 15,-18 18-15,-35 35 16,17-36-16,-17 1 16,0-18-16,-1 18 0,-17-1 15,18-17-15,17 0 16,1 18-16,-1-18 0</inkml:trace>
  <inkml:trace contextRef="#ctx0" brushRef="#br0" timeOffset="50444.9775">14570 9243 0,'0'-35'0,"0"70"0,0-88 15,-36 35-15,19 1 16,-18 17-1,17 0-15,-17 17 0,-1 19 16,19-19-16,-36 71 16,35-52-16,18-1 15,0 0-15,0-17 0,18 17 16,-1-17-16,1-18 0,17 17 16,18-17-16,18-35 15,-36 0-15,-17 0 16,-1 17-16,-17-53 15,0 36-15,0 17 0,-17 1 16,-1-18-16,0 35 16,18 17-1,0 1-15,0 52 16,18-52-16,0 17 16,35 18-16,17-18 15,-35-35-15,36 18 16,-53-18-16</inkml:trace>
  <inkml:trace contextRef="#ctx0" brushRef="#br0" timeOffset="50724.6509">14781 8520 0,'18'0'16,"0"0"-16,-1 17 0,19-17 15,17-17-15,-18 17 16,18-18-1,-36 18-15,1-18 16</inkml:trace>
  <inkml:trace contextRef="#ctx0" brushRef="#br0" timeOffset="50913.1296">14887 8502 0,'18'35'15,"-18"1"-15,0-1 0,0 0 16,0 36 0,-18 17-16,18-71 15,18 19-15,0-1 16,-1-17-16,1-18 16,17 0-1</inkml:trace>
  <inkml:trace contextRef="#ctx0" brushRef="#br0" timeOffset="51246.0136">15064 8855 0,'0'0'16,"17"35"-16,1-35 16,0 0-16,-1 0 0,36-18 15,-35 1-15,17-36 16,-17 18-16,-1-1 15,1-34 1,-18 17-16,0 35 0,0-35 16,0 18-16,-18 0 0,1-18 15,-1 53-15,18 35 32,0 36-17,0-18-15,18 17 16,-1-17-16,19 0 15,-19-18-15,1 0 16,-1-17-16,19 0 16,-19-18-16</inkml:trace>
  <inkml:trace contextRef="#ctx0" brushRef="#br0" timeOffset="51641.1299">15505 8696 0,'17'0'16,"1"0"-1,17 0-15,0 0 16,-17-18-16,0 18 16,-1 0-16,1 0 0,0 0 15,-18-17-15</inkml:trace>
  <inkml:trace contextRef="#ctx0" brushRef="#br0" timeOffset="51831.491">15646 8520 0,'0'35'15,"-18"-17"-15,18 34 16,0-16-16,0 17 16,0-36-16,18 19 15,-18-19-15,17 1 16,-17-1-16,18-17 15</inkml:trace>
  <inkml:trace contextRef="#ctx0" brushRef="#br0" timeOffset="52026.0072">15804 8590 0,'0'0'16,"0"35"-16,0 1 0,0-19 16,0 36-16,18-35 15,-18 17-15,0-17 16,18-18-16,-1 17 16</inkml:trace>
  <inkml:trace contextRef="#ctx0" brushRef="#br0" timeOffset="52360.0925">15946 8431 0,'35'0'15,"-70"0"-15,87 0 0,-34 0 16,0 0-16,-1 18 0,19-18 15,-19 0-15,1 18 16,-18-1-16,18 36 16,-18-17-16,0 34 15,17-35-15,1 36 16,-18-36-16,18 18 16,-1-35-16,-17-1 15,-17-17 16,-1-17-15,0-1-16,1 18 0,-19-35 16</inkml:trace>
  <inkml:trace contextRef="#ctx0" brushRef="#br0" timeOffset="56446.1491">11483 13600 0,'18'0'16,"-1"0"-1,1 0-15,17 0 0,71 0 16,-35 0-16,70-18 16,17 18-1,-69 0-15,52 0 16,-71 0-16,54 0 16,-71 0-16,17 0 15,-52 0-15,-1 0 0,1 0 16</inkml:trace>
  <inkml:trace contextRef="#ctx0" brushRef="#br0" timeOffset="57435.8332">14852 13600 0,'18'0'62,"-1"17"-62,1-17 16,17 18-16,71 0 15,-35-18-15,-1 0 0,89 0 16,0 0 0,-89 17-16,-17-17 15,-18 0-15,18 18 0,-35-18 16,17 0-16</inkml:trace>
  <inkml:trace contextRef="#ctx0" brushRef="#br0" timeOffset="61963.2851">15293 10089 0,'-18'0'0,"1"0"16,-1 0 0,36 0-1,-1-17 1,36-1-1,-18 18-15,71-17 16,-53 17-16,18-18 16,105 18-16,-52-18 15,105 1-15,-88 17 16,106-18 0,-106 18-16,124 0 15,-124 0-15,0 0 16,18 0-16,-18 0 0,0 0 15,0 0-15,0 0 0,124 0 16,-142 0-16,124-18 16,-141 18-16,0-17 15,53 17-15,-107 0 16,1 0-16,-17 0 0,-1 17 16,-17-17-16,-36 18 31,-17-18-16,-1 0-15,19 0 0,-1-18 16</inkml:trace>
  <inkml:trace contextRef="#ctx0" brushRef="#br0" timeOffset="62212.949">18856 9666 0,'0'18'15,"53"-1"1,-18 1-16,0 0 16,54 17-16,-36 0 15,-18-17-15,-18 17 0,19 0 16,-36 1-16,0-1 16,0 0-16,-36 1 0,-52 34 15,53-52-15,-18 17 0,0-17 16,-53-1-1,36 1-15,35-18 16</inkml:trace>
  <inkml:trace contextRef="#ctx0" brushRef="#br0" timeOffset="62714.0125">19509 9349 0,'17'-18'16,"-17"36"0,0 52-16,0-17 15,0 71-15,0-54 16,0 1-16,18 35 16,0-54-16,-1 1 0,18-17 15,36 17 1,-36-36-16,18 1 0,0-18 15,-18 0-15,18 0 0,-17 0 16</inkml:trace>
  <inkml:trace contextRef="#ctx0" brushRef="#br0" timeOffset="62891.9862">20055 9966 0,'18'35'15,"-36"-70"-15,36 106 0,0-54 0,17 18 16,0 1 0,-17-36-16,-18 17 15,18-17-15,17-17 16</inkml:trace>
  <inkml:trace contextRef="#ctx0" brushRef="#br0" timeOffset="63008.2969">20108 9560 0,'36'0'15,"-72"0"-15,89 0 0,-35 18 0,0 17 16</inkml:trace>
  <inkml:trace contextRef="#ctx0" brushRef="#br0" timeOffset="63270.421">20355 10072 0,'0'-18'0,"0"1"15,0-1-15,36-53 16,-19 36-16,1 0 0,-1 17 16,1 1-16,17-1 0,-17 0 15,0 18-15,-1 18 16,19 17-16,-19-17 15,1 52-15,0-34 16,-18 17-16,0-18 16,17 18-1,-17-36-15,0 1 0,0 0 16,18-18-16</inkml:trace>
  <inkml:trace contextRef="#ctx0" brushRef="#br0" timeOffset="63831.5918">20779 10037 0,'0'0'0,"17"0"0,1 17 15,17-17 1,0 0-16,-17 0 0,17-17 16,-17 17-16,17-36 0,18 1 15,-35 17-15,-18-17 16,-18 17-16,18 1 15,-35 17-15,17 0 0,-17 0 16,-18 35-16,35-17 16,-17 52-1,18-52-15,34 52 16,-17-52-16,18 17 16,17-17-16,0-18 0,36 18 15,-36-18-15,18-18 16,-35 0-16,17-17 15,-17 17-15,-18-17 16,0 18-16,0-19 16,0 54-1,0 17 1,0 0-16,17 1 16,1-19-16,0 1 15,-1 0-15,36-1 16,-35-17-16,-1-17 15,1-19-15,-18 1 16,0 0-16,-18 17 16,18-17-1,0 17-15,18 18 16,0 0-16,35 0 16,-18 0-16,0 0 15,0 0-15,1 0 0,-1-17 16,0 17-1,-17-18-15</inkml:trace>
  <inkml:trace contextRef="#ctx0" brushRef="#br0" timeOffset="64561.388">21537 10001 0,'0'18'31,"18"0"-15,-18-1-16,35 18 16,-35-17-16,18 0 0,-18-1 15,17 1 1</inkml:trace>
  <inkml:trace contextRef="#ctx0" brushRef="#br0" timeOffset="69158.5304">18080 13882 0,'0'-18'78,"18"18"-62,-1 0-16,36 0 16,-18 0-16,54 0 15,-37 0-15,1 0 16,71 0-16,-54 0 16,1 0-16,17-17 15,0 17-15,1 0 0,16 0 0,-16 0 16,122-18-1,-105 18-15,18 0 0,-19 0 16,142 0-16,-123 0 16,140-18-16,-140 18 15,17 0-15,124-17 16,17 17 0,-159-18-16,36 18 0,-18 0 15,0 0-15,0-18 0,159 18 16,-159-17-16,0 17 15,18-18-15,-18 18 0,159 0 16,-159-18-16,18 18 16,141 0-1,-141 18-15,-1-18 0,1 0 16,159 0-16,-160 0 16,1 0-16,0-18 0,0 18 15,-1 0-15,142-17 16,-159 17-16,0-18 0,-17 18 15,123 0 1,-35 0-16,-124 0 16,0 18-16,-18-18 0,-17 0 15,36 17-15,-72-17 16,1 18-16,-18 0 16</inkml:trace>
  <inkml:trace contextRef="#ctx0" brushRef="#br0" timeOffset="70433.5936">2434 14852 0,'18'0'16,"-1"0"0,1 0-16,35 0 15,-18 0-15,1 0 16,-1 0-16,71 0 16,-53-18-16,88 18 15,-53 0-15,88 0 16,-70 0-16,123 0 15,-105 0-15,140-17 16,-105 17-16,141-18 16,-124 18-16,142-18 15,-142 18-15,177 0 16,-176 0-16,211-17 16,-212 17-16,212 0 15,-194 0 1,0 17-16,194 1 15,-176-18-15,-18 18 0,229-1 16,-35 1 0,-176 0-16,-18-18 15,0 0-15,159 17 16,-177-17-16,-35 0 0,141 0 16,-158 0-16,-18 0 15,70 0-15,-123 0 16</inkml:trace>
  <inkml:trace contextRef="#ctx0" brushRef="#br0" timeOffset="74003.1634">22578 9931 0,'17'0'31,"1"0"-15,0 0-16,35 0 15,-18 0-15,0 0 16,0 0-16,18 0 0,-17 0 15,69 0 1,-52-18-16,71 18 16,-54 0-16,72 0 15,-72 0-15,1 0 16,17 0-16,88 0 16,-88 0-16,106 18 0,-105-18 15,16 0-15,1 0 16,0 0-16,106 0 15,-106 0-15,105 0 16,-105 0-16,-18 0 0,18 0 16,71 0-16,-107 0 15,89 0 1,-71 0-16,-35-18 0,88 18 16,-88 0-16,0 0 15,0 0-15,17 0 16,-34 0-16,-19 0 15,19 0-15,-1 0 16,-17 0-16,-1 0 16,1 0-16,-1 0 15,1 0-15,0 0 16,-1 0-16,1 0 16,0 0-16,-1 0 0,19 18 15,-19-18-15,18 0 16,-17 0-16,17 0 15,-17 0-15,17 0 16,-17 0-16,0-18 16,-1 18-16,18 0 15,-17-18 1,0 18 0,-1 0-16,19 0 15,-19 0-15,1 18 0,0-18 16,17 0-16,-17 0 0,-1 0 15,18 0 1,-17 0-16,35 0 16,-35 0-16,-1 0 15,19 0-15,-19 0 0,1 0 0,-1 0 16,1 0-16,17 0 16,-17 0-16,0 0 15,-1 0-15,1 0 16,17 0-16,-17 0 15,-1 0 1</inkml:trace>
  <inkml:trace contextRef="#ctx0" brushRef="#br0" timeOffset="74283.9087">27305 9613 0,'18'0'16,"-1"18"-16,1-1 16,52 19-1,-17-19-15,-17 19 0,17-1 16,0 0-16,-1-17 0,19 52 15,-53-34-15,-1 17 16,-34-18-16,-1-17 16,-70 34-1,35-34-15,-53 17 16,53-17-16,18 0 0,0-1 16,-1-17-16</inkml:trace>
  <inkml:trace contextRef="#ctx0" brushRef="#br0" timeOffset="74983.0757">28328 9648 0,'0'0'0,"0"89"0,18-36 15,-1 0-15,19 88 16,-36-71-16,35 36 15,-17-53-15,-1-35 0,-17 17 16,18-35 0,-36-71-1,18 18-15,-17-70 16,-1 35-16,18 17 0,0-17 16,0 17-16,18 1 0,-1-1 15,54 18-15,-18 36 16,35 17-16,-53 17 15,18 19 1,-35-1-16,-1 18 16,-34-18-16,-36 18 15,17-18-15,1-17 16,0 17-16,0-17 0,-18 17 16,35-17-16,18 17 15,0 0-15,18-17 16,17 35-16,0-35 15,18 17 1,0-18-16,-18-17 0,1 0 16</inkml:trace>
  <inkml:trace contextRef="#ctx0" brushRef="#br0" timeOffset="75266.3299">28893 10019 0,'35'18'0,"-18"-18"16,36 0-16,-17-18 16,-1 18-16,0-18 15,-17 1-15,17 17 0,-17-36 16,-18 19-16,-36 17 16,1 0-1,-35 35-15,34-17 16,19 17-16,-1-17 0,0 17 15,36 0-15,17 0 16,1-17-16,34 0 16,-35-18-1,1 17-15,17-17 0,-18 0 16,0 0-16</inkml:trace>
  <inkml:trace contextRef="#ctx0" brushRef="#br0" timeOffset="75604.4814">29475 9437 0,'0'17'16,"0"-34"-16,0 70 0,17 17 16,-17-34-16,18 16 15,-18 19-15,35 35 16,-17-53-16,17-18 0,18 36 16,-18-36-1,1-17-15,-1-1 0,0 1 0,0-18 16,18 17-1,-35-17-15,0 0 16,-18-17-16,0-1 16</inkml:trace>
  <inkml:trace contextRef="#ctx0" brushRef="#br0" timeOffset="75987.5019">30021 9701 0,'0'0'16,"18"-17"-16,-18-1 0,0 53 31,-18 36-31,18-18 16,18-18-16,0 18 0,17 35 16,0-52-1,1-1-15,-1-18 0,0 1 0,53-18 16,-52-18-1,-1 1-15,0-1 0,0-17 16,1-53-16,-19 35 16,-17 0-16,0-18 0,0 18 15,0-52 1,-17 69-16,17 19 0,0 52 16,-18 71-1,18-36-15,0 19 16,18 69-16,-18-87 15,35 88-15,-17-107 16,-18 1-16,17 53 16</inkml:trace>
  <inkml:trace contextRef="#ctx0" brushRef="#br0" timeOffset="83796.9171">30850 13635 0,'18'0'16,"0"0"-16,35 0 15,-18 0-15,35 0 16,-17 0-16,-17 18 16,-19-18-16,54 0 15,-54 0-15</inkml:trace>
  <inkml:trace contextRef="#ctx0" brushRef="#br0" timeOffset="101819.8227">30974 9966 0,'18'0'47,"17"0"-47,-18 0 16,19 0-16,34 0 15,-34 18-15,52-18 16,-35 0-16,-18 0 16,0 0-16,18 0 0,0 0 15,-35 0-15,-1 0 16</inkml:trace>
  <inkml:trace contextRef="#ctx0" brushRef="#br0" timeOffset="102053.7856">31309 9825 0,'18'0'15,"17"0"-15,-17 0 0,70 0 16,-53 0-16,18 0 15,-18 18-15,36-1 16,-54 18-16,-17-17 16,18 17-16,-36 1 0,-17 34 15,0-35-15,17-17 16,-52 35-16,-1-18 16,54-35-16,17 18 15</inkml:trace>
  <inkml:trace contextRef="#ctx0" brushRef="#br0" timeOffset="102621.1633">32438 9913 0,'0'0'16,"-18"-18"-16,1 1 0,-1 17 0,-70 0 15,35 0-15,-53 35 16,71 0 0,0 1-16,-1-1 0,19 18 15,-1-18-15,36 36 16,17-36-16,35 0 15,-17-17-15,0-18 16,-17 0-16,16-18 0,-16 1 16,17-19-16,-36 1 0,19-53 15,-36 53-15,-18-36 16,0 36-16,-35 17 16,36 36-1,-1 70 1,18 0-16,18-35 0,-1 0 15,36 35 1,-17-35-16,-19-18 0,71 36 16,-70-71-1</inkml:trace>
  <inkml:trace contextRef="#ctx0" brushRef="#br0" timeOffset="103172.4054">32561 8908 0,'36'0'16,"-1"0"-1,71-18 1,-53 18-16,-18-18 0,0 18 16,36 0-16</inkml:trace>
  <inkml:trace contextRef="#ctx0" brushRef="#br0" timeOffset="103427.4672">32738 8908 0,'-18'17'16,"1"54"-1,-1-36-15,0 0 0,18 1 16,-17 34-16,34-17 16,-17-35-16,36 52 15,-1-52-15,-18 0 0,54-1 16,-36-17 0,1 0-16,-19 0 0,18 0 15,-17-17-15,-18-1 16</inkml:trace>
  <inkml:trace contextRef="#ctx0" brushRef="#br0" timeOffset="103988.9306">33020 9313 0,'18'0'16,"-1"0"0,1-17-16,0 17 0,-1-36 15,1 1 1,-1-18-16,-17 18 15,0-36-15,0 36 16,0 0-16,-17 17 0,17-17 16,-18 17-16,18 1 15,-17 17 1,17 17-16,-18 19 0,18 34 16,0-17-16,0 0 15,0-18-15,18 53 16,-1-52-16,18 17 15,-17-36-15,-18 1 0,35 0 16,-17-18 0,0-18-16</inkml:trace>
  <inkml:trace contextRef="#ctx0" brushRef="#br0" timeOffset="104183.8519">33249 9190 0,'18'0'16,"0"0"-16,17 0 15,-17 18 1,17-18 0,-18 0-16,1 0 15,-18-18-15,-18 18 16</inkml:trace>
  <inkml:trace contextRef="#ctx0" brushRef="#br0" timeOffset="104339.1563">33355 9119 0,'0'0'16,"0"71"-16,0-53 0,0 52 15,0-52 1,0 17-16,18-17 15,-18 17-15</inkml:trace>
  <inkml:trace contextRef="#ctx0" brushRef="#br0" timeOffset="104589.9963">33514 9084 0,'35'35'16,"-70"-70"-16,88 88 0,-53-18 16,17-17-16,-34 17 15,17-17-15,-18-1 16,-35 19 0,18-19-16,35 1 15,-18-18-15,18 18 0,18-18 16,0 0-1,17 0-15,-17 0 16</inkml:trace>
  <inkml:trace contextRef="#ctx0" brushRef="#br0" timeOffset="104968.4141">33673 8978 0,'17'-17'0,"-34"34"0,52-52 16,-17 35-1,-1 0 1,-17 18 15,0 17-15,0-18-16,18 19 0,-18 17 15,17-18 1,-17 0-16,18 53 0,0-35 16,-18 36-1,17-54-15,-17 35 16,0-52-16,-35 17 16,17-17-16,1-18 15,-1 18-15,-17-18 16,17-18-16,-35 18 15,18 0-15,17 0 0,-17 0 16,0 0-16</inkml:trace>
  <inkml:trace contextRef="#ctx0" brushRef="#br0" timeOffset="106230.4314">33778 8925 0,'0'0'0,"-17"0"110,17 18-95,-18-18-15,36 0 47,-18-18-31,17 18-16,1 0 15,0 0-15,-18 18 16,0 0 0</inkml:trace>
  <inkml:trace contextRef="#ctx0" brushRef="#br0" timeOffset="106979.5752">33690 8978 0,'0'-17'31,"18"17"-15,-18-18-16,18 18 15,-1 0 1,1 0-1,17 18-15,0-18 16</inkml:trace>
  <inkml:trace contextRef="#ctx0" brushRef="#br1" timeOffset="131762.1048">600 10901 0,'0'-18'31,"-18"18"16,18 18-31,-18-1-16,18 1 15,0 17 1,-17-35-16,17 18 0,0 0 15,0-1 1,17 1-16,1 0 16,-18-1-16,35 1 15,-17 0-15,35-1 16,-35-17-16,34 18 16,-16-18-16,17 0 0,35 17 15,-35-17 1,0 0-16,0 0 0,52 0 15,-52 0-15,0 0 16,71 0 0,-54 0-16,19-17 0,52-1 15,-88 18-15,17-17 16,-17-1-16,0 18 0,35-35 16,-70 35-16,17-18 15,-17 0-15,-1 1 16,-17-19-16,0 19 15,0-36 1,0 18-16,-17-1 16,-1 19-16,0-1 15,18 0-15,-17 18 0</inkml:trace>
  <inkml:trace contextRef="#ctx0" brushRef="#br1" timeOffset="134647.7668">1464 11324 0,'0'18'47,"0"-1"-32,18 1 1,-18 0-16,17 17 15,-17-17-15,18 17 16,0-35-16,-1 35 16,1-35-16,0 18 15,17-18-15,-18 17 0,36-17 16,-17 0-16,17 18 16,-36-18-16,36 0 15,-35 18-15,17-18 16,-17 0-16,52 0 15,-35 0-15,1 0 0,-1 0 16,0 0-16,54 0 16,-37 0-16,-16 0 15,17 0-15,0 0 0,35 0 16,-35 0-16,0 0 16,-1 0-16,1 17 0,71-17 15,52 18 1,18-18-1,-123 0 1,17 0-16,124 18 16,-71-18-1,88 17 1,-70-17 0,0 0-16,-89 0 15,107 0-15,87 0 16,-87 0-1,-19 0 1,-70-17-16,107 17 16,-107 0-16,0 0 15,106 0-15,-88 0 16,-18 0-16,106-18 16,-106 18-16,18 0 15,-18 0-15,18-18 0,-18 18 16,18 0-16,-18 0 0,106-17 15,-88 17-15,0 0 16,-18-18-16,18 18 0,0-18 16,123 18-16,-123-17 15,106 17-15,-107-18 16,1 18-16,0-17 16,106 17-16,17-18 15,-123 18-15,0-18 16,0 18-16,105-17 15,-87 17-15,-18 0 0,-1-18 16,107 0 0,-106 18-16,17 0 0,-17-17 15,18 17-15,105-18 16,-123 0-16,123 1 16,-105 17-16,-19 0 15,1-18-15,124 1 16,-107 17-16,89-18 15,-89 18-15,106-18 16,-123 1-16,141 17 16,-141-18-16,123 18 15,-123-18-15,106 18 16,-89 0-16,-17 0 16,106-17-16,-89 17 15,89-18-15,-89 18 16,-17 0-16,18-18 0,105 18 15,-105-17-15,-1 17 16,124-18 0,0 1-16,-124 17 15,-17-18-15,18 18 0,123-18 16,-142 1-16,125 17 16,-124-18-1,-1 18-15,1 0 0,0 0 16,0 0-16,106 0 15,-89 0-15,71 0 16,-88 0-16,0 0 16,-18 0-16,18 0 0,-18 0 15,18 0-15,-18 0 0,106 0 16,-88 18-16,70-18 16,-88 0-16,1 17 15,87-17-15,-88 0 16,0 0-16,-17 18 0,17-18 15,18 0-15,70 0 16,-87 18-16,105-18 16,-106 0-16,0 0 15,18 0-15,88 0 16,-106 0-16,18 0 16,0 0-16,88-18 15,-88 18-15,88 0 16,-89 0-16,90-18 15,-90 18-15,-16 0 0,16 0 16,-16-17-16,16 17 0,-16 0 16,16 0-16,-16-18 15,16 18-15,1-18 0,-18 18 16,18 0-16,88-17 16,-88 17-16,0-18 0,0 18 15,0-18-15,105 18 16,-122-17-16,16 17 0,1-18 15,0 18-15,106-18 16,-106 18-16,-1 0 16,1 0-16,0 0 0,88-17 15,-88 17-15,0 0 16,0 0-16,-1 0 16,1 0-16,0 0 0,106 0 15,-106 0-15,-1 0 16,89 0-16,-88 0 15,0 0-15,88 17 16,-88-17-16,88 18 16,-106-18-16,0 0 15,18 0-15,-18 18 0,89-18 16,-71 0-16,-18 17 16,88-17-16,-88 0 15,-17 0-15,17 0 0,-17 18 16,17-18-16,71 0 15,-71 0-15,-18 18 16,19-18-16,-1 0 0,71 0 16,-71 0-16,-18 0 15,18 0-15,1 0 0,-19 0 16,89 0-16,-71 0 16,71 0-1,-71 0-15,71 0 16,-89 0-16,1 0 0,17 0 15,-17 0-15,-18 0 0,88-18 16,-88 18-16,17 0 16,54 0-1,-71 0-15,17 0 0,-17 0 16,18 0-16,52 0 16,-70 0-16,18 0 0,-18 0 15,17 0-15,36 0 16,-71-18-16,0 18 0,1 0 15,-1 0-15,0 0 16,-17-17-16,17 17 16,-17 0-16,-1 0 15,19 0-15,-19 0 16</inkml:trace>
  <inkml:trace contextRef="#ctx0" brushRef="#br1" timeOffset="135332.2813">31926 10513 0,'0'0'0,"-17"17"31,17 1-15,0 0-16,0 17 16,17 0-1,36 1-15,-17-19 16,69 36-16,-34-35 15,0-1-15,17 1 16,0-18-16,0 18 0,106-1 16,-88-17-16,88-17 15,-106 17-15,36-18 16,-89 0-16,18 1 16,-53-1-1,-35 18 1,-1 0-16,1 0 0,-36 0 15,36 18-15</inkml:trace>
  <inkml:trace contextRef="#ctx0" brushRef="#br1" timeOffset="136143.6722">31186 10936 0,'17'0'63,"18"0"-63,-17 18 15,0-18-15,17 0 16,-17 17-16,17-17 0,53 36 16,-53-19-16,71 19 15,-53-19-15,18 1 16,-1 0-16,-17-1 15,18 1-15,-18-1 0,0-17 0,70 18 16,-70-18 0,35 0-16,-35-18 15,-18 18-15,1 0 0,-19-17 16,19 17-16,-1 0 16,-35-18-16,17 18 0,-17-17 15,18 17-15,0-18 16,-18 0-16,17 18 15,-17-17-15,0-1 16,0 0 0,-17 18-16,-1 0 15,0 0 1,1 18-16</inkml:trace>
  <inkml:trace contextRef="#ctx0" brushRef="#br1" timeOffset="136410.8831">32367 11007 0,'18'0'16,"0"0"0,-1 17-16,1-17 15,17 0-15,-17 0 0,35 0 16,-36-17-16,36 17 15,-35 0-15,0 0 16,-18 17-16,17-17 16,1 36-1,-18-19-15,18 1 16,-18 0-16,17 17 0,-17 0 16,18-17-16,-18-1 0</inkml:trace>
  <inkml:trace contextRef="#ctx0" brushRef="#br1" timeOffset="144957.0596">13635 11448 0,'18'0'16,"-1"0"-1,1 17 1,-1 19 0,1-19-16,17 18 15,-17-17-15,17 0 16,-17-1-16,0-17 15,-1 0-15</inkml:trace>
  <inkml:trace contextRef="#ctx0" brushRef="#br1" timeOffset="145085.9515">13917 11448 0,'0'35'16,"18"-17"-16,-18-1 15,35 18 1</inkml:trace>
  <inkml:trace contextRef="#ctx0" brushRef="#br1" timeOffset="145581.1698">14235 11765 0,'0'88'16,"0"-176"-16,17 212 0,1-71 15,0-36 1,-1-17-16,-17-17 16,-17-36-1,17 17-15,-18 1 16,0-53-16,18 53 15,0-1-15,0 19 16,18-1-16,-18 0 16,18 18-16,-1 18 0,18-18 0,-17 35 15,17 18 1,1 0-16,-19-18 0,-17-17 16,18 0-1,-18-1-15,0-34 31,18-19-31,-1 19 16,18-36-16,-17 35 16,0 1-16,-18-1 15,17 36-15,1-18 0,-18 35 16,0 0-16,18 0 16,-18 1-16,17-1 0,19 18 15,-19-18-15,1-17 16,17-1-16,-17-17 15,17 18-15,-17-18 0</inkml:trace>
  <inkml:trace contextRef="#ctx0" brushRef="#br1" timeOffset="145965.1896">14817 11695 0,'-36'17'16,"72"-34"-16,-89 70 0,35-36 0,18 18 15,0 1-15,0 17 16,0-36-16,18 1 16,17 0-16,-17-1 0,17-17 15,-17 0-15,35-17 16,-36-1-16,1-35 16,-1 35-16,-17-35 15,-17 18-15,17 18 0,-18-19 16,1 36-16,17 18 31,0 17-15,17-17-16,1-1 0,-1 1 15,36 17 1,-17-17-16,-1-18 0,-17 0 16,-1 0-1,-17-18 1,0-17-16,-17 17 15,17-17-15,-18 18 0,0-36 16</inkml:trace>
  <inkml:trace contextRef="#ctx0" brushRef="#br1" timeOffset="146276.0176">15169 11712 0,'36'53'0,"-72"-106"0,89 141 16,-53-70-16,36 0 15,-36-1-15,0-34 16,0-1 0,0-17-1,0 17-15,17-17 16,-17 17-16,18 18 0,0-17 15,-1 17-15,18 0 0,-17 17 16,17 36-16,-17-35 16,17 35-1,-17-36-15,0 19 16,-1-36-16,1 0 16</inkml:trace>
  <inkml:trace contextRef="#ctx0" brushRef="#br1" timeOffset="147043.0685">16528 11659 0,'0'0'15,"0"-17"-15,-18-1 16,36 36 0,-1 70-16,1-35 15,0 17-15,-1 1 0,1-1 16,17 54-1,-17-71-15,-18-18 0,17-17 16,-17-1-16,0 1 16,-17-36-16,17 1 0,-18-36 15,-17 0-15,0-53 16,17 36-16,18-1 16,-18-70-16,18 70 15,18 18-15,52 0 16,-34 36-16,34 17 15,-34 0-15,-19 35 16,19-17-16,-36 52 16,0-52-16,0 17 0,-53 18 15,35-18-15,-17-17 16,-1 0-16,19-18 16,-1 0-16,36 0 15</inkml:trace>
  <inkml:trace contextRef="#ctx0" brushRef="#br1" timeOffset="147545.0142">17039 11659 0,'0'0'16,"-35"18"-16,0 0 16,-1 35-16,19-18 15,-1-18-15,18 36 16,0-35-16,53 0 15,0-18-15,-18-18 16,0 18-16,18-35 16,-35 17-16,-18 0 15,0-17-15,0 18 0,0-19 16,-18 19-16,1-1 0,-1 0 16,-17 1-1,35 34-15,0 1 16,17 17-1,1-17-15,0 0 0,-1-1 16,19 1-16,-1-1 16,0 1-16,-17-18 0,-1 0 15,1 0 1,-18-18 0,0 1-16,0-1 15,18 36 16,-1-18-15,1 0 0,0 0-16,-18-18 15,0 1-15,-18-36 16,0 17-16,1 19 16,-1-19-16,18 19 0,-18 17 15</inkml:trace>
  <inkml:trace contextRef="#ctx0" brushRef="#br1" timeOffset="147838.6584">17498 11748 0,'0'0'0,"0"17"0,0 36 16,17-35-16,-17 17 15,0-17 1,18-18-1,-18-36 1,18 19-16,-1-36 16,1 35-16,0-35 15,-1 36-15,1-1 16,0 18-16,-1 0 0,18 18 16,-35 17-1,18 0-15,-18-17 0,0 17 0,18 0 16,-18-17-1,17 0-15,1-18 16</inkml:trace>
  <inkml:trace contextRef="#ctx0" brushRef="#br1" timeOffset="148072.2796">18027 11236 0,'0'18'0,"0"-1"16,0 19-16,18-19 16,-18 1-16,17-1 15,1-17 1,17 0-16,-17 0 15</inkml:trace>
  <inkml:trace contextRef="#ctx0" brushRef="#br1" timeOffset="148169.5382">18203 11271 0,'0'36'16,"0"-19"-16,0 18 16,-17-17-16,17 0 15</inkml:trace>
  <inkml:trace contextRef="#ctx0" brushRef="#br1" timeOffset="148502.0768">17233 11271 0,'-17'-17'16,"34"34"-16,-34-52 0,34 35 16,-17-18-16,18 18 15</inkml:trace>
  <inkml:trace contextRef="#ctx0" brushRef="#br2" timeOffset="167258.9334">3334 10160 0,'0'-18'15,"-18"18"1,0 0-16,1-17 16,-1 17-16,1 0 15,-1 0-15,0 17 16,1 19-1,17-1-15,0 0 16,17-17-16,-17-1 0,36 1 16,-19 0-16,18-18 0,-17 0 15,53-18-15,-36 0 16,18-17-16,-35 0 16,-1 0-16,-17-1 15,-17 1 1,-1 0-16,-35 17 15,35 1-15,-52-1 16,52 18-16,-35 18 16,36-18-16,-1 35 15,18-18-15,18 19 16,17-1-16,18 0 16,-36-17-16,19-18 15,17 18-15,-36-18 16,1-18-16,0 18 0,-1-18 15,1-17 1,-36 0-16,1 17 16,-36 0-1,35 1-15,-35 17 16,18 0-16,17 17 0,-17 19 16,17-19-1,18 1-15,0 17 0,18-17 16,-18 17-16,17-17 0,36-1 15,-17-17-15,17-17 16,-36 17-16,19-18 16,-19-17-16,1 17 15,-18-17 1,-18 17-16,1 1 0,-1-1 16,0 18-16,-35 0 15,36 0-15,-1 18 0,-17-18 16,17 17-16,0 19 15,18-19-15,0 1 0,0 0 16,0-1-16,36 1 16,-19-1-16,1-17 15,35 0-15,-35-17 16,-1-1-16,1 18 16,-18-17-1,0-1-15,-35 0 16,17 1-1,0 17-15,-17-18 0,-18 18 16,18 18-16,0-1 16,17 1-16,18 17 15,0-17-15,0-1 16,35 1-16,0-18 16,18 0-16,-17 0 15,-19-18-15,1 1 0,0-1 16,-18 1-1,-36-1 1,19 18-16,-1 0 0,-17-18 16,17 18-16,-17 18 0,17-18 15,1 18-15,-1 17 16,18-18-16,18 1 16,17-18-1,-18 0-15,19 0 0,-19-18 16,19 1-16,-19-1 15,1 18-15,-18-17 16,-18-1-16,1 18 16,-1-18-16,-17 36 15,17 0 1</inkml:trace>
  <inkml:trace contextRef="#ctx0" brushRef="#br2" timeOffset="171167.5146">3404 10142 0,'0'-17'235,"0"-1"-220,0 0 1,0-17 0,0 0-16,0 17 0,0-35 15,-17 18-15,17 17 16,0-52-16,0 52 16,0-17-16,0 17 0,17-52 15,-17 34-15,0 1 16,0 0-16,18 0 0,-18-1 15,0-52 1,0 35-16,0-53 16,-18 54-16,18-1 0,0 0 15,-17 0-15,17-18 0,0-35 16,0 53-16,-18-70 16,0 52-16,1-34 15,-1 34 1,18 18-16,-35-70 15,17 70-15,18 0 0,-17 0 16,-1 0-16,18 18 0,0-1 16,-18-34-16,18 52 15,0 1-15,-17-1 16,17 0-16,-18 1 16,18-1-16,-18 0 15,36 18 32,0 0-16,-1 0-15,1 0 0,0 0-1,-1 0 1,1 0-1,-1 0 1,1 0-16,35-17 16,-35 17-1,35 0 1,-36 0-16,1 0 16,0 0-16,-1 0 0,36 17 15,-18-17-15,-17 0 16,17 0-16,1 0 0,34 0 15,-35 0-15,54 0 16,-37 0-16,37 0 16,-36-17-16,0 17 15,-1 0-15,1-18 0,0 18 16,0 0-16,0-18 0,18 18 16,52-17-1,-70 17-15,18 0 0,-18-18 16,70 18-16,-52-17 15,70-1-15,-71 18 16,71-18-16,-70 18 16,88-17-1,-89 17-15,1 0 0,17 0 16,-18 0-16,72 0 16,-72 0-16,1-18 15,-1 18-15,1 0 0,88 0 16,-89 0-16,1 0 15,-1 0-15,18 0 0,54-18 16,-72 18-16,71 0 16,-70 0-16,-1 0 15,71 0-15,-88-17 16,88 17-16,-70 0 16,70 0-1,-70-18-15,-1 18 0,71 0 16,-70 0-16,-1 0 15,1 0-15,0 0 0,70 0 16,-71 0 0,1-18-16,-1 18 0,1 0 15,-1 0-15,89-17 16,-88 17-16,88-18 16,-89 1-16,89-1 15,-89 18-15,1 0 16,-1 0-16,19 0 0,52-18 15,-53 18-15,-17 0 16,17 0-16,-18 0 0,18-17 16,54 17-16,-54 0 15,71 0-15,-89-18 16,18 18-16,-17 0 0,105 0 16,-105 0-16,105 0 15,-105 0 1,17 0-16,53 0 15,-70 0-15,17 0 16,-18 0-16,71 0 0,-52 0 16,69 0-1,-87 0-15,17 0 16,-17 0-16,17 0 0,53 0 16,-70 0-16,-1 18 15,1-18-15,52 0 16,-52 0-16,70 0 15,-71 0-15,1 0 0,17 0 16,-17 0-16,70 0 16,-71 17-16,54-17 15,-54 0-15,1 0 0,70 0 16,-88 18-16,18-18 16,-1 0-16,-17 0 0,88 0 15,-70 0 1,70 0-16,-71 0 15,1 0-15,-1 0 0,1 18 16,70-18-16,-70 0 16,87 0-1,-87 0-15,88 0 16,-71 0-16,-18 0 16,19 0-16,-19 0 0,18 0 0,71-18 15,-71 18-15,1 0 16,-19 0-16,18 0 15,0 0-15,89 0 16,-89 0-16,88 0 16,-87 0-16,-1 0 0,18 0 15,-18 0-15,0 0 0,106 0 16,-106 0-16,106 0 16,-105 0-16,105 0 15,-106 0 1,18 0-16,-18 0 0,18-18 15,88 18-15,-106 0 16,106 0-16,-88 0 16,70-17-1,-88 17-15,89 0 16,-89 0-16,88 0 16,-105 0-16,105 0 15,-105 0-15,87 0 16,-69 0-16,-19 0 15,18 0-15,-17 0 0,88 0 16,-89-18-16,71 18 16,-70 0-16,0 0 15,-19 0-15,90 0 16,-72 0-16,-17 0 16,18 0-16,-19 0 0,19 0 15,0-18-15,52 18 16,-52 0-16,-1-17 0,1 17 15,-18 0-15,17-18 0,1 18 16,-18 0-16,70-18 16,-52 18-16,-18 0 15,52-17-15,-52 17 16,0 0-16,18-18 16,-36 18-16,0-17 15</inkml:trace>
  <inkml:trace contextRef="#ctx0" brushRef="#br2" timeOffset="174532.2509">22983 7267 0,'-17'0'32,"17"18"30,17-18-46,1 0-16,17 18 15,-17-18-15,17 0 16,18 0-16,-17-18 0,52 18 16,-53 0-1,53 18-15,18-1 16,-53-17-16,70 0 15,-70 0-15,71 0 16,-71 0-16,53-17 16,-54-1-1,1 18-15,18-18 16,-36 18-16,18-17 16,-35 17-16,-1 0 15,1 0-15,17 0 16,-17-18-16,17 18 15,-17 0-15,0 0 16,-1 0-16,1 0 16,-1 0-1,1 0 32,-18 18 47,18-18-78,-18 17-16,0 1 15,0 0 1,17-18-1,-17 17-15,0 1 16,0-1-16,0 19 16,0-19-16,0 1 15,0 0-15,0-1 16,0 1-16,0 0 0,0 17 16,0-18-16,0 19 15,0-19-15,0 19 0,0-19 16,-17 36-16,17-18 15,0 1-15,0 17 16,-18-18-16,18 0 16,0 18-16,-18-35 15,18 35-15,0-18 16,0 0-16,0 1 0,0-1 16,0 0-16,0 0 0,0 54 15,18-54 1,-18 0-16,0 0 0,0 18 15,18 18-15,-18-36 16,0 0-16,0 1 0,0 17 16,0 17-16,17-35 15,-17 18-15,0-17 0,18 34 16,-18-35 0,18 36-16,-18-36 15,0 1-15,0 34 16,0-35-16,0 54 15,0-54-15,0 0 0,0-17 16,0 17-16,0 0 0,0 1 16,0-1-1,0 0-15,17-17 16,-17-1 0,0 1-16,0 0 93,0-1-77,18-17 0,-18 18-16,0 0 15,0-1 16,18-17 32,-18-17-63,0-1 16</inkml:trace>
  <inkml:trace contextRef="#ctx0" brushRef="#br2" timeOffset="175317.0564">24342 9454 0,'0'-17'16,"-18"-1"-1,36 18 48,-1 18-63,-17-1 15,18 19 1,0-19-16,17 36 16,-35-35-16,53 35 15,-36-36-15,1 19 0,0-36 16,17 17-16,-17 1 0,17-18 15,-17 0-15,-1-18 16,1 18 0,-1-17-16,19-36 15,-19 35-15,19-35 16,-19 36-16,-17-1 16,18-17-16,-18 17 0,0 0 15,0 1 1,-18 17-16</inkml:trace>
  <inkml:trace contextRef="#ctx0" brushRef="#br2" timeOffset="176644.7321">24483 9931 0,'-18'0'16,"1"0"0,-1 0-16,0 0 15,36 0 32,17 0-31,-17 0-16,52 17 15,-34-17-15,17 0 0,35 18 16,-53-18-16,18 0 16,-18 0-16,18 18 15,-35-18-15,-1 0 16,-34 0 0,-36 17-1,0-17-15,18 0 0,-18 0 16,-35-17-1,35 17-15,-18 0 16,36 0-16,17-18 0,1 18 16,34 0-1,18 0 1,36 0 0,-36 0-16,36 0 15,-18 0-15,-18 0 0,36 0 16,-36-18-16,-18 18 15,1 0-15,-36 0 32,1 0-17,-1 0 1,1-17-16</inkml:trace>
  <inkml:trace contextRef="#ctx0" brushRef="#br2" timeOffset="177301.7805">24712 9772 0,'0'-18'16,"0"36"-16,0-18 31,0 35-16,0 1-15,0 34 16,0-17-16,0-18 16,0 1-16,0-1 0,0-18 15,18 36-15,-18-35 16,17 0-16,-17-36 31,-17-17-15,17 17-16,-18-52 15,18 34-15,-18 1 0,1-53 16,17 70-16,0-17 16,-18 17-16,18 1 15,0 34 1,18 19 0,-18-1-16,17 0 15,-17 18-15,0-18 16,18 1-16,-18-19 0,0 36 15,18-18 1,-18-17-16,0-36 31,0-17-31,-18 17 16,18-70-16,-18 53 16,18-18-16,0 18 0,-17 0 15,17 17-15,-18 18 16,18 18-1,0-1 1,18 54-16,-18-54 16,17 19-16,-17-1 15,0-17-15,18 17 0,-18-18 16,0 1-16,18 0 0,-18-1 16,0 1-16,0 0 0,0 17 15</inkml:trace>
  <inkml:trace contextRef="#ctx0" brushRef="#br2" timeOffset="177852.7464">24783 9666 0,'0'0'15,"-18"-18"-15,18 1 0,-35-1 16,17 1-16,-35-1 15,18 18-15,-53 0 16,52 18-16,1-1 16,0 18-16,-18 18 15,35-17-15,1 17 0,17-18 16,0 18-16,17 53 16,19-53-16,-1-1 0,18 1 15,53 36 1,-53-54-16,-1-18 0,1 1 15,53-18-15,-71 0 16,18-18-16,18-34 16,-53 16-16,-1 19 0,-17-72 15,0 37 1,-35-54-16,0 53 16,-1-18-16,-52-35 15,35 71-15,0 0 0,-52-18 16,34 35-1,36 18-15,-1 18 16,19 17-16,-1 18 16</inkml:trace>
  <inkml:trace contextRef="#ctx0" brushRef="#br2" timeOffset="197389.1473">12083 6368 0,'-18'0'16,"18"17"0,0 19-1,0-19-15,18 1 0,-18 17 16</inkml:trace>
  <inkml:trace contextRef="#ctx0" brushRef="#br2" timeOffset="197528.5168">12206 6332 0,'0'36'0,"18"-19"16,-18 1-16,17 0 0,1-1 16</inkml:trace>
  <inkml:trace contextRef="#ctx0" brushRef="#br2" timeOffset="197862.4059">12594 6703 0,'-53'0'0,"106"0"0,-141 0 16,35 35-1,18-35-15,17 35 16,18 1-16,18-1 16,-1-17-16,36 34 15,-17-34-15,52 17 16,-71-17-16,54 17 16,-53-17-16,-18 0 15,-18-1 1,0-17-16,-52 18 15,35-1-15,-1-17 0,1 18 16,-36-18-16,54 0 16</inkml:trace>
  <inkml:trace contextRef="#ctx0" brushRef="#br2" timeOffset="198206.8895">12771 6421 0,'0'-18'15,"0"36"-15,0-18 0,0 17 16,17 54 0,-17-18-16,18 17 0,-18-17 15,17 0-15,1 53 16,-18-71-16,0 0 0,18-17 15,-18 0-15,0-36 16,17-17 0,1 0-1,17-1-15,-17 19 16,17 17-16,-17 17 16,17 36-1,-35-18-15,18 1 16,-18-1-16,17 18 15,-17-18-15,0-17 16</inkml:trace>
  <inkml:trace contextRef="#ctx0" brushRef="#br2" timeOffset="198468.5852">13212 6914 0,'-18'53'15,"36"-106"-15,-54 124 0,54-18 16,-18-35 0,35-1-16,0-17 15,-17 0-15,0-17 0,-1-1 16,1-17-16,-18 17 16,0-35-16,-18 35 15,1 1-15,-1 17 0,0-18 16,1 18-16,-1 0 15,1 0-15,-1 0 16</inkml:trace>
  <inkml:trace contextRef="#ctx0" brushRef="#br2" timeOffset="198669.6201">13441 7073 0,'0'-17'0,"-18"17"15,1-18-15,-1-17 16,18-1-16,0 19 16,0-1-16,0 0 15,18 1-15,-1 17 16,1 0-16,-1 0 16,19 17-16,-36 1 15</inkml:trace>
  <inkml:trace contextRef="#ctx0" brushRef="#br2" timeOffset="198852.1077">13582 6862 0,'18'0'15,"-1"0"-15,36 0 16,-18 0-16,-17-18 15,0 18-15,-1 0 0,-17-18 0,0 1 16</inkml:trace>
  <inkml:trace contextRef="#ctx0" brushRef="#br2" timeOffset="199035.5939">13670 6650 0,'18'106'0,"-36"-212"0,36 247 16,-18-35-16,0-71 15,17 18-15,-17-18 16,0 1-16,18-19 0,-18 36 16</inkml:trace>
  <inkml:trace contextRef="#ctx0" brushRef="#br2" timeOffset="199992.2811">14464 6809 0,'-18'0'0,"-17"35"16,17-17-16,1 17 0,-1 18 16,18-18-1,18-17-15,35 35 16,-18-53-16,0 17 15,18-17-15,-18 0 0,54-17 16,-54-1-16,0-35 16,-17 35-16,-18 1 15,0-1-15,0 0 0,0-17 16,-18 35 0,0 0-16,18 35 15,0-17-15,18 0 16,0 17-16,17-35 15,-17 18-15,-1-18 16,19 17-16,-19-17 16,1 0-16,0-17 15,-18-1-15,0 0 16,0 1 0,17-1-16,-17 0 0,0 1 15,18 17 1,-1 17-16,-17 19 15,18-19-15,17 19 16,-17-19-16,0-17 16,-1 18-16,1-18 0,0 0 15</inkml:trace>
  <inkml:trace contextRef="#ctx0" brushRef="#br2" timeOffset="200175.7481">15134 6826 0,'18'18'16,"17"-18"-16,-17 0 15,70 0-15,-53 0 16,18-18-16,-18 18 16,-17-17-16,0-1 15,-18 0-15</inkml:trace>
  <inkml:trace contextRef="#ctx0" brushRef="#br2" timeOffset="200359.2357">15328 6597 0,'0'88'0,"0"-176"0,0 211 15,18-70-15,-18-17 0,0 17 16,0 17-1,17-35-15,1 1 0,-18-19 16,35 19-16,-17-19 16,0-17-16</inkml:trace>
  <inkml:trace contextRef="#ctx0" brushRef="#br2" timeOffset="200553.7527">15646 6297 0,'0'18'16,"0"-1"0,-18 1-16,18 0 15,18-18-15</inkml:trace>
  <inkml:trace contextRef="#ctx0" brushRef="#br2" timeOffset="200664.7354">15822 6244 0,'0'0'16,"18"35"-16,-18-17 0,0 0 0,0 17 16,0-17-1</inkml:trace>
  <inkml:trace contextRef="#ctx0" brushRef="#br0" timeOffset="215569.4208">32914 12241 0,'35'0'0,"-70"0"0,88 0 15,-35 0-15,-18 18 47,-18-18-16,-17 0-31,17 0 16,-35-18 0,0 18-16,-35 0 15,35-17-15,0 17 0,-17 0 16,-1-18-16,-105 18 15,88 0-15,-1-18 0,-16 18 16,-1 0-16,-141-17 16,123-1-16,1 18 15,-1-17-15,-17 17 0,-106-18 16,106 18-16,0 0 16,-18 0-16,18 0 0,18 0 15,-18 0-15,-124 0 16,124 0-16,-106 18 15,124-18-15,-1 0 16,18 0-16,-17 0 16,17 0-16,0 0 0,-88 0 15,106 0-15,-71 0 16,106 17-16,-53-17 16,71 18-16,0-18 15,0 0-15,17 17 16,0-17-16,18 18 15,0 0 1,18-1 0,0 1-16,-18 0 0,17 17 15,1-17-15,-18 17 16,0 18-16,0 0 16,-18 35-16,18-53 15,0 18-15,-17 0 0,17-18 16,-18 53-1,18-35-15,-18-17 0,18 17 16,-17-18-16,17 18 0,-18 17 16,18-34-16,-18 17 15,18 17-15,0-35 16,0-17-16,0 17 16,0-17-16,18 17 15,0-35-15,-1 18 0,1-1 16,0-17-16,17 18 15,0 0-15,-17-1 0,17 1 16,0-18-16,54 35 16,-37-17-16,-16-18 15,34 18-15,-17-1 0,71 1 16,-54 0-16,1-1 16,70 18-16,-53-35 15,53 36 1,-53-19-16,-17-17 0,17 18 15,0 0-15,1-1 16,-1-17-16,0 18 0,18 0 0,-18-1 16,0-17-16,106 35 15,-88-17-15,0-18 16,0 18-16,-18-1 0,18-17 16,0 18-16,70 0 15,-70-1-15,70-17 16,-88 0-16,18 0 0,-18 0 15,106 0 1,18 0-16,-124 0 16,0 0-16,89-17 15,-18 17-15,-89 0 16,71-18-16,-70 18 16,35 0-16,-53 0 15,35 0 1,-53 0-16,18 0 15,-18 0-15,-17 0 16,17 0-16,18 0 0,-18 0 0,36 0 16,-18 18-16,-36-18 15,36 0 1,-17 0-16,-19 0 16,-17-18-1,0 0 1,-17 1-1,17-1-15,0 0 16,-18 1 0,18-1-16,0 1 0,0-1 15,0-17-15,18-1 0,-18 1 16,17-53-16,-17 35 16,18-71-16,0 54 15,-18-89 1,17 71-16,-17 17 0,0 1 15,0-1-15,0 18 0,0-52 16,0 52-16,0 0 16,-17-35-1,17 52-15,-18-52 16,18 53-16,0 0 0,-18-36 16,18 36-16,-17-18 15,-1 53-15,-17 0 16,17 17-16</inkml:trace>
  <inkml:trace contextRef="#ctx0" brushRef="#br0" timeOffset="216875.7746">28540 12312 0,'0'0'15,"-36"-18"-15,19 1 0,-1-1 16,36 18 15,52 35-15,-34-17-16,17 0 15,17 17-15,71 53 16,-35-35-16,-18 0 0,159 70 16,-88-52-1,-18-1-15,35 19 0,-17-19 16,18 18-16,193 89 16,-176-107-16,0 1 0,212 70 15,-212-70 1,17-1-16,-17-17 0,-17-18 0,105 36 15,-158-36 1,-36-35-16,0 18 0,53-1 16,-106-17-16,-17 0 15,-18-17-15</inkml:trace>
  <inkml:trace contextRef="#ctx0" brushRef="#br0" timeOffset="217270.8259">32579 12383 0,'-18'0'15,"1"17"-15,-36 1 0,-71 35 16,54 0-16,-142 88 16,89-71-1,-18 18-15,-159 71 16,141-71-16,0 1 0,-17-19 15,-159 71 1,176-88-16,18 0 0,0 18 0,17-18 16,-87 52-1,122-52-15,-52 36 16,88-54-16,18-18 0</inkml:trace>
  <inkml:trace contextRef="#ctx0" brushRef="#br0" timeOffset="219278.0856">20338 15910 0,'0'0'15,"0"-17"-15,-18-1 0,18-17 16,-18 17-16,1-17 0,-19-18 16,1 35-16,0 1 15,-18-1-15,0 18 16,-35 35 0,53 18-16,-18 0 0,17 18 0,-17-1 15,1 71 1,52-70-16,0-18 0,0 0 15,35-18-15,0 0 0,18-17 16,0 0-16,53-36 16,-36 0-16,-17-17 15,35-36-15,-35 19 16,-35-1-16,17-71 16,-35 71-16,-17-35 15,-1 35-15,0 0 16,1 53-16,-1 18 15,0 17-15,18 89 16,0-54-16,36 71 16,-1-70-16,0-18 15,18 0-15,35 17 16,-35-52-16,36-1 16</inkml:trace>
  <inkml:trace contextRef="#ctx0" brushRef="#br0" timeOffset="219579.8874">20638 15046 0,'0'-18'15,"17"18"1,36 0 0,-35-17-16,-1 17 15,19-18-15,-1 18 16,-17-18-16</inkml:trace>
  <inkml:trace contextRef="#ctx0" brushRef="#br0" timeOffset="219773.7073">20673 15064 0,'0'0'16,"0"53"-16,0-18 0,0 18 0,0 17 15,0-34 1,17-1-16,1 18 16,0-36-16,-1 1 0,1 0 15,35-18-15,0 0 16,-36 0-16</inkml:trace>
  <inkml:trace contextRef="#ctx0" brushRef="#br0" timeOffset="220141.5206">20937 15416 0,'18'18'0,"-36"-36"0,54 36 16,-1-18-16,0-18 15,0-17-15,-17 17 16,0 1-16,-1-18 15,-17 17-15,0-17 0,0-36 16,0 36-16,-17-18 16,17 18-16,-36-1 15,36 19-15,-17-1 16,-1 36 0,18-1-16,0 54 15,0-36-15,0 71 16,18-71-16,-1 18 15,-17-18-15,36 36 16,17-36 0,-36-17-16,1-18 0,0 0 15,17 0-15,-17-35 16</inkml:trace>
  <inkml:trace contextRef="#ctx0" brushRef="#br0" timeOffset="220318.4915">21343 15205 0,'0'0'16,"35"0"-16,-17 0 0,17 0 16,-17 0-16,17 0 15,-17 0-15,-1 0 16,-17-18-1</inkml:trace>
  <inkml:trace contextRef="#ctx0" brushRef="#br0" timeOffset="220507.4953">21449 15117 0,'0'17'0,"0"18"15,0-17-15,0 35 16,18-35-16,-18-1 16,0 1-16,17-18 0,1 18 15</inkml:trace>
  <inkml:trace contextRef="#ctx0" brushRef="#br0" timeOffset="220758.1609">21643 15064 0,'18'17'0,"-36"-34"0,36 52 16,-1 0-16,-17 0 16,0 1-16,0-19 15,-17 19 1,17-19-1,0 1-15,17 0 16,18-18 0,-17 0-16,0 0 15,-1 0-15,1 0 16</inkml:trace>
  <inkml:trace contextRef="#ctx0" brushRef="#br0" timeOffset="221091.9604">21890 14923 0,'0'-18'16,"0"36"-16,18-54 0,-1 36 16,1-17-16,-1 17 15,1 0 1,0 17-16,-18 1 15,0 17-15,17 0 0,1 36 16,-18-18-16,18 35 16,-1-53-16,-17 1 15,18-1-15,0 18 16,-18-36-16,0 19 16,-18-36-1,0 0-15,1 0 16,-19 0-16,19-18 15,-1 18 1,0 0-16</inkml:trace>
  <inkml:trace contextRef="#ctx0" brushRef="#br0" timeOffset="221463.8205">22419 15593 0,'0'17'16,"18"1"-16,35-18 15,35 0 1,-35 0-16,-18 0 15,-17 0-15,17 18 0</inkml:trace>
  <inkml:trace contextRef="#ctx0" brushRef="#br0" timeOffset="221586.3541">22401 15928 0,'0'0'16,"89"18"-16,-36-18 0,-1-18 0,54 18 15,-53-18 1</inkml:trace>
  <inkml:trace contextRef="#ctx0" brushRef="#br0" timeOffset="222427.1285">23689 15752 0,'0'0'16,"35"-36"-16,-17 19 0,-18-1 15,-35-17 1,17 17-16,-17 0 0,-36 18 15,36 0-15,0 0 16,-1 18-16,1 17 0,0-17 16,0 70-16,17-53 15,18 1-15,18-1 0,-1 0 16,18 1-16,18-19 0,0-17 16,0 18-16,0-18 0,0 0 15,35-35 1,-52 17-16,-1-17 15,-35-1-15,17 1 0,-17 0 0,0 0 16,-17-1-16,-1 19 0,1-19 16,-1 36-16,0 18 15,18 0 1,0 35-16,0-1 0,18 72 16,0-36-16,17 53 15,-18-70 1,1-1-16,0 1 15,-1 52-15,-17-52 16,-17-36-16,-54 0 16,36-17-16,-71-18 15,35-18-15,1 1 16,17-1-16,-18 1 0,-52-19 16,70 1-16,-17 17 15,52 1-15</inkml:trace>
  <inkml:trace contextRef="#ctx0" brushRef="#br0" timeOffset="222944.11">24518 14923 0,'-18'17'15,"1"1"-15,-1-1 16,1 72-16,-1-19 16,-17 107-16,17-89 15,0 18-15,18-18 16,0 0-16,36 0 0,34 36 16,-35-71-16,54 35 15,-54-53-15,0-17 16,18-1-16</inkml:trace>
  <inkml:trace contextRef="#ctx0" brushRef="#br0" timeOffset="225195.9172">25047 15381 0,'-17'-18'16,"17"1"-1,17-1-15,36 1 16,-18-1-16,1 18 0,17 0 16,-18 18-1,0 17 1,-35 0-16,0-17 0,-17 52 15,-1-34-15,-17 52 16,17-53-16,0 36 16,18-54-16,0 19 15,18-1-15,0-18 0,35 36 16,-18-35-16,18 17 16,-18-35-16,-17 18 15,-1-18 1,-34 0-1</inkml:trace>
  <inkml:trace contextRef="#ctx0" brushRef="#br0" timeOffset="225312.3793">25100 15716 0,'0'0'0,"88"0"0,-35 0 15,0 0-15,0 0 0,-18-17 16,18 17-16</inkml:trace>
  <inkml:trace contextRef="#ctx0" brushRef="#br0" timeOffset="225595.8909">25576 14958 0,'18'0'15,"53"-35"-15,-36 35 16,35-18-16,-17 0 15,-17 18-15,-19 0 16,19 0-16,-36-17 0</inkml:trace>
  <inkml:trace contextRef="#ctx0" brushRef="#br0" timeOffset="225801.9383">25700 14958 0,'0'0'16,"18"70"-16,-18-34 0,0-1 16,17 35-16,-17-34 15,0-19-15,0 1 0,0 0 16,18-1-16,-1 1 16,19-18-1,-19 0-15,1 0 0</inkml:trace>
  <inkml:trace contextRef="#ctx0" brushRef="#br0" timeOffset="226146.856">26000 15293 0,'0'0'16,"35"0"-16,0 0 0,1-35 15,-1 17-15,0-35 16,-17 18-16,-1 0 16,-17-36-16,0 36 15,0-53-15,-17 52 16,-1 1-16,-17 17 16,17-17-16,1 17 15,-1 18-15,0 18 16,18 0-16,0-1 0,0 72 15,0-37-15,36 37 16,-19-54-16,36 18 16,-18-18-16,-17-17 15,35 17-15,-35-17 16,-1-18-16,1 0 16</inkml:trace>
  <inkml:trace contextRef="#ctx0" brushRef="#br0" timeOffset="226341.4536">26405 15099 0,'36'0'16,"-1"0"-16,-17 0 15,52 0-15,-52-18 16,17 18-16,-17 0 15,-18-17-15</inkml:trace>
  <inkml:trace contextRef="#ctx0" brushRef="#br0" timeOffset="226514.1228">26564 14993 0,'0'0'0,"18"71"0,-1-54 16,1 36-16,-18-35 16,18 17-1,-1-17-15,1-18 16</inkml:trace>
  <inkml:trace contextRef="#ctx0" brushRef="#br0" timeOffset="226758.2581">26741 14923 0,'0'0'0,"52"35"15,-16-35-15,-19 17 16,1 1-16,0 0 16,-18-1-16,0 1 0,-18 0 15,0 17 1,18-17-16,-17-1 0,17 1 15,17-1 1,19-17 0,-1 0-1,-17-17 1</inkml:trace>
  <inkml:trace contextRef="#ctx0" brushRef="#br0" timeOffset="227147.7938">27023 14764 0,'17'0'0,"-34"0"0,52 0 15,0 0-15,1 0 16,17 0-16,-18 0 16,0 0-1,-17 17-15,-18 19 16,0-1-16,17 0 16,-34 1-16,17-1 0,0 18 15,-18 17-15,18-34 16,18-1-16,-18-18 0,17 19 15,-17-19 1,0 1-16,-17-18 16,-1-18-16,-35 1 15,36-1-15,-19 18 16,-17 0-16</inkml:trace>
  <inkml:trace contextRef="#ctx0" brushRef="#br0" timeOffset="227725.9122">27834 15663 0,'18'0'16,"-1"0"-16,36 0 16,-17 0-16,17 0 0,-1 0 15,54-17-15,-53 17 16,0-18-16,-18 18 15,-17 0-15,-18 18 16,-18-18-16</inkml:trace>
  <inkml:trace contextRef="#ctx0" brushRef="#br0" timeOffset="227888.1689">28046 15469 0,'0'0'16,"17"71"-16,1-18 0,-18 0 16,18-18-16,-1 18 0,1 35 15,0-35-15,-1-18 16</inkml:trace>
  <inkml:trace contextRef="#ctx0" brushRef="#br0" timeOffset="228921.9866">29333 15699 0,'18'-36'16,"-18"19"-16,-18-19 16,18 1-16,-35 0 15,18 17-15,-1 1 0,0 17 16,1 0-16,-36 17 16,17 1-16,19 17 15,-18 53-15,17-52 16,0 69-16,18-69 15,0-1-15,18 0 0,17 1 16,-17-1-16,35-18 16,-18-17-16,0 18 0,18-18 15,-18-18-15,36-17 16,-36 0-16,-17-18 16,0 0-16,-18-17 15,-18 52-15,18-17 16,-35 17-16,17 18 15,18 18-15,-18-1 16,18 1-16,18 35 16,-18-18-16,35 0 0,-17-17 15,0 17-15,35 18 16,-36-35-16,18-18 16,-17 17-16,0 1 15,-18-36-15</inkml:trace>
  <inkml:trace contextRef="#ctx0" brushRef="#br0" timeOffset="229226.3624">29545 14852 0,'18'0'16,"-18"-18"-16,35 18 16,0 0-16,18-17 15,-17 17-15,-1-18 0,18 18 16,-36 0-16,-34 0 31,-19 18-15</inkml:trace>
  <inkml:trace contextRef="#ctx0" brushRef="#br0" timeOffset="229435.2521">29598 14852 0,'18'0'15,"-18"18"-15,-18-36 0,36 53 0,-18-17 16,0 17-16,17 18 16,-17-18-16,0 1 0,18-1 15,0 0 1,-1 0-16,36-17 16,-35 0-16,-1-18 0,19 17 15,-19-17-15</inkml:trace>
  <inkml:trace contextRef="#ctx0" brushRef="#br0" timeOffset="229805.2091">29986 15240 0,'0'0'0,"18"0"16,-1 0-16,1-18 16,0 1-16,17-36 15,-35 35-15,18-17 16,-1 0-16,-17-1 0,0 1 16,0-18-16,-17 18 15,-1-18-15,-17 35 16,35 1-16,-18 17 15,18 17-15,-18 36 16,18-17 0,0 16-16,0-16 15,0-1-15,18 0 0,17 36 16,-17-36-16,17-17 0,18 17 16,-18-17-1,-17-1-15,0-17 0,-1 0 16</inkml:trace>
  <inkml:trace contextRef="#ctx0" brushRef="#br0" timeOffset="230202.765">30251 14887 0,'17'-17'0,"1"17"16,35 0-1,-35-18-15,-1 18 16,1 0-16,-1 0 0,1 0 16,0 0-16,-1 18 15,1-1-15,0 19 16,-1-19-16,-17 36 16,0-35-16,0 17 15,0 0-15,-17 18 16,17-35-16,0 17 0,-18-17 15,18-1-15,0 1 16,0 0-16,0-36 47,-18 18-31,1 0-1,-19-18 1,19 18-16,-1 0 15,1 0-15</inkml:trace>
  <inkml:trace contextRef="#ctx0" brushRef="#br0" timeOffset="230838.8189">30833 14711 0,'0'0'16,"17"0"-16,1 35 15,0-17-15,17 70 16,-17-35-16,17 0 16,18 70-16,-36-52 15,19 105-15,-36-88 16,0 18-16,0 0 16,0 0-16,0 106 15,-18-124-15,18 0 0,-18-17 16,-34 34-16,-1-52 15,17 0-15,-17 0 0,-17-18 16</inkml:trace>
  <inkml:trace contextRef="#ctx0" brushRef="#br0" timeOffset="232246.6399">28804 16528 0,'18'0'15,"0"17"1,17 36-16,-17-18 16,-1 1-16,1-1 0,-1-17 15,19 17 1,-19-35-16,19-18 15,-19 1-15,36-36 16,-35 0-16,-1 18 16,1-1-16,17 1 0,1-18 15,-1 53-15,0-18 16,-17 36-16,17 35 16,-17-18-16,-1 1 15,1-1-15,17-18 16,-17 1-16,0-18 15,-1 0-15,19-18 16,-1 1-16,0-1 16,0 1-16,1-1 0,17 0 15,-18 1-15,0 17 16,-17 0-16,17 17 0,-17-17 16,17 36-16,0-19 15,-17 1-15,-1-18 16,19 17-16,-19 1 15,19-18-15,17 0 0,-18 18 0,18-18 16,0 0-16,35 17 16,-53-17-16,0 18 15</inkml:trace>
  <inkml:trace contextRef="#ctx0" brushRef="#br0" timeOffset="243641.9342">13458 3669 0,'0'-18'0,"0"1"15,0-1-15,-17 0 16,17 1-1,0-1 1,-35 18 0,17 18-16,0-1 0,1 19 15,-1-1-15,0 0 0,18 0 16,-17 1-16,17-19 16,17 19-16,1-1 15,0-35-15,17 18 16,-17-18-16,17-18 0,18-35 15,-36 35-15,19-35 16,-36 18-16,-18 18 16,18-19-16,-35 19 15,-1-1-15,19 18 0,-18 0 16,17 0-16,-35 35 16,35-17-16,1 0 15,17 17-15,0-18 0,17 19 16,-17-19-16,36-17 15,-19 18-15,19-18 0,16-35 16,-16 17-16,-19-17 16,1 17-1,-18 1-15,-18-19 16,18 1-16,-17 35 0,-1-18 16,-17 18-16,17 0 0,1 0 15,-1 0-15,18 18 0,-18 0 16,18 17-1,0 0-15,18-17 0,0-1 16,34 1-16,-34-18 16,17 0-16,-17-18 0,0 1 15,-1 17-15,1-35 16,-18 17-16,-18 0 0,18 1 16,-53-1-1,36 0-15,-1 18 0,0 0 16,-17 18-16,35 0 15,0 17 1,18-17-16,-1-18 16,1 0-1,0-18-15,-1 0 16,-34 1 0,-1-1-16,0 18 15,-17 0-15,18 0 16,-1 18-1,18-1 1,18-17-16,-1 18 0,1-18 16,-1 0-16,19 0 15,-19 0-15</inkml:trace>
  <inkml:trace contextRef="#ctx0" brushRef="#br0" timeOffset="245187.988">13423 3545 0,'0'18'15,"0"-36"1,0 1 31,0-1-32,0 1-15,0-19 16,0 19 0,0-19-16,0-17 15,0 36-15,0-54 16,0 36-16,0-36 16,0 36-16,0-35 15,0 34-15,0-17 16,0 18-16,0-53 15,0 53-15,0-18 0,0 0 16,0 17-16,-17-69 16,-1 52-16,18 0 0,0 0 15,-18-35 1,18 35-16,0 18 0,0-18 16,0 17-16,18-17 0,-18-17 15,0 17-15,0-18 16,0 18-16,0 18 15,-18 0-15,18-18 16,0 18-16,0-1 0,0-16 16,0-1-1,18 17-15,-18 19 16,0-1-16,0 0 0,0 1 16,0-19-16,0 19 0,18-1 15,-18 1-15,0-1 16,0 0-16,0 1 15,-18 17 1,18 17 78</inkml:trace>
  <inkml:trace contextRef="#ctx0" brushRef="#br0" timeOffset="246800.9799">13406 1147 0,'-18'0'0,"36"0"47,-18 17-31,17-17-1,1 0 1,-1 18 0,1-18-16,0 17 15,-1-17 1,1 0-1,0 0-15,-1 0 16,1 0-16,17 0 16,-17 0-16,0 0 15,-1 0-15,1 0 16,-1 0-16,1 0 0,17 0 16,-17 0-16,35 0 15,-35-17-15,34 17 16,-34-18-16,17 18 15,1 0-15,-19 0 16,19 0-16,16 0 16,37 0-1,-54 0-15,0 0 16,36 0-16,17 0 16,-53 0-16,71 0 15,-53 0-15,0 0 16,17 0-16,1 0 15,0 0-15,87 0 16,-87 18-16,88-18 16,-89 0-16,1 0 15,-18 0-15,0 0 0,52 0 16,-69 0-16,-1 0 16,-17 17-16,-1-17 15</inkml:trace>
  <inkml:trace contextRef="#ctx0" brushRef="#br0" timeOffset="256387.1291">15716 1129 0,'18'0'78,"0"0"-15,-1 0-16,1 0-32,-1 0 1,1 0-16,-18 18 16,18-18-16,-1 0 0,1 0 15,17 0 1,-17 0-16,0 0 15,17 0 1,-18 0-16,1 0 0,0 0 16,-1 0-16,19 0 15,-19-18-15,19 18 16,-19 0-16,1 0 0,17 0 16,0 18-16,18-18 15,-17 0-15,-19 0 16,36 0-16,-18 0 15,-17 17-15,17-17 16,1 0-16,-19 18 16,19-18-16,-1 0 0,18 17 15,-36-17 1,36 0-16,-35 0 16,17 0-16,1 0 15,-1 18-15,-18-18 0,36 0 16,-35 0-1,17 18-15,18-18 16,-35 0-16,35 0 16,-36 0-16,54 0 15,-53 0-15,34 0 16,-16 0-16,-19 0 16,19 0-16,-19 0 0,36 0 15,-35 0-15,17 0 16,-17 0-16,17 0 15,-17 0-15,17 0 16,0 0-16,1 0 16,-19 0-16,1 0 15,17 0-15,-17-18 16,17 18-16,-17 0 16,17 0-16,-17 0 15,-1-18-15,1 18 16,-1-17-1,1 17 1,0 0 0,-1 0-16,1-18 15,0 18 1,-1 0 0,1 0-1,0 0 63,-18 18 94,17-18-47,1 0-109,0 0-1,-1 0 17,-17-18-32,18 18 78,-18 18-78,17-18 15,-17-18 1,0 36 156,18-18-63,0 0-77,-1 0-17,1 0 16,-36 0 94,18 17-109,0 1 0,0 0-1,0-1 1,0 19-16,0-19 16,0 19-1,0-19-15,0 18 16,0-17-16,0 0 0,0 35 15,0-36-15,18 19 16,-18-19-16,0 19 16,0-19-16,0 1 15,0-1-15,0 1 16,0 0-16,18 17 16,-18-17-16,0-1 15,0 1-15,0 0 0,0-1 16,0 1-16,0 17 15,0-17 1,0 17 0,0-17-16,0-1 15,0 1 1,0 0 0,0-1-1,0 1 1,0-36 46,-18 1-46</inkml:trace>
  <inkml:trace contextRef="#ctx0" brushRef="#br0" timeOffset="256899.9954">18009 1746 0,'0'0'0,"18"18"47,0 0-31,-1-1-1,-17 1-15,18-1 0,0 19 16,-1-1-16,1 0 16,-1-17-16,1 0 15,0-1-15,-18 1 16,17-1-16,1 1 0,-18 0 15,18-18 1,-1 0 31,1-36-31,-18 19-1,18-1-15,17-17 16,-18 17-16,19-35 15,-19 36-15,1-1 0,-18 0 16,18-17-16,-18 18 16,-18 17 15,18 17-15</inkml:trace>
  <inkml:trace contextRef="#ctx0" brushRef="#br0" timeOffset="264135.0822">17903 5556 0,'0'-17'16,"18"34"15,-18 19-15,0-1-1,18 71-15,-18-53 16,17 70-16,-17-70 15,0 0-15,36 17 16,-36-34-16,17-19 16,1 1-16,-18 0 0,35-18 15,-35-18 1</inkml:trace>
  <inkml:trace contextRef="#ctx0" brushRef="#br0" timeOffset="264440.9466">17674 5715 0,'35'-18'16,"-17"-17"-1,0 17-15,35-34 16,-18 34-16,0-17 0,18-1 16,-35 19-16,-1-1 15,1 0-15,-18 1 0,18 34 16,-1-17-16,-17 36 16,36 17-1,-19-18-15,19 0 0,34 0 16,-35-17-16</inkml:trace>
  <inkml:trace contextRef="#ctx0" brushRef="#br0" timeOffset="268795.9218">28381 10619 0,'18'0'15,"17"0"-15,0-18 16,0 18-16,107-18 15,-54 18-15,159-17 16,-89 17-16,195-18 16,-176 18-16,211 0 15,-230 0-15,160 18 16,-212-1-16,-18-17 16,-17 18-16,-36 0 15,-18-18-15</inkml:trace>
  <inkml:trace contextRef="#ctx0" brushRef="#br0" timeOffset="271898.2558">18045 4286 0,'0'0'16,"0"-17"-16,17-1 0,-34 18 62,-1 0-46,0 0-1,1-18-15,-1 18 16,-17 0-16,17 0 16,-35 0-16,36 0 15,-36 18-15,17-18 16,-17 35-16,36-17 15,-18 0-15,17-1 16,-17 18-16,17 1 0,-17 34 16,17-34-16,0-1 15,1 0-15,17 18 0,0-18 16,0 36-16,0-36 16,17 0-16,1 1 0,35 17 15,-18-36 1,-17 19-16,17-19 0,36 18 15,-36-17-15,36 0 16,-36-18-16,35 17 16,-34-17-16,-19-17 15,19 17-15,-1-18 0,0 0 16,-17-17-16,17 18 16,0-54-16,-17 36 15,0-1-15,-1-34 16,1-1-1,-18 54-15,0-19 0,0 1 0,-18-18 16,18 36 0,0-19-16,-17 19 0,17-1 15,-18-35-15,0 18 16,1 17-16,-1-17 16,-17 0-16,17 17 15,-17 0-15,17 1 0,-35-1 16,18 0-16,0 18 15,-18 0-15,18 18 16,-36 0 0,36-1-16,-1 1 0,1 0 15,0-1-15,-36 36 16,36-35-16,0 17 0,17 0 16,-17 36-1,17-18-15,1 17 0,17-34 16,35 34-1,-17-34-15,17 34 16,-18-52-16,36 52 16,-17-52-16,-19 0 15,19-1-15,-1 1 0,0-1 0,53 1 16,-52-18-16,-1 0 16,0 0-16,18 0 15,-18-18-15,36-17 16,-53 18-16,17-1 0,-18-17 15,19 17-15,-19-35 16,1 18-16,-18 17 0,18-17 16,-18 0-16,0-18 15,0 17-15,-18-17 16,18 36-16,-18-1 16,18-17-16,-17 17 0,-1 1 15,18-1-15,-18 0 0,-17-17 16,18 17-16,-19-17 15,1 18 1,0 17-16,17-18 0,-17 18 16,-1 0-16,1 0 0,-35 18 15,34-18-15,1 35 16,17-18-16,1 1 0</inkml:trace>
  <inkml:trace contextRef="#ctx0" brushRef="#br0" timeOffset="272877.3794">17868 3210 0,'0'0'15,"-53"-17"-15,36 17 0,-19 0 16,-17 0-16,18 0 16,18 17-16,-19-17 0,1 36 15,17-1-15,1-18 16,-1 19-16,0 17 16,18-18-16,0 71 15,0-36-15,0-17 0,18 0 16,0 0-16,17-18 15,-17 18-15,35-17 0,17 52 16,-17-71-16,0 19 16,-18-19-16,18-17 0,0 0 15,35 0-15,-52-17 16,52-36-16,-53 17 16,-17 1-16,17-35 15,-17 17-15,-18 17 16,0-16-16,-18-54 15,0 70-15,1 1 16,-1-18-16,-17 36 0,17-19 0,0 1 16,-34 0-16,34 17 15,0 0-15,1 18 0,-1-17 16,-17-1 0,17 18-16,-17 0 0,17 0 15,-17 0-15,-18 18 16,18-1-16,-1 1 0,1-18 15,-18 53-15,18-35 16,-36 35 0,54-18-16,-1 18 0,0-18 15,18 0-15,0 54 16,18-37-16,17-16 16,-17-1-16,35 18 0,-18-18 15,0-17-15,36 35 16,-36-53-16,-17 17 15,17 1-15,0-18 0,-17 0 16,35 0-16,-35 0 16,-1-18-16,1 1 0,0-36 15</inkml:trace>
  <inkml:trace contextRef="#ctx0" brushRef="#br0" timeOffset="273888.7381">17939 2240 0,'0'-17'31,"0"-1"-15,0 0-1,-18 18 1,0-17 0,1 17-16,-18 0 0,-18 35 15,17-17-15,-34 17 16,35-18-16,-1 19 16,19-1-16,-19-17 15,19 17-15,-19 18 0,19-18 0,-1 18 16,1 53-1,34-71-15,-17 18 0,53 53 16,-18-53-16,1-18 16,-1 18-16,18-18 0,0 1 15,0-1-15,0 0 0,-1-17 16,1-1-16,0-17 16,0 0-16,-17 0 0,69-53 15,-69 18-15,-1 0 16,-17-18-16,17-35 15,-18 35-15,-17 0 16,0 0-16,0 18 0,-17-1 0,-18-52 16,-1 18-1,19 34-15,-19 19 16,19-18-16,-19-18 16,19 17-16,-1 19 0,1-1 15,-1 0-15,-17-17 16,17 35-16,-35 0 15,18 18-15,-18 17 16,18-17 0,-18 17-16,17-17 15,-17 17-15,18 0 16,0 18 0,17-18-16,1-17 0,17 17 0,0 18 15,17-35 1,1 35-16,0-18 15,-18 0-15,17-17 0,18 53 16,-17-54-16,17 18 16,-17-17-16,0 17 15,17-17-15,0 0 16,0-1-16</inkml:trace>
  <inkml:trace contextRef="#ctx0" brushRef="#br0" timeOffset="276982.4483">19720 10530 0,'0'-17'31,"36"17"-15,-19 0-16,1 0 15,70 0-15,-35 0 16,18-18-16,17 18 0,18 0 16,-1 0-16,160-17 15,-124 17-15,0 0 16,18 0-16,-18-18 0,0 18 15,106 0-15,-141 0 16,17 18-16,-87-1 16</inkml:trace>
  <inkml:trace contextRef="#ctx0" brushRef="#br2" timeOffset="290783.6117">16792 6156 0,'-17'35'47,"-1"18"-32,0 0-15,1-18 0,-36 106 16,17-70-16,19 0 15,-36 105 1,18-105-16,17-1 0,0 1 16,1-18-16,17-18 0,-18 0 15,18 18-15,0-35 16</inkml:trace>
  <inkml:trace contextRef="#ctx0" brushRef="#br2" timeOffset="291207.581">17110 6756 0,'0'0'15,"-36"0"-15,19-18 0,-36 18 16,18 0-16,-1 0 16,1 18-16,0-18 0,0 17 0,-1 36 15,19-35 1,17 17-16,0-17 0,35 35 15,53 0 1,-35-53-16,-18 17 0,53 1 16,-52 0-1,-19-18-15,1 17 0,-36-17 16,-35 18 0,18-18-16,0 0 15,-36 0 1,18 0-16,36 0 15,17-18-15</inkml:trace>
  <inkml:trace contextRef="#ctx0" brushRef="#br2" timeOffset="291467.7633">17339 6315 0,'18'17'15,"-1"1"-15,-17 70 16,18-53-16,-18 89 16,0-53-16,0-1 0,0-17 15,0 53-15,18-18 16,-1-70-16,1 17 15,-18-17 1,18-18-16</inkml:trace>
  <inkml:trace contextRef="#ctx0" brushRef="#br2" timeOffset="291673.3093">17639 6756 0,'0'0'0,"-53"0"15,35 0-15,-17 17 16,-18 1 0,36-18-16,17 35 15,0-17-15,17 0 0,1-1 16,17 1-16,36 17 16,-36-17-16,0-18 0,0 17 15,1-17-15</inkml:trace>
  <inkml:trace contextRef="#ctx0" brushRef="#br2" timeOffset="291829.7253">17815 6826 0,'0'36'15,"18"-19"-15,0 18 16,-18-17-16,17 0 0,1-1 15,-18 1-15,17-18 0</inkml:trace>
  <inkml:trace contextRef="#ctx0" brushRef="#br2" timeOffset="291968.094">17886 6632 0,'0'-17'15,"0"34"-15</inkml:trace>
  <inkml:trace contextRef="#ctx0" brushRef="#br2" timeOffset="292302.536">18150 7126 0,'0'0'15,"18"35"-15,-18-17 0,0 0 16,-18-36 0,18 0-1,-17-35-15,-1 18 16,18-18-16,0-35 16,0 35-16,0 18 0,18-18 15,-1 35-15,19 1 16,-19 17-16,19 0 15,17 35-15,-18-17 16,-18 35-16,1-18 16,-36 0-16,1-17 15,-36-1 1,35 1-16,-17-18 0,0 0 16,-18 0-16,35 0 15,1-18-15</inkml:trace>
  <inkml:trace contextRef="#ctx0" brushRef="#br2" timeOffset="293286.4543">19473 6615 0,'0'0'15,"0"-36"-15,-17 19 0,-1 17 16,0 0-16,-17 35 16,18-17-16,-19 52 15,19-17-15,17-18 16,0 1-16,17 17 16,1-18-16,17-18 0,18 1 15,-18 0-15,36-18 16,-36-18-1,0 0-15,1-17 16,-19 18-16,1-1 0,-18-17 16,0 17-16,-18 0 15,1 18-15,-1 18 16,18 0-16,-18 35 16,18-36-16,0 18 15,0-17-15,53 0 16,0-18-16,-17 0 15,-19-18-15,18 18 0,-17-35 16,17 0-16,-35 17 16,-17-35-1,-1 35-15,-35-17 16,36 17-16,-1 18 16,0-17-16</inkml:trace>
  <inkml:trace contextRef="#ctx0" brushRef="#br2" timeOffset="293591.7664">19985 6826 0,'0'0'0,"0"-17"47,18-19-31,-18 19-16,17-36 15,-17 35-15,18 1 16,-18-1-16,17 18 0,1 0 16,0 18-1,-18 17-15,0-18 16,17 36-16,-17-35 16,0 0-16,18-1 0,-18 1 15,0 0 1,0-36-1,0 0-15,0 1 16,18-1-16</inkml:trace>
  <inkml:trace contextRef="#ctx0" brushRef="#br2" timeOffset="293865.3107">20249 6703 0,'0'0'0,"18"53"0,0-18 16,-18-17-16,17 17 15,1-35-15,-18 18 16,18-54 0,-18 19-1,0-1-15,0-17 0,0-18 16,17 35 0,-17 1-16,18-1 0,-18 0 15,18 36-15,-1 0 16,1 17-1,-18-18-15,0 19 0,0-19 16,0 1-16,0 17 16,0-17-16,0 0 0</inkml:trace>
  <inkml:trace contextRef="#ctx0" brushRef="#br2" timeOffset="294188.8316">20532 6809 0,'17'0'0,"1"0"16,17-36-16,1 36 16,-19-17-16,1-1 0,-1 0 15,19-17-15,-19 35 16,-17-17-16,0-1 15,-17 18 1,-1 0-16,-17 18 0,17-1 16,1 1-16,-1 52 15,18-52-15,0 0 0,0 17 16,18-17-16,34-1 16,-16 1-16,-1-18 15,0 0-15,1-18 0,16 1 16</inkml:trace>
  <inkml:trace contextRef="#ctx0" brushRef="#br2" timeOffset="294493.1402">20884 6756 0,'-17'17'16,"17"1"-16,0 0 16,17-1-16,1 1 0,17 0 15,-17-18-15,17 0 16,18-18-1,-35 0-15,-1 18 0,1-17 16,-18-19-16,0 19 16,0-1-16,-18-17 15,18 17-15,-17 1 16,17-1-16,17 18 31,19 18-31,-1-18 16,-17 0-16,17 0 0,0-18 15,1 18-15,-1-18 0,0 1 16,0-19-16,-35 19 16,0-19-1</inkml:trace>
  <inkml:trace contextRef="#ctx0" brushRef="#br2" timeOffset="294650.0591">21308 6579 0,'0'0'16,"17"106"-16,-17-53 0,18 53 16,-18-53-16,35 0 15,-35-36-15,18 1 0,0-18 16,-1-18 0</inkml:trace>
  <inkml:trace contextRef="#ctx0" brushRef="#br2" timeOffset="294793.9405">21590 6773 0,'0'0'0,"18"18"0,-18 0 0,0-1 16,17 1-1,1 0-15</inkml:trace>
  <inkml:trace contextRef="#ctx0" brushRef="#br2" timeOffset="294950.8587">21625 6562 0,'0'0'0,"0"-18"0,18 18 15,0 0-15,-1 18 16,-17-1-1</inkml:trace>
  <inkml:trace contextRef="#ctx0" brushRef="#br2" timeOffset="295172.3209">21855 6809 0,'0'17'16,"0"-34"-16,0 52 15,17-35-15,1 0 16,0 0 0,-18-18-16,0 1 0,0-19 15,0 19-15,-18 17 16,0-36 0,1 36-16,-1 0 15</inkml:trace>
  <inkml:trace contextRef="#ctx0" brushRef="#br2" timeOffset="295410.8202">22013 6844 0,'0'0'0,"18"0"0,0-18 16,-1 1-1,-17-1-15,18 0 16,0 1-16,17-1 15,-18 18-15,1 0 0,0 18 16,-1-1 0,1 1-16,-18 0 0,0-1 15,18 1 1,-18 0-16,0-1 16,-18-17-16</inkml:trace>
  <inkml:trace contextRef="#ctx0" brushRef="#br2" timeOffset="295895.6081">21325 6279 0,'18'-35'15,"0"35"1,-18-17-16,0 52 31,17 35-15,-17-34-16,0 17 15,0-1-15,18 19 0,-18 35 16,0-71-16</inkml:trace>
  <inkml:trace contextRef="#ctx0" brushRef="#br0" timeOffset="368017.8116">19826 776 0,'-18'0'46,"1"0"-30,-1 0 0,1 0-16,-19 0 15,19 0-15,-19-18 16,1 18-16,-18-17 16,18-1-16,-53 1 15,35 17 1,-71 0-16,36 0 15,-88 17-15,88-17 16,-1 18-16,1-18 16,0 0-16,17 0 0,-17 0 15,0-18-15,-106 1 16,88 17-16,-88-18 16,88 18-16,-123 18 15,123-18-15,-123 17 16,123 1-16,-106-18 15,107 0-15,-107 0 16,106-18-16,-88 18 16,88-17-16,-88-1 15,88 18-15,-88-35 16,88 17-16,-88 0 16,89 1-16,-89-1 15,88 18 1,-88-18-16,105 18 15,-105 0-15,106-17 16,-106 17-16,88 0 16,-88 0-1,106 0-15,-123 0 16,122 0-16,-105 0 16,88 0-16,-70 0 15,88 0-15,0 0 16,17 17-16,1-17 0,-72 18 15,72 0-15,-54-1 16,72-17-16,-54 18 16,53 0-16,-35-18 15,52 0-15,-34 0 16,52 0-16,-17 0 16,0-18-16,17 18 15,0 0 1,1 0-1,17 18-15,-18-18 16,18 17-16,-18 19 16,1-19-16,-1 36 15,0-35-15,1 35 16,-1-18-16,1 36 16,-1-36-16,18 0 15,-18 0-15,1 1 0,-1 17 0,-17 35 16,17 0-1,0-35-15,1 0 16,-1 17-16,0-17 0,1 88 16,-1-70-16,-17 88 15,35-89-15,-35 107 16,17-89-16,0 71 16,1-71-1,17 88-15,-18-88 16,18 1-16,0 87 15,0-88-15,0 0 0,-18 89 16,18-107 0,0 18-16,0 1 0,0-19 15,-17 18-15,-1 89 16,18-89-16,-17-17 16,17 17-16,0 0 0,-18 0 15,18-17-15,0 17 0,-18-18 16,18 1-16,0 17 0,0 53 15,0-88-15,0 18 16,0-18-16,0 17 0,0-17 16,18 53-16,-18-71 15,35 36 1,-17-1-16,-1-52 16,19 17-16,-19-17 0,1 0 15,35 34-15,-18-34 16,18 0-16,-18-1 15,36 19-15,-18-36 16,53 17 0,-53-17-16,52 18 15,-34-18-15,52 18 16,-52-18-16,70 0 16,-70 0-16,-1 0 15,1 0-15,-1 0 0,71 0 16,-70 17-16,70-17 15,-70 0-15,-1 0 16,71 0-16,-70 0 16,70-17-16,-70 17 15,52 0 1,-52 0-16,-1-18 0</inkml:trace>
  <inkml:trace contextRef="#ctx0" brushRef="#br0" timeOffset="369626.0568">13458 5697 0,'36'-17'15,"-72"34"-15,89-34 0,-17-1 0,52 18 16,-35-18-16,17 18 0,1-17 15,17 17-15,0 0 16,18-18-16,0 18 0,0-17 16,123-1-16,-105 18 15,-1 0-15,1 0 0,17-18 16,123 18-16,-140 0 16,17 0-16,0 0 0,0-17 15,141 17 1,-141 0-16,-17 0 0,-1 0 15,124 0-15,-123 17 16,-1 1-16,89 17 16,-106-17-16,0-18 0,17 17 15,-17 1-15,0-18 0,105 35 16,-87-35 0,87 18-16,-105 0 15,-18-18-15,124 17 16,-124-17-16,1 18 0,105-18 15,-106 0 1,106 0-16,-106 0 16,0 0-16,106 0 15,-106-18-15,106 1 16,-105 17-16,105-18 16,-106 18-16,0-18 15,0 18-15,0 0 0,71-17 16,-88 17-16,87 0 15,-87 0-15,0 0 16,87 17-16,-69-17 16,-19 0-16,89 0 15,-89 0-15,-17 0 16,18 0-16,-18 0 0,17 0 16,-17 0-16,35-17 15,-52 17-15,34-18 16,-52 0-16,0 18 15,-1-17-15,-17-1 0,0 1 16,0-19 0,0 1-16,-17-36 15,17 19-15,-18-54 16,18 35-16,0 1 16,0-19-16,0 1 0,0-88 15,0 70-15,0 0 16,0-17-16,-18 17 0,18-123 15,0 123-15,0-106 16,18 106-16,-18 0 16,18-17-16,17-106 15,-35 123-15,35-124 16,-17 125-16,-18-1 16,0 0-16,17 18 0,-17 0 15,0-71-15,-17 88 16,17-70-16,0 71 15,-18-36 1,18 53-16,0 0 0,0 0 16,0-18-16,0 19 15,0-19-15,0 36 16,0-1-16,0 1 0,0 17 16,-18-34-1,18 34-15,-17 0 0,17 1 16,-18-1-16,-17 0 15,17 1-15,-17 17 16,0-18-16,-1 18 0,1-18 16,0 18-16,-18-17 0,0 17 15,-70-35 1,34 35-16,19-18 0,-36 0 16,-88-17-16,88 17 15,-123-17-15,105 0 16,-105 0-16,106-1 15,-142-17 1,124 18-16,-124-18 16,142 35-16,-124-34 15,141 34-15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58:06.3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19085 1023 0,'0'18'15,"0"-1"1,18 1-16,0 0 16,-1-18-16</inkml:trace>
  <inkml:trace contextRef="#ctx0" brushRef="#br0" timeOffset="151.4035">19315 1041 0,'0'17'0,"0"-34"16,0 52-16,17-17 15,19-1 1</inkml:trace>
  <inkml:trace contextRef="#ctx0" brushRef="#br0" timeOffset="639.2">19685 1199 0,'0'0'16,"18"71"-16,-18 0 0,17-1 0,19 71 16,-19-70-1,18-1-15,1 19 16,-36-54-16,17-18 15,-17-34-15,-17-54 16,-1 18-16,-35-88 16,36 71-1,-1-19-15,0 19 0,36-54 16,0 72-16,17 16 16,0 19-16,36 17 15,-36 0-15,18 17 16,-35 1-16,17 17 0,-18 0 15,-17 36-15,0-36 16,-17 1-16,-18 16 16,-1-34-16,-17 17 15,36-35-15,-1 0 16,0 0-16,1 0 0,17-17 16,0-1-16,35-17 15</inkml:trace>
  <inkml:trace contextRef="#ctx0" brushRef="#br0" timeOffset="845.2477">20197 1023 0,'0'18'0,"17"17"15,1 36-15,-1-19 16,1 54-1,0-53-15,-1 0 16,-17 0-16,18 0 0,17 18 16,-17-36-16,35 18 15,-36-53-15</inkml:trace>
  <inkml:trace contextRef="#ctx0" brushRef="#br0" timeOffset="1372.4028">20620 1429 0,'0'0'16,"-53"17"-16,18-17 0,-1 18 15,1 53 1,17-54-16,18 19 16,0-19-16,18 1 0,0-1 0,-1 1 15,19 0-15,52-36 16,-53 18-16,0-18 0,36-34 15,-53 34 1,-18 0-16,0-35 16,-18 36-16,-17-19 15,17 36-15,-17 0 16,17 0-16,18 18 0,-17-18 16,17 18-1,0-1-15,35 1 16,-18 0-16,1-18 0,17 17 15,-17-17-15,35 0 16,-35 0-16,-1 0 0,1 0 16,-1 0 15,1-17 0,0-1-15,-18-17-1,0 17 1,0 0-16,0-35 16,0 36-16,-18-18 15,0 35-15,18 17 16,0 18 0</inkml:trace>
  <inkml:trace contextRef="#ctx0" brushRef="#br0" timeOffset="1585.4681">21114 1570 0,'0'0'15,"0"-18"-15,0 1 0,0-19 16,17 19-16,-17-1 16,18 0-16,0 1 0,-1 17 15,19 0 1,-19 0-16,19 53 15,-19-36-15,18 36 16,-17-35-16,-18 0 16,18-18-16</inkml:trace>
  <inkml:trace contextRef="#ctx0" brushRef="#br0" timeOffset="2480.3589">22437 1429 0,'0'70'16,"0"-34"-16,0 17 0,0-1 15,0-34-15,-18 0 16,18-54 0,0-16-1,0-1-15,0 17 16,18-52-16,-1 70 15,1-17-15,0 18 0,-1 17 16,36-18-16,-35 36 16,17 17-1,-35 0-15,18 0 0,-1 1 16,-17-1-16,18 0 0,17 1 16,-17-19-16,35-17 15,-18-17-15,-17 17 16,-1-18-16,19-35 15,-19 35-15,1-35 16,-36 18-16,18 17 16,0 1-16,-35-1 15,0 18-15,17 18 16,0 35-16,18-36 16,18 36-1,0-35-15,17 0 0,36-1 16,-36-17-16,35-17 15,-52 17-15,0-18 16,-18 0-16,0 1 0,-18-19 16,18 19-16,-18 17 15,1-18-15,-1 0 16,36 18 0,-1 0-1,1 0-15,17 0 0,18 0 16,18-17-16,-36 17 15,0-18-15,-17 18 16,0-17-16,-1 17 0,-17-18 16,-17 0-1,-19 1-15,19-19 16</inkml:trace>
  <inkml:trace contextRef="#ctx0" brushRef="#br0" timeOffset="2652.8171">23160 1094 0,'0'88'16,"0"-176"-16,0 211 0,0-88 15,18 54 1,-1-54-16,1 0 16,-1 0-16,1 1 0,0-1 0,35-17 15,-18-18-15,-17 0 16</inkml:trace>
  <inkml:trace contextRef="#ctx0" brushRef="#br0" timeOffset="3253.8567">23354 1358 0,'0'53'16,"0"-106"-16,35 159 0,-17-88 15,17-1-15,18 1 16,-18 0-16,-17-18 15,0 0-15,-1-18 16,-17 0-16,0 1 0,-17-1 16,-1 0-16,18 1 0,0-1 15,0 36 17,35-1-32,-17 1 15,-1 0-15,19-1 16,-19-17-16,19 0 15,-19 0-15,-17-17 16,0-1-16,-17 0 0,17 1 16,-18-1-16,18 0 15,-18 18-15,18-17 0,0-1 16,18 18 0,0 0-16,17 0 0,0-17 15,1 34 1,-19-17-16,1 0 15,-1 0-15,1 0 0,17 0 16,-35 18-16,0-1 16,0 1-1,0 0 1,0-1-16,0 19 16,0-19-16,18 1 0,0 0 15,-1-18-15,19 0 16,-1 0-16,-35-18 15,17 0-15,-17 1 16,0-36-16,-17 35 16,-1-17-1,1 17-15,-1 18 16,18 18 0</inkml:trace>
  <inkml:trace contextRef="#ctx0" brushRef="#br0" timeOffset="3437.343">24148 1535 0,'0'17'16,"0"-34"-16,0 17 15,0-18 1,0-35-16,17 35 16,1-17-1,0 17-15,-18 1 0,17 17 16,1 0-16,-1 0 0,1 35 15,0-17 1</inkml:trace>
  <inkml:trace contextRef="#ctx0" brushRef="#br0" timeOffset="3660.4387">24306 900 0,'0'0'0,"18"0"0,0 53 16,-18-18-16,35 53 15,-35-35-15,35 70 16,-17-70-16,0 53 16,-1-71-16,18 36 15,-17-53-15,17-1 16</inkml:trace>
  <inkml:trace contextRef="#ctx0" brushRef="#br0" timeOffset="3859.9697">24642 1288 0,'0'0'15,"-36"0"-15,19 0 0,-19 17 16,19 1-16,17 0 0,0 17 15,35-18 1,0 1-16,1 0 0,34-1 16,-52-17-1,35 0-15,-18-17 16</inkml:trace>
  <inkml:trace contextRef="#ctx0" brushRef="#br0" timeOffset="4055.0459">24994 794 0,'0'17'31,"18"-17"-31,-18 18 16,18-18-1,-1 0-15,1 0 16</inkml:trace>
  <inkml:trace contextRef="#ctx0" brushRef="#br0" timeOffset="4165.2209">25224 776 0,'17'35'0,"-34"-70"0,34 88 15,-17-35-15,0-1 0,0 1 16,-17 0-16</inkml:trace>
  <inkml:trace contextRef="#ctx0" brushRef="#br0" timeOffset="10127.7839">2805 5239 0,'-18'0'16,"0"17"-1,1-17-15,-1 36 16,18-19-16,-18 19 15,18-1 1,18-17-16,-18-1 0,18-17 16,-1 18-16,1-18 0,17-18 15,-17 1-15,0-19 16,-18 1-16,0 17 16,0-17-16,0 17 0,-18 1 15,-17-1 1,35 0-16,-36 18 15,19 18-15,-1 0 16,18-1-16,18-17 16,-1-17-1,19-1 1,-36 0-16,0 1 16,0-1-1,-18 18-15,0 18 16,-17-1-1,17 1-15,18 0 0,-17 17 16,34-35-16,1 0 16,0 0-1,35-18-15,-18 1 16,0-19-16,-17 19 16,-1-1-16</inkml:trace>
  <inkml:trace contextRef="#ctx0" brushRef="#br0" timeOffset="10776.5097">2840 5292 0,'0'0'16,"18"0"-1,-1-18-15,-17 0 16,18 1-16,-1-19 16,-17 1-16,0 0 0,0 0 0,18-71 15,-18 35 1,-18-70-16,18 71 15,0-89-15,0 88 16,0-35-16,0 18 16,18 0-16,-18 0 0,0-18 0,0-70 15,0 87 1,-18 1-16,18 18 0,-17-54 16,17 71-16,-18 0 15,18 0-15,0 18 0,-17-35 16,17 34-16,0 1 15,0 0 1,0 17-16,0 1 0,0-1 16,17 18-16,-17-35 15,0 17-15,18 18 16,-18-18-16,17 1 0,-17-1 16,18 18-16,-18-18 15,18 18 1,-1-17-1,1 17 1,-18-18 0</inkml:trace>
  <inkml:trace contextRef="#ctx0" brushRef="#br0" timeOffset="12524.0178">2893 2752 0,'17'0'31,"54"-18"0,-36 18-31,53-18 16,1 1-16,-36-1 15,17 18-15,1 0 16,-1 0-16,18-18 0,-17 18 0,105 0 16,-87 18-1,16-18-15,89 18 16,-70-18-16,-18 0 0,17 0 15,1 0-15,-18 0 16,17 0-16,-17 17 0,0-17 0,-1 18 16,1-18-16,141 18 15,-123-18-15,-1 17 16,1-17-16,105 18 16,-123-18-16,-18 18 0,0-1 15,-17-17-15,70 36 16,-88-19-16,0 1 15,0-1-15,-18-17 0,0 18 0,36 0 16,-54-18 0,1 0-16,0 0 15,-18-18 1,-18 18 0,18-18-1,-18 18-15,18-17 344,18-1-297,0 18 0,-18 18-16,0 35-15,17 0-1,-17 0-15,18-18 0,0 53 16,-18-53-1,0 1-15,0-1 0,17 0 16,-17-17-16,0 17 0,0 0 16,18-17-16,-18 0 15,0-1-15,0 19 16,0-19-16,17-17 16,-34 0-16,-1 0 15,1-17-15</inkml:trace>
  <inkml:trace contextRef="#ctx0" brushRef="#br0" timeOffset="12753.0698">6914 3334 0,'18'53'16,"0"-36"-16,-1 19 16,19 34-16,-19-52 15,19 35-15,-1-36 16,-18 1-16,1 0 0,0-18 15,17 0 1,-17 0-16,-1-36 16,-17 19-16,18-1 15,0-35-15,-18 18 16,0 17-16,0 1 0,0-1 16</inkml:trace>
  <inkml:trace contextRef="#ctx0" brushRef="#br0" timeOffset="14632.4977">8114 5203 0,'0'0'15,"-18"-17"-15,1 17 0,-19 0 16,19 0-16,17 17 0,-18 19 16,18-1-16,0-17 0,18 35 15,-1-53-15,36 17 16,-35-17-1,17-17-15,0-1 16,1-35-16,-36 35 16,0-17-16,-18 17 15,-17-17 1,17 35-16,1 0 0,-1 18 16,18-1-16,-18 36 15,18-35-15,0 0 0,18-1 16,17 1-1,0-18-15,-17 0 0,17 0 0,-17-18 16,0 1 0,-18-1-16,-36 0 15,36 1-15,-17 17 16,-1-18-16,0 18 16,1 0-16,17-18 31,17 1-16,-17-1 1,0-17 0,0 17-16,0-35 0,0 36 15,0-19-15,0-34 16,0-18 0,0 35-16,0 0 15,18-18-15,-18 1 0,0-18 0,18-1 16,-18-140-1,0 106-15,0-107 16,0 124-16,-18 18 0,18 18 16,0-1-16,-18-52 15,18 52-15,-17 18 0,17 0 16,-18-53 0,18 54-16,0-1 0,0 0 15,0 0-15,0 0 0,0 0 16,0 35-16,0 1 15,0 34 17,18-17-17,-18 18-15,17-18 16,19 0-16,-19 0 16,36-18-16,-35 18 15,17 0-15,0-17 0,1 17 16,34 0-16,-17 0 15,-17 0-15,16 0 0,72 0 16,-71-18 0,17 18-16,1 0 0,17 0 15,-17-18-15,87 18 16,-69 0-16,-19-17 0,18 17 16,-17 0-16,105 0 15,-105-18-15,17 0 16,0 18-16,0-17 0,71-18 15,-88 35-15,-1-18 16,-17 18-16,18-18 0,52 1 16,-70 17-16,53-18 15,-35 18 1,-36 0-16,53 0 16,-35 0-16,-18 0 0,1 0 15,16 0 1,-16 0-16,-1 0 0,36-18 15,-19 18-15,-16 0 16,-1 0-16,0 0 0,18 0 16,-18 0-16,36 0 15,-36 18-15,-17-18 0,17 0 16,1 0-16,16 0 16,-16 18-16,-1-18 15,0 0-15,-17 0 0,35 0 16,-18 0-16,-17 0 15,17 0-15,-17 0 0,-1 0 16,19 0-16,-1 0 0,18 0 16,-36 0-16,19 0 15,-19 0 1,1 0-16,0 0 16,-1 0-1,1 0 32,-18 17-31,0 1-16,0 0 0,0 17 15,0 0-15,0 53 16,-18-17-16,18-18 16,-17 17-16,-1 1 0,0 35 15,18-53 1,0 0-16,-17-18 0,17 18 15,-18 0-15,18-18 16,0-17-16,-18-1 16,18 1-16,0 0 0,0-1 15,-17-17 1,-1-17 0</inkml:trace>
  <inkml:trace contextRef="#ctx0" brushRef="#br0" timeOffset="14853.1128">12083 3351 0,'0'71'0,"0"-142"0,17 177 16,-17-88-16,36 52 16,-19-52-16,1 17 15,17-17-15,0 0 0,18-18 16,-17 0-16,-1 0 15,0-18-15,0-17 0,-17 17 16,17-35-16,-35 36 16,0-36-1,0 35-15,-17 0 16</inkml:trace>
  <inkml:trace contextRef="#ctx0" brushRef="#br0" timeOffset="15616.7718">13282 5098 0,'-35'0'16,"70"0"-16,-88 17 0,53 1 0,0 35 16,18-36-1,-18 1-15,35 0 16,0-18-16,-17 0 15,0 0-15,17-18 0,-35 0 16,18-34 0,-18 34-16,-36-17 15,19 35-15,-36 0 16,35 17-16,-17 1 16,17 0-16,18-1 0,0 1 15,0-1-15,35 19 16,-17-36-16,53 0 15,-54 0-15,19 0 0,-19-18 16,1 18 0,-18-18-16,-18 18 0,1-17 0,-1 17 15,0 0-15,-17 0 16,17 0-16,18 17 31,18-17-31,0 18 16,-1-18-16,1 0 0,0 0 15,-1 0-15,18 0 16,-17 0-16,-36 0 31,-17 18-31,18-1 16,-19 1 0</inkml:trace>
  <inkml:trace contextRef="#ctx0" brushRef="#br0" timeOffset="16754.6365">13353 5362 0,'0'0'0,"17"0"31,19-53-16,-1 0-15,-18 18 16,-17 0-16,18-53 16,0 52-16,-18-34 15,0 17-15,0-35 0,0 0 16,-18-124-16,0 88 16,1-17-16,-36-123 15,53 140-15,0 18 16,0 18-16,18-71 15,-18 107-15,0-1 0,17 0 16,-17-36-16,0 37 16,0 16-16,0 1 0,0-18 15,0 18-15,0-36 16,0 36-16,0 0 16,-17 17-16,17-17 15,0 17-15,17 18 16,1-17-1,-1 17-15,1 0 0,53-18 16,-36 18 0,36-18-16,-19 1 15,-16-1-15,17 18 16,0-18-16,-1 18 0,19-17 0,-18 17 16,106-18-1,-71 0-15,0 1 0,0-1 0,89 0 16,-72 1-1,-16 17-15,69 0 16,-69 0-16,-19 0 0,1 0 16,-1 0-16,89 0 15,-88 0-15,17 0 16,-18 0-16,19 0 0,105 0 16,-106-18-16,0 18 15,53 0-15,-88 0 16,70-17-1,-52 17-15,35 0 16,-53 0-16,53 0 16,-71 0-16,18 0 0,17-18 15,-34 18-15,-19 0 16,1 0-16,35 0 16,-36 0-16,19 0 15,-19 0-15,1-18 16,0 18-16,-1 0 15,1 0-15,0 0 16,-1 0-16,18 18 16,-17-18-1,0 0 1,-1 0 31,-17 18 0,0 34-32,18-16-15,-18-1 16,0 0-16,18 18 0,-18 35 16,0-35-16,0 0 0,0 53 15,0 0 1,17-53-16,-17 0 15,0-18-15,18 0 0,-18 36 16,18-53-16,-18-1 16,-18 1-1,0-36 1,1 18-16,17-17 0,-36-1 16</inkml:trace>
  <inkml:trace contextRef="#ctx0" brushRef="#br0" timeOffset="16998.8191">17180 3281 0,'0'0'0,"0"17"0,18 54 16,0-36-16,17 36 16,-18-36-16,36 18 15,-35-35-15,0-1 16,-1 1-16,19-18 15,-19 0-15,1-18 16,17-17-16,-35 0 16,18 17-16,-18-17 15,0 17-15,17-17 0,-17 17 0,-17-17 16,17 17 0</inkml:trace>
  <inkml:trace contextRef="#ctx0" brushRef="#br0" timeOffset="17885.4689">18450 5168 0,'0'18'16,"0"-1"-1,0 1 1,0 17-16,0 1 16,0-19-16,0 1 0,0 0 15,18-1 1,0-17-16,-1 0 0,1 0 15,-1-17-15,1-1 0,0-17 16,-1 17-16,-17 0 16,0-17-16,0 17 15,-17 18 1,-1 0-16,0 18 0,1 17 16,-1-17-1,18 0-15,18 17 16,-1-35-16,1 0 0,0 0 15,-1 0-15,19 0 16,-36-18-16,17 18 0,-17-17 16,0-1-16,-17-17 15,17 17-15,-18 0 16,-17 18-16,17 0 0,0 0 16,1 0-1,-1 0-15,18 18 16,18 0-16,-1-18 0,19 0 15,-19 0-15,36 0 16,-53-18 15,-35 0-15,17 18-16,1 0 0,-1 0 16,0 0-16</inkml:trace>
  <inkml:trace contextRef="#ctx0" brushRef="#br0" timeOffset="18897.5496">18768 5221 0,'-18'0'15,"36"0"-15,-36-18 31,36-17-15,-1 0-16,-17-18 16,18 18-16,-18-1 0,0-69 15,0-54 1,0 53-16,0 0 16,18-17-16,-18-142 15,0 124-15,0 0 16,0 17-16,0 19 0,0 16 0,0 1 15,0 18-15,0 17 0,0 0 16,-18-53 0,18 53-16,0 0 0,-18-17 15,18 34-15,0 1 16,0 17-16,0-17 0,0 18 16,0-1-1,18 18 1,17 0-1,1 0-15,34 0 16,-35-18-16,71 1 16,-53 17-16,88-36 15,-88 36-15,88-17 16,-52-1-16,-19 18 16,18-18-16,0 18 0,1 0 15,105 0-15,-88 0 16,17 0-16,106-17 15,-105 17-15,-1 0 0,-17 0 16,106-18 0,-18 18-16,-106-18 15,88 18-15,-70-17 16,-35 17-16,17 0 0,88-18 16,-105 18-16,88-17 15,-89 17 1,-17 0-16,0 0 0,-18-18 15,-17 18-15,17 0 16,-17 0-16,0 0 0,-1 0 16,1 0-1,-1 0 63,-17 18-62,18-18-16,-18 17 16,0 1-1,0-1-15,0 1 16,0 17-16,0 1 0,-18 70 16,18-54-1,0 1-15,0 18 0,0-18 16,0 17-16,18 36 15,-18-71-15,18 54 16,-18-54-16,0 36 16,0-54-16,17 36 15,1-35-15,-18 17 16,18-17-16,-18-1 16,-18-17-16,0 0 15,-17-17-15</inkml:trace>
  <inkml:trace contextRef="#ctx0" brushRef="#br0" timeOffset="19163.9455">22437 3422 0,'0'18'16,"17"17"-16,-17-17 15,18 52 1,0-52-16,-1 17 15,1-17-15,0 17 0,-1-17 0,36-1 16,-35-17-16,17 0 16,18-17-1,-35-1-15,17 0 0,-18-17 16,1 17-16,0-17 0,-1-18 16,1 18-16,-18 17 15,0-17 1,-18 17-16,1 1 0</inkml:trace>
  <inkml:trace contextRef="#ctx0" brushRef="#br0" timeOffset="19989.1414">23707 5221 0,'17'-18'15,"-34"18"16,17 18-15,-18 0-16,18-1 0,0 1 16,0 35-1,18-35-15,-1-1 16,1-17-16,17-17 16,-17-19-1,0 1-15,-18-18 16,0 18-16,-18 17 0,0-17 15,1 35-15,-1 0 16,0 0-16,18 35 16,0-17-1,0-1-15,36 19 16,-1-19-16,-17-17 0,17 0 16,-18 0-16,-17-17 15,-35-19 1,0 19-16,-36-18 15,36 35 1,0 0-16,-18 0 16,53 17-1,70 1 1,-34-18-16,17 0 0</inkml:trace>
  <inkml:trace contextRef="#ctx0" brushRef="#br0" timeOffset="21205.0072">23813 5327 0,'0'18'16,"17"-18"-16,1 0 16,-1 0-1,1 0-15,-18-18 16,18 0-16,-18-52 15,0 34 1,0-69-16,-18 34 16,18-105-16,0 70 15,0-123-15,-18 87 16,18-140 0,0 141-16,0-71 15,0 124-15,0 0 16,0 0-16,0 17 0,0 1 0,0-1 15,-17-52-15,17 70 16,0 0-16,0 0 0,0 0 16,-18-35-1,18 70-15,0-17 16,18 35 31,17-18-32,-17 18-15,-1-17 0,19 17 16,-19-18-16,36 18 0,35-18 16,-35 1-16,18 17 15,-1 0-15,19-18 0,16 0 16,142 1 0,-88-1-16,141 1 15,-159-1-15,141 18 16,-158-18-16,-18 18 15,17 0-15,-17 0 0,-18 0 0,89 0 16,-107 0 0,1 0-16,-1 0 0,1 0 15,52 0-15,-70 0 16,53 0-16,-71 0 16,1 18-16,-1-18 0,18 0 15,-36 0-15,19 0 16,17 0-1,-36 0-15,18 0 0,1 0 16,-19 0-16,1 0 16,0 0-16,-1 0 31,1 0-15,0 0-16,17 0 15,-18 0-15,19-18 16,-1 18-16,0 0 15,-17 0-15,0 0 16,-1 0-16,1 0 16,0 0-16,-1 0 15,1 0-15,-1 0 16,1 0 15,-18 18-15,18-18-16,-1 0 15,1 0 1,-18 18 31,0-1-31,0 1-1,0-1-15,0 1 16,0 35-16,18-18 15,-36 54 1,18-37-16,0 19 0,-18 52 16,18-52-16,0 52 15,0-70-15,18 36 16,-18-54-16,0 0 16,18 18-1,-18-35-15,0-1 16,0-34 31</inkml:trace>
  <inkml:trace contextRef="#ctx0" brushRef="#br0" timeOffset="21502.7989">27623 3457 0,'0'36'16,"0"-19"-16,17 1 0,-17 35 16,0-36-16,18 54 15,-1-53-15,1 17 16,0-18-16,17 1 0,18 17 15,-35-35-15,17 0 16,18-35-16,-18 17 16,18-34-16,-18 16 15,-17-52-15,-1 53 16,-17-18 0,0 18-16</inkml:trace>
  <inkml:trace contextRef="#ctx0" brushRef="#br0" timeOffset="27021.8905">2434 6826 0,'-17'18'16,"17"35"-1,0-36-15,0 1 0,0 17 16,0 18 0,17-17-16,-17-1 0,35 18 15,-35-36-15,18 1 16,0 0-16,17-1 0,-17 1 16,52 0-16,-17-18 15,35 0 1,-35 0-16,53 17 15,-53-17-15,53 0 16,-36 18-16,1-18 0,70 0 16,-70 0-16,-1 0 15,18 0-15,1 0 16,-19 0-16,106 18 16,-87-18-16,-1 0 0,18 17 15,-18-17-15,106 0 16,-88 18-16,-18-18 0,18 0 15,0 0-15,88 0 16,-106 0-16,124 0 16,-107-18-16,1 18 15,-18-17-15,18 17 0,0 0 16,-18 0-16,106-18 16,-17 18-1,-89 0-15,0-18 0,71 18 16,-89-17-16,1 17 15,-1-18-15,36 18 16,-53 0-16,-18-18 16,-17 18-16,0 0 0,-1-17 0,1-1 15,0-17 1,-18 17-16,0-17 16,17 0-16,-17-54 15,0 54-15,-17-18 0</inkml:trace>
  <inkml:trace contextRef="#ctx0" brushRef="#br0" timeOffset="28285.1356">8043 6950 0,'0'17'16,"0"1"-1,18-18-15,-18 18 16,0-1-16,18-17 16,-18 18-16,0 17 15,0-17-15,17 17 16,1-17-16,0 35 15,-1-36-15,1 1 0,17 17 16,18 1-16,-18-19 16,1 1-16,-1-1 0,0 1 15,71 0 1,-35-1-16,-1 1 0,1-18 16,-1 0-16,107 18 15,-89-1-15,0-17 0,18 0 16,0 18-16,123-18 15,-106 0-15,19 0 16,157 0-16,-158 0 16,177-18-16,-177 18 15,159 0-15,-141 0 16,123 18 0,-141-18-16,0 18 0,-17-18 15,-1 0-15,1 17 0,87-17 16,-123 0-16,1 0 15,52-17-15,-88 17 16,-18 0-16,0-18 0,-17 0 16,-18-17-1,0 17-15,0-17 0,0 17 16,-18-17-16,1-35 16,17 52-16,-18-17 0,18-1 15,0 1-15,-18-18 16,18 18-16</inkml:trace>
  <inkml:trace contextRef="#ctx0" brushRef="#br0" timeOffset="29158.6274">13529 6844 0,'0'-18'0,"0"36"0,0-18 32,0 18-17,0-1-15,0 36 16,0-35-16,0-1 15,18 19-15,-1-19 0,19 36 16,-1-35-16,53 35 16,-53-36-16,89 19 15,-71-1 1,17-17-16,1-1 0,88 36 16,-71-35-16,18-1 15,105 1-15,-105 0 16,123-1-16,-123 1 15,18-18-15,-1 0 0,1 18 16,140-18 0,-140 17-16,17-17 0,-18 0 15,142 18-15,-142 0 16,1-18-16,17 0 0,-18 0 16,1 0-16,105 0 15,-123-18-15,0 18 0,-18-18 16,0 18-16,-17-17 15,-1-1-15,1 0 0,-1 1 16,-17-1-16,0 0 0,18-34 16,-36 16-16,18-52 15,-35 53 1,-18-18-16,0-35 16,0 35-16,-18 35 0,-17-52 15,17 52-15,1 0 16</inkml:trace>
  <inkml:trace contextRef="#ctx0" brushRef="#br0" timeOffset="30058.2824">18733 6879 0,'0'18'16,"0"35"-1,0-36 1,17 1-16,-17 0 0,0 35 15,18-36-15,17 18 16,-17-17-16,-1 0 16,72 17-16,-54-17 15,35-1-15,-17 1 0,18 0 16,17-1-16,71 36 16,-71-35-16,18-1 0,-18 1 15,18 0-15,106-1 16,-107-17-16,1 18 15,18-18-15,-19 0 0,125-18 16,-124 1-16,17-1 16,-17 18-16,0-18 15,0 18-15,17-17 0,1-1 16,-1 1-16,-17 17 0,17-18 16,107-17-16,-142 17 15,106 0-15,-124 1 16,19 17-16,-19 0 15,1-18-15,-18 18 0,0 0 16,-1 0-16,19-18 16,-53 18-16,-1-17 0,1-1 15,0 0-15,-1-17 16,-17 18-16,18-1 0,-18-17 16,0 17-16,0-35 15,0 35-15,0 1 16,0-1-16,0 1 15,0-1-15</inkml:trace>
  <inkml:trace contextRef="#ctx0" brushRef="#br0" timeOffset="30993.1929">23989 6879 0,'0'18'0,"18"-18"15,-18 17 1,0 1 0,0 0-16,0-1 0,0 1 15,0 17 1,0-17-16,-18 0 0,18 34 15,-18-34-15,18 17 16,0 1-16,0-19 16,18 19-1,0-19-15,34 1 16,-16 0-16,17 17 16,-18-35-16,18 17 15,-18 1-15,18 0 0,71-1 16,-72-17-16,19 0 15,-18 18-15,17-18 0,1 0 16,0 18-16,-1-18 0,1 0 16,17 17-16,0-17 0,106 0 15,-88 0-15,0 0 16,0 0-16,123-17 16,-106 17-16,-17 17 15,18-17-15,87 18 16,-87-18-16,-1 18 0,-17-18 15,18 0-15,123 17 16,-124-17-16,0 0 16,-17 0-16,18 0 0,-18 0 15,-1 0-15,89-17 16,-105 17-16,69 0 16,-87 0-16,35-18 15,-71 0-15,0 1 16,1-1-16,-19 0 0,1 1 15,0-19-15,-1 1 0,1 0 16,-18 0-16,0-1 0,17 1 16,-17 0-16,-17-1 0,17-16 15,-18 16-15,-17-34 16,17 34-16,1 1 16</inkml:trace>
  <inkml:trace contextRef="#ctx0" brushRef="#br0" timeOffset="79369.7817">4798 10777 0</inkml:trace>
  <inkml:trace contextRef="#ctx0" brushRef="#br0" timeOffset="80142.8359">4798 10777 0,'-18'0'16,"36"0"15,-1 0 94,-17 18-93,0 0 14,18-18-14,-18 17-1,18-17 31,-18 18-30,17-18 124,-17 18-140</inkml:trace>
  <inkml:trace contextRef="#ctx0" brushRef="#br0" timeOffset="86010.739">4833 10813 0,'0'-18'15,"18"18"79,-18 18-94,0-1 47,17-17-16,-17 18-15,0 0 0,0-1-1,18 1 1,-18-1-1,0 1 17,18-18-17,-18 18 1,0-1-16,0 1 16,17-18-1,-17 18-15,0-1 16,0 1-1,18 0-15,-18-1 16,0 1-16,0 0 16,0-1-16,18 1 15,-18-1 1,0 1-16,17 0 16,-17-1-16,18-17 15,-18 18-15,0 0 16,17-18-1,-17 17-15,0 1 16,18 0 0,-18-1-16,0 1 15,18-1-15,-18 1 16,0 0 0,0-1-16,17 1 15,-17 0-15,0-1 16,0 1-16,18 17 15,-18-17 1,0-1-16,0 1 16,18 0-16,-18-1 15,0 1 1,17 0 0,-17-1-16,0 1 0,0 17 15,0-17 1,0 0-16,18-1 0,-18 1 15,0-1-15,0 19 16,0-19-16,18 1 16,-18 17-16,0-17 15,17 0-15,-17-1 16,0 1-16,18-1 0,-1 1 16,-17 0-16,18 17 15,0-17-15,-18-1 16,17 19-16,-17-1 15,18-18-15,-18 19 16,18-19-16,-18 1 0,0 17 16,17 1-1,-17-19-15,18 1 0,-18 17 16,18 0-16,-18-17 16,0 35-16,17-35 15,-17-1-15,0 1 16,18 0-16,-18-1 15,0 1-15,18-1 0,-18 1 16,0 0-16,17-1 0,-17 1 16,18 0-16,-18-1 15,0 1-15,0 0 0,0-1 16,17 1-16,-17-1 16,0 1-1,0 0-15,0-1 0,18 1 16,-18 0-16,18 17 15,-1-17-15,-17-1 16,18 1-16,0 17 16,-1-17-1,1 17 1,-18-17-16,18-1 0,-18 1 16,0 0-16,17-18 0,1 35 15,-18-17 1,17-18-16,-17 17 0,0 1 0,18-1 15,0 1 1,-18 0-16,17 17 16,1-17-16,0-1 15,-18 1-15,17 17 16,1-35-16,0 18 16,-1-1-16,1 19 15,-1-19 1,1 19-16,0-19 15,-1 19 1,-17-19-16,18 1 16,0-18-16,-18 18 15,17-1 1,-17 1-16,18-1 16,0-17-16,-18 18 15,17 0 1,1-1-1,-18 1-15,18 0 16,-1-1-16,-17 1 16,18 0-16,-1-1 15,-17 1 1,18-18-16,0 35 16,-1-17-1,1-1-15,-18 1 16,18 0-16,-1-1 15,1 1-15,0 0 16,-1-1-16,1 1 16,-18-1-1,17 1-15,1 0 16,-18-1-16,18-17 16,-1 18-16,-17 0 15,18-1-15,0-17 16,-1 36-1,-17-19-15,36 1 16,-36 0-16,17-18 16,1 17-16,-1 1 15,-17-1 1,18-17-16,-18 18 0,18-18 0,-18 18 16,35-1-1,-35 1-15,35 0 16,-17-1-16,0 1 15,-18 0-15,35-1 16,-35 1-16,18-18 16,-1 17-1,1 1-15,-1 0 16,1-1-16,0-17 16,-1 18-16,1 0 15,-18-1-15,18-17 0,-1 18 16,1 0-1,0-18-15,-1 17 0,1-17 16,-18 18-16,17-18 0,1 0 16,0 17-16,-18 1 15,17-18-15,-17 18 0,36-18 16,-36 17 0,17-17-16,1 18 15,0-18-15,-1 18 16,-17-1-16,18-17 15,-1 18 1,1-18-16,0 18 16,-18-1-1,17-17 1,1 0-16,-18 18 16,18-18-16,-1 0 15,-17 18 1,18-18-1,-18 17-15,18-17 16,-1 0-16,-17 18 16,18-18-1,0 0 1,-1 17 0,1-17-1,-1 0 1,-17 18-16,18-18 15,0 0 1,-1 0 47,1 0-1,-18 18-46,18-18-1,-1 17 17,1-17-32,0 0 15,-1 18 1,1 0-16,-1-18 15,1 0-15,0 17 16,-1-17-16,1 18 16,0-18-1,-1 18 1,1-18 0,-18 17-16,18-17 15,-1 0-15,-17 18 16,18-18-1,-1 17-15,1-17 16,0 0-16,-18 18 16,17-18-16,1 0 0,0 18 15,-1-18-15,1 0 16,0 17 0,-1-17-1,1 0 1,0 0-16,-1 0 15,1 0 1,-1 0 0,1 0-16,-18 18 15,18-18-15,-1 0 16,1 0 0,0 0-1,-1 0 1,1 0-16,0 0 15,-1 0 1,1 0-16,-1 0 16,19 0-1,-19 0 1,1 18-16,0-18 16,-1 0-16,1 0 15,0 0-15,-1 0 16,1 0-1,-1 0 1,-17 17-16,18-17 16,0 0-1,-1 0 1,1-17 0,0 17-16,-1 0 15,1-18 1,17 0-16,-17 18 15,35-17-15,-36 17 16,19-18-16,-19 18 16,19 0-16,-19-18 0,36 18 15,-18-17-15,18 17 16,-35-18-16,17 18 16,18-17-16,-35 17 15,-1-18-15,19 18 16,-1 0-16,-17-18 0,-1 18 15,1 0-15,0 0 16,-1 0-16,1 0 16,0 0-16,-1 0 15,1 0 1,-18-17 15,17 17-15,1 0-1,0 0 1,-18-18 0,17 18-16,1-18 0,0 18 15,-1 0 1,1-17-16,0 17 16,-1 0-16,1 0 15,-1-18-15,1 18 16,0 0-16,-1 0 15,1-18 1,0 18-16,-1-17 16,1 17-1,0-18 1,-1 18-16,-17-17 0,35 17 16,-35-18-16,18 18 0,0-18 15,-1 18 1,1 0-16,0-17 15,-1 17-15,1 0 16,0-18-16,-1 18 16,1-18-1,-18 1-15,35 17 16,-17-18 0,-1 18-16,1-18 15,0 18-15,17-17 16,-17-1-16,17 18 15,-17-18 1,-1 18-16,18-17 16,-17 17-16,0 0 0,17 0 15,-17-18-15,-1 18 16,1 0-16,17 0 0,-17-17 16,17-1-1,-17 18-15,-1 0 0,19-18 16,-1 1-1,-17 17-15,-1 0 16,1-18-16,17 18 0,-17 0 0,-1-18 16,19 1-1,-19 17-15,1-18 0,0 18 16,-18-18-16,35 18 16,-17-17-16,-1-1 15,1 18-15,-1-17 0,1 17 16,0-18-16,-1 18 0,1-18 15,0 18 1,-1-17-16,1 17 0,17-18 16,-17 18-16,-1-18 15,1 18-15,0-17 0,-1 17 16,19-18 0,-19 18-16,19-18 15,-1 1-15,0-1 16,-17 1-16,-1 17 15,1-18-15,0 18 0,17-18 16,-17 18-16,17-17 16,-17 17-1,-1 0-15,18 0 16,-17 0-16,0 0 0,17-18 16,0 18-16,1-18 15,-19 1-15,36-1 16,-35 18-1,35-35-15,-36 35 16,19-18-16,-19 0 16,19 18-16,-19-17 0,1 17 15,17-18 1,-17 1-16,17-1 16,-17 18-16,-1-18 0,19 1 15,-19 17-15,1-18 16,17 0-16,-17 18 15,-1 0-15,-17-17 16,18 17-16,0 0 0,-1-18 0,1 18 16,35-35-1,-36 17-15,19 18 0,-19-17 16,54-19-16,-36 19 16,1-1-16,-1 0 15,0 1-15,-17-1 0,17 18 16,0-18-16,1 18 0,34-17 15,-17-1 1,-18 18-16,1-17 0,34-1 16,-35 18-16,-17 0 15,17-18-15,-17 18 0,0 0 16,-1-17 0,-17-1-1</inkml:trace>
  <inkml:trace contextRef="#ctx0" brushRef="#br1" timeOffset="95692.7647">4798 10918 0,'0'-17'0,"17"34"140,-17 1-109,18-18-31,-18 18 16,18-18-16,-18 17 16,0 1-1,0 0-15,17 17 32,-17-17-32,18-1 15,-18 1-15,0 0 16,0-1-16,18 1 15,-18-1-15,0 1 0,0 0 16,17 17 0,-17-17-16,0-1 15,18 1-15,-18 0 16,0-1-16,0 1 16,18-1-16,-18 1 15,0 0 1,17-1-16,-17 1 0,0 0 15,18 17 1,-18-17-16,17-1 0,-17 1 16,0 17-1,0-17-15,18-18 0,-18 17 16,0 19-16,18-1 16,-18-17-16,0-1 15,0 1-15,17 0 16,-17-1-16,0 1 0,18-1 15,-18 1-15,0 0 16,18-1-16,-18 19 16,0-19-16,17 1 15,-17 0-15,0-1 0,18 1 16,-18-1-16,0 19 16,18-1-16,-1 0 15,-17-17-15,0 0 16,18-18-16,-18 35 15,17-18-15,-17 19 16,18-19-16,-18 19 16,0-19-16,18 19 15,-18-19-15,17 19 16,-17-19-16,18 1 16,-18-1-16,18 1 15,-18 0-15,0-1 16,17 1-1,-17 0-15,0-1 16,18 1 0,-18 0-16,0-1 15,18-17-15,-18 18 0,0-1 16,17 1 0,-17 0-16,18 17 15,-18-17 1,18 17-1,-18-17-15,0-1 16,0 1-16,17-1 16,-17 1-16,0 17 15,18-35-15,-18 18 16,0 0-16,17 17 16,-17-17-16,0-1 15,18 19 1,-18-19-16,18 1 15,-18-1-15,17 1 16,-17 0-16,0-1 16,18 19-16,-18-19 15,18 1-15,-18 0 0,17-1 16,-17 1 0,0-1-16,18 1 15,-18 17-15,18-35 16,-18 18-16,17 17 15,1-17 1,-18 0-16,17-1 16,-17 1-16,0-1 0,18-17 0,-18 18 15,18 0-15,-18-1 16,0 1-16,17 0 16,1-1-16,-18 19 15,18-36-15,-18 17 16,0 1-16,17 0 15,-17-1 1,18 1-16,-18 17 16,18-35-16,-18 18 15,0-1-15,17 1 0,1 0 16,-18-1-16,17 1 16,1 0-1,-18-1-15,0 1 16,18-1-16,-1 1 15,-17 0-15,18-1 16,-18 1-16,18 0 0,-1-1 16,-17 1-1,18 0-15,-18-1 0,18-17 16,-18 18-16,17-1 0,-17 1 16,18 0-16,-18-1 15,18-17-15,-18 36 16,17-19-16,1 1 15,-1 0 1,1 17-16,0-35 16,-18 18-16,17-18 0,1 35 15,0-35-15,-1 35 16,1-17 0,0-1-16,-1 1 15,-17 0-15,18-18 0,-1 35 16,1-17-16,0-18 15,-1 35-15,1-18 16,0 19-16,-1-36 16,1 17-16,0 1 15,-1 0-15,1-1 0,17 19 16,-17-36-16,-18 17 16,17 1-16,19 17 15,-19-17-15,1-1 0,0 1 16,-1 0-16,19 17 15,-1-17-15,-18-1 16,19 19-16,-19-36 16,19 35-16,-1-18 15,0 19-15,-17-19 16,35 19 0,-36-36-16,1 17 0,17 1 15,-17 0-15,17-1 16,-17 1-16,35 17 15,-36-17-15,19-1 16,-19 1-16,19 0 0,-1-1 16,-17-17-1,-1 18-15,1-18 0,17 18 16,-17-1-16,17 1 16,0-18-16,-17 17 0,0-17 15,-1 18-15,36 0 16,-35-18-16,-1 0 15,19 17-15,-19-17 0,36 18 16,-35-18-16,-1 18 16,19-18-16,-19 0 0,1 17 15,35-17-15,-35 18 16,-1-18-16,1 18 0,35-18 16,-36 0-1,1 17-15,0-17 16,-1 0-16,1 18 0,17-18 0,1 0 15,-19 18-15,1-18 16,35 0 0,-36 0-16,1 0 0,17 17 15,-17-17-15,0 0 0,34 18 16,-34-18-16,0 17 16,17-17-16,18 18 15,-35-18-15,17 0 0,-17 0 16,17 0-16,35 0 15,-52 0-15,17 0 16,1 18-16,-1-18 0,35 0 16,-52 0-1,17 17-15,36-17 0,-36 0 16,36 18 0,-36-18-16,18 0 15,-18 18-15,36-18 16,-36 0-16,0 0 0,1 17 15,16-17 1,-16 18-16,-19-18 0,19 0 16,-1 18-16,18-18 15,-18 17-15,0-17 0,1 18 16,-19-18-16,54 0 16,-36 17-16,-17-17 0,17 0 15,0 0-15,18 18 16,-17-18-16,-19 0 15,18 0-15,18 18 16,-17-18-16,-19 0 16,19 0-16,-19 0 0,18 0 15,-17 17-15,0-17 0,17 0 0,18 0 16,-35 0 0,35 0-16,-18 18 15,-18-18-15,1 0 16,17 0-16,-17 0 0,35 18 15,-35-18-15,-1 0 16,18 0-16,-17 0 0,17 0 16,-17 17-16,0-17 0,17 0 15,-17 0-15,-1 18 0,36-18 16,-35 0-16,-1 0 16,19 0-16,-1 18 15,-17-18-15,17 0 0,-17 0 16,34 0-1,-16 0-15,-1 17 16,-17-17-16,17 0 0,-17 0 16,17 0-16,18 0 15,-36 0-15,19 0 0,17 0 16,-36 0 0,18 0-16,-17 0 15,17 0-15,-17 0 0,0 0 0,35 0 16,-36 0-16,19 0 15,-19 0-15,18 0 16,1 0-16,-19 0 16,1 0-16,35 18 15,-35-18-15,17 0 0,0 0 16,18 0 0,-18 0-16,1 0 0,-19 0 15,18 0-15,1 0 0,17 0 16,-36 0-16,19 0 15,-19 0-15,1 0 16,0 0-16,-1 0 16,1 0-16,-1 0 15,19 17 1,-19-17-16,1 0 16,0 0-16,-1 0 15,1 0-15,17 0 16,-17 0-16,-1 18 15,1-18 1,0 18-16,35-1 16,-36-17-16,19 0 0,-1 18 15,18-18-15,-18 0 16,0 0-16,1 0 0,-1 0 16,0 0-16,18 0 15,-35 0-15,-1 0 16,1 18-16,-18-1 31,18-17 0,-1 0 1,1 0-32,0 0 62</inkml:trace>
  <inkml:trace contextRef="#ctx0" brushRef="#br1" timeOffset="96609.2821">12629 15381 0,'0'0'15,"0"-18"1,36 18-1,-19-17-15,54-1 16,-36 18-16,0 0 16,1-17-16,17 17 15,-36 0-15,19 0 16,-36-18-16</inkml:trace>
  <inkml:trace contextRef="#ctx0" brushRef="#br1" timeOffset="96803.5473">12806 15046 0,'17'71'15,"-34"-142"-15,34 212 0,1-17 16,-18-54-16,18 54 16,-18-54-1,0-35-15,17 18 0,1-17 16,-18-19-16,18-17 15,-1-35-15</inkml:trace>
  <inkml:trace contextRef="#ctx0" brushRef="#br1" timeOffset="97143.0541">13070 15011 0,'0'0'15,"36"141"-15,-36-71 0,17 19 16,1 34-16,-18-70 16,18 0-16,-18-18 0,0 0 15,0-17-15,0 0 16,17-18-16,-17-18 16,0-17-16,0-36 15,0 36-15,0 0 16,0 17-16,0 0 0,18 1 15,-18 34 1,18 19 0,-1-1-16,1 0 15,17 18-15,-17-35 16,17 17-16,-17-17 16,-1-18-16,1 0 15,0 0-15,-1 0 0</inkml:trace>
  <inkml:trace contextRef="#ctx0" brushRef="#br1" timeOffset="97455.7463">13370 15540 0,'36'53'16,"-72"-106"-16,89 123 0,-18-52 0,18-18 15,-17 0-15,17 0 16,-36-18-16,1 1 15,-18-1-15,0 1 0,0-1 16,-18-17 0,1 17-16,-36 0 15,17 18-15,-17 0 16,36 0-16,-1 18 16,18 17-16,-17-17 0,17 0 0,0 17 15,35 18 1,-18-36-16,54 19 15,-36-19-15,1-17 0,-19 18 16,54-18-16,-36 0 16</inkml:trace>
  <inkml:trace contextRef="#ctx0" brushRef="#br1" timeOffset="97723.4579">13723 15558 0,'-18'17'15,"18"18"1,0-17-16,18 17 16,-18-17-16,35 35 15,-17-35-15,17-18 16,-17 0-16,17 0 16,-17-18-16,-1 0 15,-17 1-15,0-19 0,-17-17 16,-1 36-16,1-36 15,-1 53-15,-17-18 16,17 18 0,36 18-1</inkml:trace>
  <inkml:trace contextRef="#ctx0" brushRef="#br1" timeOffset="97926.9985">14005 15646 0,'0'0'16,"-17"0"0,17-18-16,-18-17 15,18 17-15,0 1 16,0-19-16,18 19 16,-18-1-16,17 18 15,1 0 1,0 0-16,-18 18 0,35-1 15</inkml:trace>
  <inkml:trace contextRef="#ctx0" brushRef="#br1" timeOffset="98372.145">14129 15505 0,'0'35'16,"0"0"-16,0-17 0,0 52 15,0-34 1,17-19-16,19 19 16,-19-19-16,19 1 15,-19-18-15,19-35 16,-36 17-16,17-35 16,1 35-16,-18 1 15,0-1-15,0 0 0,0 1 16,0 34-1,17 19-15,-17-1 16,0 0-16,0 18 16,18 0-16,-18 0 0,0 53 15,18-53-15,-18-18 16,0 0-16,0-17 0,-36 17 16,36-17-16,-35-18 15,18 0-15,-1-18 16,-17-35-1,35 18-15,0 0 0,35-53 16,0 52-16,0 1 16,1-18-16,52-17 15,-35 34-15,0 1 0,17 0 16,-52 17-16,0 18 16</inkml:trace>
  <inkml:trace contextRef="#ctx0" brushRef="#br0" timeOffset="111516.9129">11994 12965 0,'-17'0'0,"17"17"15,17 1 1,-17 0-16,18 17 16,-18-18-16,18 19 15,-18-19-15,0 1 0,0 0 16,-18-36 15,-17-35-15,17 18-16,18 0 0,-17-54 15,-1 54-15,18-18 16,18 35-16,-1-17 16,1 18-16,17 17 15,-17 17-15,35 1 16,-36-1-16,36 19 16,-35-19-16,-1 19 15</inkml:trace>
  <inkml:trace contextRef="#ctx0" brushRef="#br0" timeOffset="112191.8291">12277 13018 0,'0'0'0,"17"0"15,1-18 1,17 18-16,-35-18 15,36 1-15,-36-1 16,17 0-16,-34 1 16,-1 17-1,-17 0-15,17 0 0,0 17 16,-17 19-16,17-19 16,18 1-16,-17 0 15,17-1-15,17 1 0,19 17 16,-1-17-16,-17-18 15,17 17-15,35-17 16,-34 0-16,-1 0 16,0 0-16,-17 0 0,0-17 0,-1 17 15,1-18-15,-18-17 16,0 17-16,0 1 16,0-1-16,-18 18 15,18-18-15,-17 18 16,-1 18-16,0 17 15,18-17-15,0 17 16,18-17-16,0 17 16,-1-35-16,1 0 15,-1 0-15,19 0 16,-19-18-16,1 1 0,-18-1 16,0-17-16,0 17 15,-18 1-15,18-1 16,-17 0-16,17 36 15,0 17 1,0-17-16,17-1 0,19 36 16,-19-35-1,19-18-15,-19 18 0,18-18 16,-17 0-16,0 0 0,17 0 16,-17-18-16,-1 0 15,-17-17-15,-17 17 16,17-17-16,-18 0 0,0 0 15,-17-54 1,17 36-16,1 1 0</inkml:trace>
  <inkml:trace contextRef="#ctx0" brushRef="#br0" timeOffset="112347.7207">12753 12594 0,'18'71'0,"-36"-142"0,0 54 0,18-1 16,18 36-16,0 17 16,-1 0-1,1 18-15,-18 0 0,35 35 16,-17-35-16,-18 0 15,17 0-15,1-18 0,0 0 16,-1 18-16,1-35 16,0-18-16,-1 0 15</inkml:trace>
  <inkml:trace contextRef="#ctx0" brushRef="#br0" timeOffset="112491.99">13070 12965 0,'0'17'16,"0"-34"-16,18 52 0,-18 0 16,0-17-16,18-1 15,-18 1-15,35 0 16,-17-18-16</inkml:trace>
  <inkml:trace contextRef="#ctx0" brushRef="#br0" timeOffset="112619.9241">13053 12823 0,'0'0'15,"0"-17"-15,17 17 16,1 0 0</inkml:trace>
  <inkml:trace contextRef="#ctx0" brushRef="#br0" timeOffset="112764.628">13229 12929 0,'35'0'15,"-70"0"-15,88 0 0,0 0 16,-35 0-16,17-17 16,-35-1-16,18 18 15,-18-18-15</inkml:trace>
  <inkml:trace contextRef="#ctx0" brushRef="#br0" timeOffset="112964.1577">13282 12629 0,'0'0'15,"0"53"-15,0-17 0,0 17 0,0 17 16,0-17-1,18 0-15,-18-18 0,0 18 16,0-18-16,35 36 16,-17-53-16,-1-1 0,1-17 15</inkml:trace>
  <inkml:trace contextRef="#ctx0" brushRef="#br0" timeOffset="113380.8181">13511 12982 0,'0'36'16,"0"-19"-16,-17 1 16,34 35-1,-17-36-15,36 1 16,-19 0-16,19-18 16,-19-18-16,1 0 15,0 1-15,-1-19 16,-17 19-16,18-1 0,-1 1 15,-17 34 1,18 18 0,0 1-16,-1 52 15,1-53-15,-18 18 0,0-18 16,0 18-16,0 18 16,-18-36-16,1 0 15,-1-17-15,-35 17 16,-17-17-16,52-36 15,0 1-15,18-1 0,0-17 16,18-36 0,17 18-16,53-35 15,-35 35-15,53-17 16,-53 34-16,-18 1 16,-17 17-16,0 18 0</inkml:trace>
  <inkml:trace contextRef="#ctx0" brushRef="#br0" timeOffset="118715.4687">11465 12400 0,'0'0'0,"18"0"31,0 18-15,-18-1-16,17-17 0,1 18 16,-1 0-16,1-1 15</inkml:trace>
  <inkml:trace contextRef="#ctx0" brushRef="#br0" timeOffset="118842.315">11624 12400 0,'0'18'16,"0"-36"-16,0 53 16,18-17-16,17 0 15</inkml:trace>
  <inkml:trace contextRef="#ctx0" brushRef="#br0" timeOffset="119443.5429">14023 12453 0,'0'18'16,"-18"-1"-1,18 1 1,-17 17-16,-1 1 15,18-19-15,0 1 16,18-18-16</inkml:trace>
  <inkml:trace contextRef="#ctx0" brushRef="#br0" timeOffset="119576.898">14217 12506 0,'-18'35'15,"1"-17"-15,-1 0 0,0 34 16,18-34 0,0 0-16</inkml:trace>
  <inkml:trace contextRef="#ctx0" brushRef="#br0" timeOffset="142266.338">20937 9895 0,'18'0'62,"-18"18"-46,0 0-1,18-18 1,-18 17 0,17 1-1,-17 0-15,18-18 16,-18 17-1,18 1-15,-18 0 16,17-1 0,-17 1-1,18-1-15,-18 1 16,0 0 0,17-18-16,-17 17 0,0 1 15,18 0-15,-18-1 16,18 1-16,-18 0 15,17-1 1,-17 1-16,0-1 0,0 1 16,18 0-1,-18-1-15,0 1 0,18-18 16,-18 18-16,0 17 16,17-17-16,-17-1 0,0 1 15,18 0 1,-18-1-16,0 1 0,18-18 15,-18 17-15,0 19 16,17-19-16,-17 1 16,0 0-16,18 17 15,-18-17-15,0-1 16,0 18-16,18-17 0,-18 17 16,0-17-1,17 0-15,-17-1 0,18 19 16,-18-19-16,0 1 0,17 17 15,1-17-15,-18-1 16,18 19-16,-18-19 16,17 1-16,-17 0 0,18-1 15,0 19 1,-18-19-16,17 1 0,-17-1 16,18 36-16,0-35 15,-18 0-15,17-1 16,-17 1-16,18 0 0,-1 17 15,-17-18-15,18 19 16,0-19 0,-18 1-16,17 0 15,-17-1-15,18-17 0,-18 18 0,18 17 16,-1-17 0,-17-1-16,18 1 0,-18 0 0,18-1 15,-1 1 1,-17 0-16,18-1 0,-18 1 15,17-18-15,1 35 16,0-17-16,-18 0 0,17-1 16,1 1-16,0-1 15,17 36 1,-17-35-16,-1 0 0,1 17 16,0-17-16,17 34 15,-18-34 1,1 0-16,0-1 0,-1 1 15,1 17-15,0-17 0,-1 0 16,19 17-16,-19 0 16,36 0-16,-35-17 15,-1 17-15,1-17 16,0 0-16,-1-1 0,1 19 0,17-1 16,-17 0-1,-1-17-15,1 17 0,0-17 16,-1-1-16,19 36 15,-19-18-15,19-17 0,-19 0 16,1 17-16,0-17 0,17 35 16,-18-36-1,1 1-15,35 35 16,-35-36-16,-1 1 0,19 35 16,-19-35-16,1-1 15,-1 19-15,1-19 0,0 1 16,17 35-1,-17-36-15,17 19 16,-17-19-16,17 36 16,-18-35-16,19 35 15,-19-36-15,19 19 16,-19-19-16,1 1 16,0 0-16,-1-1 0,1 1 15,0-1-15,-1 19 16,1-19-16,-1-17 0,1 18 15,0 0-15,17 17 16,-17-17-16,17 17 16,-17-17-16,-1-1 15,1 1 1,-1 17-16,1-17 16,17-1-16,-17 1 15,0 0-15,-1-1 16,1 1-16,0 0 15,-1-1-15,1 1 16,-1-18-16,1 17 0,-18 1 16,18 0-16,17-1 15,-17 1-15,-1 17 16,1-35-16,-18 18 16,35 17-16,-17-35 15,-18 18-15,18-1 0,-1 1 16,1-18-16,-1 35 15,1-17-15,0-18 0,-1 18 16,1-1-16,17 1 16,-17 0-16,0 17 15,-1-17-15,1-18 16,-1 17-16,1 1 0,0-18 16,-1 17-16,1 1 0,35 0 15,-35-1 1,-1-17-16,1 18 0,17 0 15,-17-1-15,17 1 16,-17 0-16,-1-18 0,1 17 16,35 1-16,-35-1 15,-1 1-15,1-18 0,17 18 16,18-1 0,-35 1-16,-1 0 0,19-18 15,16 35 1,-34-35-16,17 18 0,-17-1 0,0-17 15,17 18-15,-17-1 0,34 1 16,-16 0-16,-1-18 16,-17 17-16,35 1 15,-36 0-15,19-1 16,-1 1 0,0 0-16,-17-1 0,17-17 0,-17 18 15,-1 0-15,36-1 16,0 1-1,-18-1-15,-17 1 0,17-18 16,36 35-16,-54-35 16,19 18-16,-1 0 0,0-18 15,18 17 1,-17 1-16,-19 0 0,18-18 16,1 17-16,17 1 15,-18-1-15,0-17 0,-17 18 16,17-18-16,18 18 15,-18-1-15,1-17 0,-19 18 16,18-18-16,18 18 16,-17-1-16,34 1 15,-52-18-15,17 0 16,0 18-16,1-18 0,-19 17 16,54-17-1,-36 18-15,-17-18 0,17 0 16,0 17-16,-17-17 0,53 18 15,-54-18-15,18 0 16,-17 18-16,53-18 16,-54 0-16,19 17 0,-19-17 15,1 0-15,35 18 16,-36-18-16,1 0 16,17 18-16,-17-18 0,35 0 15,-35 0-15,34 17 16,-16-17-16,-1 0 15,-17 0-15,52 18 16,-35-18-16,1 0 16,17 18-16,-18-18 15,0 0-15,36 0 16,-36 0-16,-17 17 0,52-17 16,-52 0-1,17 0-15,0 18 0,-17-18 16,17 0-16,36 18 15,-36-18-15,18 0 16,-18 17-16,36-17 16,-36 0-16,1 18 0,-1-18 15,-18 0-15,19 17 16,-1-17-16,-17 0 0,35 18 16,-18-18-16,-18 18 15,54-1 1,-53-17-16,17 18 0,18-18 15,-36 0-15,19 18 0,-19-18 16,36 17 0,-35-17-16,0 18 0,35-18 15,-36 0-15,18 18 16,-17-18-16,0 0 0,17 0 16,18 17-1,-35-17-15,17 0 16,0 18-16,-17-18 0,-1 0 15,19 0-15,-1 17 16,-17-17-16,-1 0 0,1 0 16,-1 0-1,-34-17 32,-1 17-47</inkml:trace>
  <inkml:trace contextRef="#ctx0" brushRef="#br0" timeOffset="191145.8852">1217 4763 0,'-18'0'16,"1"0"-16,-1 0 0,1 0 16,-1 0-16,0 17 15,1 1-15,-19-1 0,19 19 16,-19 17-16,19 0 0,-36 70 15,18-52-15,17 105 16,18-105-16,0 17 16,35 53-1,1-71-15,-1 1 0,18-36 16,0 18-16,0-18 0,70-17 16,-70-18-16,70-18 15,-52 1-15,-18-19 16,17-16-16,-17 16 15,-17-17-15,-1-17 0,0-1 0,-17-17 16,-1 0-16,-34-89 16,-18 89-16,-54-70 15,19 87-15,17 18 16,-71 0-16,54 53 16,-36 18-1,71-1-15,-18 1 16</inkml:trace>
  <inkml:trace contextRef="#ctx0" brushRef="#br0" timeOffset="192074.0737">7938 4939 0,'-36'-35'0,"72"70"0,-89-88 15,35 53-15,-17-18 0,-1 18 16,1 0-16,17 36 16,-17-1-16,18 18 15,-1 0-15,0 70 16,18-52-16,36 70 15,-1-88-15,53 35 16,-35-53-16,0-17 0,70 0 16,-52-36-1,-18-17-15,35-36 16,-53 18-16,-17 0 0,0 0 16,-18-17-16,-36-54 15,1 71-15,-18 0 0,0 18 16,-53-18-1,36 53-15,-18 18 16,52 0-16,19-1 0,17 1 16</inkml:trace>
  <inkml:trace contextRef="#ctx0" brushRef="#br0" timeOffset="192957.1243">13247 4904 0,'-35'-36'15,"-1"19"-15,19-1 0,-54 0 16,36 18-16,-36 18 16,36 0-16,0 17 15,-1 36-15,19 52 16,17-35-16,17-17 15,19-1-15,-1 19 0,71 16 16,-36-52-16,1-35 16,-1 0-16,89-18 15,0-53-15,-88 0 16,17-71 0,-53 54-16,-35-54 15,-18 54-15,-35-1 0,1 1 16,-19-1-16,0 18 0,-70-17 15,71 52-15,17 0 16,-35 36 0,70 0-16,0-18 0</inkml:trace>
  <inkml:trace contextRef="#ctx0" brushRef="#br0" timeOffset="193852.6694">18733 5027 0,'0'0'15,"0"-35"-15,0 17 16,-36-17 0,19 35-16,-54-18 15,36 18-15,-36 36 16,36-1-16,-36 53 15,54-17-15,-1-19 16,0 72-16,36-71 16,0 0-16,35 0 0,35 0 15,-35-36-15,17 1 16,-17-18-16,53-35 16,-53 17-16,-18-17 15,1-1-15,-36-16 0,0-1 16,-18-71-16,0 54 15,-35-1-15,-35-52 16,35 70-16,0 17 16,18 19-16,0-19 0,-1 36 15,19 0-15,-1 0 0,1 0 16</inkml:trace>
  <inkml:trace contextRef="#ctx0" brushRef="#br0" timeOffset="213071.6491">26917 15469 0,'18'-17'32,"-1"17"-17,-17-18 1,0 36 15,18-18-15,0 0-1,-1 0 1,1 0-16,-1-18 16,1 18-1,0 0-15,-1 18 16,1-18-16,-18 17 15,35 1-15,-17-18 16,17 18 0,0-18-16,-17 0 15,17 0-15,-17 0 16,0 0-16,17 0 0,-17 0 16,-1 0-16,36 0 15,-35 0-15,35 0 16,-18 17-16,-17-17 0,52 0 15,-35 0 1,1 0-16,34 18 16,-34-18-16,-19 0 0,18 0 15,-17 0-15,35 0 16,-35 0-16,17 0 0,-17 0 16,-1 0-16,36 18 15,-35-18-15,-1 0 16,19 0-16,-19 0 15,19 17-15,-1-17 16,-17 0-16,17 0 16,18 18-1,-36-18-15,19 0 16,-19 17-16,19-17 0,-19 0 0,36 0 16,-35 0-16,52 18 15,-52-18-15,17 0 16,-17 0-16,17 0 15,0 18-15,-17-18 0,35 0 16,-18 0-16,18 0 16,-35 0-16,52 17 15,-34-17-15,-1 0 16,0 0-16,18 18 16,-18-18-16,1 0 15,-1 18-15,18-18 16,-36 0-16,19 0 0,-19 0 15,19 0-15,-19 0 0,1 0 16,17 0-16,-17 17 16,17-17-1,-17 0-15,-1 0 16,-34 0 62,-18 0-62,17 0-16,0-17 15,-52 17-15,-19-18 16,37 18 0,-107-18-16,106 18 15,-35 0 1,35-17-16,-53 17 15,71 0-15,-18 0 16,17 0-16,-69-18 16,69 18-16,-17 0 0,-52 0 15,52 0-15,-35 0 16,35 0-16,17 0 16,-52 0-16,53 0 15,-36 18 1,36-18-16,0 0 0,17 0 15,-17-18-15,0 18 0,-18-18 16,35 18-16,-35-17 16,18 17-16,-18-18 15,35 18-15,-17-17 16,17 17-16,1 0 16,-19 0-16,19 0 0,-1 0 15,0 0-15,-17 0 16,18 0-16,-1 0 15,0 0-15,1 0 16,-1-18 0,0 18-16,1 0 15,-1 0 1,0 0 0,1 0-16,-1 0 15,1 0 1,-1 0-16,0 0 15,1 0 1,-1 0 31,0 0-16,36 0 0,0 0-15,-18-18-16,17 18 0,1 0 16,0 0-16,17 0 15,0 0-15,18 18 16,0-18-16,35 18 16,-35-18-16,18 0 15,-18 0-15,17 0 0,18 0 0,53-18 16,-70 18-1,-1 0-15,54 0 16,-71 0-16,0 0 0,0 0 16,0 18-16,35-1 15,-35 1-15,-18-18 0,18 17 16,-18-17-16,53 18 16,-52 0-16,-1-18 15,18 0-15,-18 0 0,53 0 16,-35 0-16,-17 0 15,-1 0-15,0 0 16,0 0-16,-17 0 0,53 0 16,-54 17-16,18-17 15,1 0-15,-1 0 16,-17 0-16,-1 0 16,1 0-16,0 0 0,-1 0 0,1 0 15,0 0 1,-1 0-16,1 0 47,-1 0-32,1 0 1,-36 0 46,1 0-46,-1 0 0,1 0-16,-19 0 15,1 0-15,17 0 16,-17 0-16,0 0 0,-1 0 0,-16 0 16,16-17-16,1 17 15,-18-18 1,18 18-16,17 0 0,1 0 15,-1 0-15,0 0 0,1 0 16,-19 0-16,1 0 16,17 0-16,-34 0 15,16 0-15,19 0 0,-19 0 16,19 0-16,-36-18 16,17 18-16,19 0 15,-18 0-15,17 0 0,-17 0 16,-1 0-1,19 0-15,-19 0 0,19 0 16,-18 0 0,17 0-16,-35 0 15,35 0-15,-35 0 16,36 0-16,-1 0 16,-17 0-16,17 0 0,1-17 0,-19 17 15,19-18 1,-19 18-16,19-17 15,-19 17-15,19 0 16,-1 0-16,-17-18 16,17 18-16,1 0 0,-1 0 15,-35 0 1,0 0-16,36 0 16,-19 18-16,1-18 0,0 0 15,-1 0-15,1 0 0,-71-18 16,71 0-16,-71 1 15,53-1 1,0 0-16,18 18 16,-18-35-16</inkml:trace>
  <inkml:trace contextRef="#ctx0" brushRef="#br0" timeOffset="213722.9028">27093 15487 0,'-17'0'15,"-1"0"-15,-35-18 16,36 18-16,-19-17 16,1 17-16,-53-18 15,52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0.png"/><Relationship Id="rId16" Type="http://schemas.openxmlformats.org/officeDocument/2006/relationships/image" Target="../media/image26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0.png"/><Relationship Id="rId16" Type="http://schemas.openxmlformats.org/officeDocument/2006/relationships/image" Target="../media/image44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4454"/>
              </p:ext>
            </p:extLst>
          </p:nvPr>
        </p:nvGraphicFramePr>
        <p:xfrm>
          <a:off x="10723121" y="1151387"/>
          <a:ext cx="366888" cy="158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64840"/>
              </p:ext>
            </p:extLst>
          </p:nvPr>
        </p:nvGraphicFramePr>
        <p:xfrm>
          <a:off x="9721022" y="10875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LeNet</a:t>
            </a:r>
            <a:r>
              <a:rPr lang="en-US" dirty="0"/>
              <a:t> - 5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4969"/>
              </p:ext>
            </p:extLst>
          </p:nvPr>
        </p:nvGraphicFramePr>
        <p:xfrm>
          <a:off x="264846" y="1356386"/>
          <a:ext cx="1492036" cy="13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2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02785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497156" y="1425707"/>
            <a:ext cx="1310285" cy="1265895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9916" y="201891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0026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60136" y="201973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8202" y="202314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767306" y="11513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67306" y="15247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67306" y="26334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0769405" y="12031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69405" y="15764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69405" y="241083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142644" y="2018971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159111" y="2012296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/>
          <p:cNvSpPr/>
          <p:nvPr/>
        </p:nvSpPr>
        <p:spPr>
          <a:xfrm>
            <a:off x="4456921" y="1520936"/>
            <a:ext cx="1100630" cy="1075436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6207031" y="1520936"/>
            <a:ext cx="1100630" cy="1075436"/>
          </a:xfrm>
          <a:prstGeom prst="cube">
            <a:avLst>
              <a:gd name="adj" fmla="val 55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45" t="-11475" r="-353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11"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211" t="-10000" r="-4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blipFill>
                <a:blip r:embed="rId8"/>
                <a:stretch>
                  <a:fillRect l="-3791" t="-8197" r="-3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be 41"/>
          <p:cNvSpPr/>
          <p:nvPr/>
        </p:nvSpPr>
        <p:spPr>
          <a:xfrm>
            <a:off x="7957141" y="1521047"/>
            <a:ext cx="1078583" cy="1075215"/>
          </a:xfrm>
          <a:prstGeom prst="cube">
            <a:avLst>
              <a:gd name="adj" fmla="val 6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blipFill>
                <a:blip r:embed="rId9"/>
                <a:stretch>
                  <a:fillRect l="-5357"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619772" y="3024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23121" y="30223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810652" y="2058654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893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blipFill rotWithShape="0">
                <a:blip r:embed="rId11"/>
                <a:stretch>
                  <a:fillRect l="-4587" t="-50526" r="-367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30832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87068" y="2055906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6556658"/>
            <a:ext cx="665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LeCun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1998. Gradient-based learning applied to document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49E6EF89-F6D7-4FB2-A931-F52199A857D6}"/>
                  </a:ext>
                </a:extLst>
              </p14:cNvPr>
              <p14:cNvContentPartPr/>
              <p14:nvPr/>
            </p14:nvContentPartPr>
            <p14:xfrm>
              <a:off x="514440" y="1619280"/>
              <a:ext cx="8534520" cy="148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6EF89-F6D7-4FB2-A931-F52199A857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080" y="1609920"/>
                <a:ext cx="8553240" cy="1504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A6C0DF-CD40-4537-B5D2-2B53B7F58032}"/>
              </a:ext>
            </a:extLst>
          </p:cNvPr>
          <p:cNvSpPr/>
          <p:nvPr/>
        </p:nvSpPr>
        <p:spPr>
          <a:xfrm>
            <a:off x="8039379" y="3022366"/>
            <a:ext cx="1135443" cy="29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A5218152-694A-439F-A31A-BF26EFE6DC26}"/>
                  </a:ext>
                </a:extLst>
              </p14:cNvPr>
              <p14:cNvContentPartPr/>
              <p14:nvPr/>
            </p14:nvContentPartPr>
            <p14:xfrm>
              <a:off x="380880" y="615960"/>
              <a:ext cx="11728800" cy="592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218152-694A-439F-A31A-BF26EFE6DC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20" y="606600"/>
                <a:ext cx="1174752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7" grpId="0" animBg="1"/>
      <p:bldP spid="28" grpId="0" animBg="1"/>
      <p:bldP spid="11" grpId="0"/>
      <p:bldP spid="29" grpId="0" animBg="1"/>
      <p:bldP spid="30" grpId="0" animBg="1"/>
      <p:bldP spid="31" grpId="0" animBg="1"/>
      <p:bldP spid="32" grpId="0"/>
      <p:bldP spid="36" grpId="0"/>
      <p:bldP spid="37" grpId="0" animBg="1"/>
      <p:bldP spid="38" grpId="0" animBg="1"/>
      <p:bldP spid="3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5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95332"/>
              </p:ext>
            </p:extLst>
          </p:nvPr>
        </p:nvGraphicFramePr>
        <p:xfrm>
          <a:off x="424976" y="840154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AlexNet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12139" y="167132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872586" y="1064141"/>
            <a:ext cx="1256764" cy="1239629"/>
          </a:xfrm>
          <a:prstGeom prst="cube">
            <a:avLst>
              <a:gd name="adj" fmla="val 4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03599" y="166895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4978715" y="1133013"/>
            <a:ext cx="1159567" cy="1170757"/>
          </a:xfrm>
          <a:prstGeom prst="cube">
            <a:avLst>
              <a:gd name="adj" fmla="val 6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71641" y="167076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52148" y="1679878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7508" y="34853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51047"/>
              </p:ext>
            </p:extLst>
          </p:nvPr>
        </p:nvGraphicFramePr>
        <p:xfrm>
          <a:off x="8588267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8634551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34551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34551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>
            <a:off x="9003673" y="376197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3806"/>
              </p:ext>
            </p:extLst>
          </p:nvPr>
        </p:nvGraphicFramePr>
        <p:xfrm>
          <a:off x="9596721" y="27430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9643005" y="28068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643005" y="31802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643005" y="42889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029449" y="375292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20130" y="36248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8448"/>
              </p:ext>
            </p:extLst>
          </p:nvPr>
        </p:nvGraphicFramePr>
        <p:xfrm>
          <a:off x="310670" y="927442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64763"/>
              </p:ext>
            </p:extLst>
          </p:nvPr>
        </p:nvGraphicFramePr>
        <p:xfrm>
          <a:off x="194753" y="1031277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0" t="-11475" r="-290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9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blipFill>
                <a:blip r:embed="rId5"/>
                <a:stretch>
                  <a:fillRect l="-3509" t="-11475" r="-307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36" t="-11475" r="-3182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be 56"/>
          <p:cNvSpPr/>
          <p:nvPr/>
        </p:nvSpPr>
        <p:spPr>
          <a:xfrm>
            <a:off x="6987647" y="941890"/>
            <a:ext cx="1389640" cy="1361880"/>
          </a:xfrm>
          <a:prstGeom prst="cube">
            <a:avLst>
              <a:gd name="adj" fmla="val 7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11475" r="-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be 63"/>
          <p:cNvSpPr/>
          <p:nvPr/>
        </p:nvSpPr>
        <p:spPr>
          <a:xfrm>
            <a:off x="9226652" y="941890"/>
            <a:ext cx="1389640" cy="1361880"/>
          </a:xfrm>
          <a:prstGeom prst="cube">
            <a:avLst>
              <a:gd name="adj" fmla="val 8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be 65"/>
          <p:cNvSpPr/>
          <p:nvPr/>
        </p:nvSpPr>
        <p:spPr>
          <a:xfrm>
            <a:off x="833809" y="3049474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be 80"/>
          <p:cNvSpPr/>
          <p:nvPr/>
        </p:nvSpPr>
        <p:spPr>
          <a:xfrm>
            <a:off x="2995104" y="2959587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be 82"/>
          <p:cNvSpPr/>
          <p:nvPr/>
        </p:nvSpPr>
        <p:spPr>
          <a:xfrm>
            <a:off x="5117220" y="3165679"/>
            <a:ext cx="1105518" cy="1093704"/>
          </a:xfrm>
          <a:prstGeom prst="cube">
            <a:avLst>
              <a:gd name="adj" fmla="val 8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50" t="-13333" r="-291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be 85"/>
          <p:cNvSpPr/>
          <p:nvPr/>
        </p:nvSpPr>
        <p:spPr>
          <a:xfrm>
            <a:off x="6796700" y="3165679"/>
            <a:ext cx="1105518" cy="1093704"/>
          </a:xfrm>
          <a:prstGeom prst="cube">
            <a:avLst>
              <a:gd name="adj" fmla="val 87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020" t="-13333" r="-35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8428745" y="4575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9216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31351" y="45741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034628" y="376968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2598"/>
              </p:ext>
            </p:extLst>
          </p:nvPr>
        </p:nvGraphicFramePr>
        <p:xfrm>
          <a:off x="10611676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Oval 91"/>
          <p:cNvSpPr/>
          <p:nvPr/>
        </p:nvSpPr>
        <p:spPr>
          <a:xfrm>
            <a:off x="10657960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657960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657960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10446306" y="456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252170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19017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185864" y="374936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52711" y="377705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11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4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blipFill rotWithShape="0">
                <a:blip r:embed="rId13"/>
                <a:stretch>
                  <a:fillRect l="-3448" t="-50000" r="-27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180887" y="11207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blipFill rotWithShape="0">
                <a:blip r:embed="rId15"/>
                <a:stretch>
                  <a:fillRect l="-4505" t="-50000" r="-36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8417063" y="112446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blipFill rotWithShape="0">
                <a:blip r:embed="rId17"/>
                <a:stretch>
                  <a:fillRect l="-3604" t="-48958" r="-45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4587" t="-83929" r="-367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blipFill rotWithShape="0">
                <a:blip r:embed="rId19"/>
                <a:stretch>
                  <a:fillRect l="-5556" t="-83929" r="-3704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6190942" y="328357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03641" y="397763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37464"/>
            <a:ext cx="769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Krizhevsky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2012. ImageNet classification with deep convolutional neural networks]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B9B40344-01BD-4FC7-ABBE-ABC2842D6902}"/>
                  </a:ext>
                </a:extLst>
              </p14:cNvPr>
              <p14:cNvContentPartPr/>
              <p14:nvPr/>
            </p14:nvContentPartPr>
            <p14:xfrm>
              <a:off x="539640" y="469800"/>
              <a:ext cx="10268280" cy="629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40344-01BD-4FC7-ABBE-ABC2842D69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280" y="460440"/>
                <a:ext cx="102870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2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23" grpId="0"/>
      <p:bldP spid="59" grpId="0" animBg="1"/>
      <p:bldP spid="60" grpId="0" animBg="1"/>
      <p:bldP spid="61" grpId="0" animBg="1"/>
      <p:bldP spid="62" grpId="0"/>
      <p:bldP spid="69" grpId="0" animBg="1"/>
      <p:bldP spid="70" grpId="0" animBg="1"/>
      <p:bldP spid="71" grpId="0" animBg="1"/>
      <p:bldP spid="72" grpId="0"/>
      <p:bldP spid="74" grpId="0" animBg="1"/>
      <p:bldP spid="47" grpId="0"/>
      <p:bldP spid="48" grpId="0"/>
      <p:bldP spid="50" grpId="0"/>
      <p:bldP spid="57" grpId="0" animBg="1"/>
      <p:bldP spid="63" grpId="0"/>
      <p:bldP spid="64" grpId="0" animBg="1"/>
      <p:bldP spid="65" grpId="0"/>
      <p:bldP spid="66" grpId="0" animBg="1"/>
      <p:bldP spid="80" grpId="0"/>
      <p:bldP spid="81" grpId="0" animBg="1"/>
      <p:bldP spid="82" grpId="0"/>
      <p:bldP spid="83" grpId="0" animBg="1"/>
      <p:bldP spid="85" grpId="0"/>
      <p:bldP spid="86" grpId="0" animBg="1"/>
      <p:bldP spid="87" grpId="0"/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VGG - 16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307"/>
              </p:ext>
            </p:extLst>
          </p:nvPr>
        </p:nvGraphicFramePr>
        <p:xfrm>
          <a:off x="490988" y="1317320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724"/>
              </p:ext>
            </p:extLst>
          </p:nvPr>
        </p:nvGraphicFramePr>
        <p:xfrm>
          <a:off x="376682" y="1404608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02156"/>
              </p:ext>
            </p:extLst>
          </p:nvPr>
        </p:nvGraphicFramePr>
        <p:xfrm>
          <a:off x="260765" y="1508443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311762" y="225655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 filter, s = 1, same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63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 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 , s = 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927" t="-660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64]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712" t="-5660" r="-36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89995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48" t="-13333" r="-26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690429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87901" y="2256553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128]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t="-13333" r="-24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920222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843420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6832" y="4067447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256]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093070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993504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48936" y="4062619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4265" t="-5660" r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066642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89840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7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691913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4286" t="-4717" r="-33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216537" y="546410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4762" t="-8197" r="-42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116971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4231" y="5396778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5388" y="52078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207" y="54621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36324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07991" y="52035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11810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294715" y="5382693"/>
            <a:ext cx="82252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267295" y="51937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53243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6561348"/>
            <a:ext cx="830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Simonyan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&amp; Zisserman 2015. Very deep convolutional networks for large-scale image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EBE82410-1BC8-4E2F-9FEB-3EDD4D0B223A}"/>
                  </a:ext>
                </a:extLst>
              </p14:cNvPr>
              <p14:cNvContentPartPr/>
              <p14:nvPr/>
            </p14:nvContentPartPr>
            <p14:xfrm>
              <a:off x="495360" y="311040"/>
              <a:ext cx="11690640" cy="619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E82410-1BC8-4E2F-9FEB-3EDD4D0B22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000" y="301680"/>
                <a:ext cx="1170936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7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7" grpId="0"/>
      <p:bldP spid="45" grpId="0"/>
      <p:bldP spid="46" grpId="0"/>
      <p:bldP spid="47" grpId="0"/>
      <p:bldP spid="48" grpId="0"/>
      <p:bldP spid="52" grpId="0"/>
      <p:bldP spid="53" grpId="0"/>
      <p:bldP spid="55" grpId="0"/>
      <p:bldP spid="56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Residual block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56173"/>
              </p:ext>
            </p:extLst>
          </p:nvPr>
        </p:nvGraphicFramePr>
        <p:xfrm>
          <a:off x="6263649" y="769382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6309933" y="82110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9933" y="11944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09933" y="155269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675688" y="1312039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38837" y="1132195"/>
                <a:ext cx="564706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837" y="1132195"/>
                <a:ext cx="564706" cy="381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76258" y="1127313"/>
                <a:ext cx="784317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258" y="1127313"/>
                <a:ext cx="784317" cy="381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4699516" y="1334316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683790" y="1320674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52741"/>
              </p:ext>
            </p:extLst>
          </p:nvPr>
        </p:nvGraphicFramePr>
        <p:xfrm>
          <a:off x="5229032" y="770244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5275316" y="82197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75316" y="119533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5316" y="155356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4944" y="4476614"/>
                <a:ext cx="3238066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4" y="4476614"/>
                <a:ext cx="3238066" cy="413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39337" y="4474167"/>
                <a:ext cx="2154116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37" y="4474167"/>
                <a:ext cx="2154116" cy="413318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39827" y="4474167"/>
                <a:ext cx="3468194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27" y="4474167"/>
                <a:ext cx="3468194" cy="413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023576" y="4474167"/>
                <a:ext cx="2154116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576" y="4474167"/>
                <a:ext cx="2154116" cy="413318"/>
              </a:xfrm>
              <a:prstGeom prst="rect">
                <a:avLst/>
              </a:prstGeom>
              <a:blipFill>
                <a:blip r:embed="rId7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49945" y="853869"/>
                <a:ext cx="784317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45" y="853869"/>
                <a:ext cx="784317" cy="3811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0" y="659217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[He et al., 2015. Deep residual networks for image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A179CDFE-1E3B-4A2D-86E8-ACFB883CD883}"/>
                  </a:ext>
                </a:extLst>
              </p14:cNvPr>
              <p14:cNvContentPartPr/>
              <p14:nvPr/>
            </p14:nvContentPartPr>
            <p14:xfrm>
              <a:off x="196920" y="196920"/>
              <a:ext cx="11982600" cy="583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79CDFE-1E3B-4A2D-86E8-ACFB883CD8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560" y="187560"/>
                <a:ext cx="1200132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0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3" grpId="0"/>
      <p:bldP spid="26" grpId="0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Residual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55002"/>
              </p:ext>
            </p:extLst>
          </p:nvPr>
        </p:nvGraphicFramePr>
        <p:xfrm>
          <a:off x="2304783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2351067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51067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51067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19020" y="1895020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3401" y="1645219"/>
                <a:ext cx="439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1" y="1645219"/>
                <a:ext cx="4395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28876" y="1605219"/>
                <a:ext cx="775084" cy="541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876" y="1605219"/>
                <a:ext cx="775084" cy="541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882890" y="1917297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755150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99459"/>
              </p:ext>
            </p:extLst>
          </p:nvPr>
        </p:nvGraphicFramePr>
        <p:xfrm>
          <a:off x="1352772" y="1353225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Oval 41"/>
          <p:cNvSpPr/>
          <p:nvPr/>
        </p:nvSpPr>
        <p:spPr>
          <a:xfrm>
            <a:off x="1399056" y="14049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99056" y="177832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399056" y="213654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5271"/>
              </p:ext>
            </p:extLst>
          </p:nvPr>
        </p:nvGraphicFramePr>
        <p:xfrm>
          <a:off x="3213817" y="1353225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Oval 45"/>
          <p:cNvSpPr/>
          <p:nvPr/>
        </p:nvSpPr>
        <p:spPr>
          <a:xfrm>
            <a:off x="3260101" y="14049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0101" y="177832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60101" y="213654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691280" y="1904517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47781"/>
              </p:ext>
            </p:extLst>
          </p:nvPr>
        </p:nvGraphicFramePr>
        <p:xfrm>
          <a:off x="4168768" y="1353225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4215052" y="14049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15052" y="177832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15052" y="213654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627410" y="1904517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48833"/>
              </p:ext>
            </p:extLst>
          </p:nvPr>
        </p:nvGraphicFramePr>
        <p:xfrm>
          <a:off x="5105363" y="1354342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Oval 55"/>
          <p:cNvSpPr/>
          <p:nvPr/>
        </p:nvSpPr>
        <p:spPr>
          <a:xfrm>
            <a:off x="5151647" y="140606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51647" y="17794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51647" y="213765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563540" y="1905634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07204"/>
              </p:ext>
            </p:extLst>
          </p:nvPr>
        </p:nvGraphicFramePr>
        <p:xfrm>
          <a:off x="6061740" y="1348191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Oval 60"/>
          <p:cNvSpPr/>
          <p:nvPr/>
        </p:nvSpPr>
        <p:spPr>
          <a:xfrm>
            <a:off x="6108024" y="139991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108024" y="177328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108024" y="213150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499670" y="1899483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18348"/>
              </p:ext>
            </p:extLst>
          </p:nvPr>
        </p:nvGraphicFramePr>
        <p:xfrm>
          <a:off x="6976444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Oval 65"/>
          <p:cNvSpPr/>
          <p:nvPr/>
        </p:nvSpPr>
        <p:spPr>
          <a:xfrm>
            <a:off x="7022728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22728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22728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435800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97764"/>
              </p:ext>
            </p:extLst>
          </p:nvPr>
        </p:nvGraphicFramePr>
        <p:xfrm>
          <a:off x="7913502" y="1353287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Oval 70"/>
          <p:cNvSpPr/>
          <p:nvPr/>
        </p:nvSpPr>
        <p:spPr>
          <a:xfrm>
            <a:off x="7959786" y="14050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59786" y="17783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59786" y="213660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371930" y="1904579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71160"/>
              </p:ext>
            </p:extLst>
          </p:nvPr>
        </p:nvGraphicFramePr>
        <p:xfrm>
          <a:off x="8858105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Oval 75"/>
          <p:cNvSpPr/>
          <p:nvPr/>
        </p:nvSpPr>
        <p:spPr>
          <a:xfrm>
            <a:off x="8904389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04389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904389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9308063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94018"/>
              </p:ext>
            </p:extLst>
          </p:nvPr>
        </p:nvGraphicFramePr>
        <p:xfrm>
          <a:off x="9763014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1" name="Oval 80"/>
          <p:cNvSpPr/>
          <p:nvPr/>
        </p:nvSpPr>
        <p:spPr>
          <a:xfrm>
            <a:off x="9809298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809298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809298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0183155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39356" y="3032151"/>
            <a:ext cx="3829773" cy="3383273"/>
            <a:chOff x="1139356" y="2775301"/>
            <a:chExt cx="3829773" cy="3383273"/>
          </a:xfrm>
        </p:grpSpPr>
        <p:grpSp>
          <p:nvGrpSpPr>
            <p:cNvPr id="11" name="Group 10"/>
            <p:cNvGrpSpPr/>
            <p:nvPr/>
          </p:nvGrpSpPr>
          <p:grpSpPr>
            <a:xfrm>
              <a:off x="1139356" y="3149749"/>
              <a:ext cx="3829773" cy="3008825"/>
              <a:chOff x="797637" y="2959947"/>
              <a:chExt cx="3829773" cy="300882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96230" y="2959947"/>
                <a:ext cx="3631180" cy="2808032"/>
                <a:chOff x="1847050" y="3912102"/>
                <a:chExt cx="2321718" cy="1567525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2015254" y="3912102"/>
                  <a:ext cx="650" cy="156752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847050" y="5330613"/>
                  <a:ext cx="2321718" cy="33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158436" y="5507107"/>
                <a:ext cx="1306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layers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-44901" y="3999661"/>
                <a:ext cx="2146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Century Schoolbook" charset="0"/>
                    <a:ea typeface="Century Schoolbook" charset="0"/>
                    <a:cs typeface="Century Schoolbook" charset="0"/>
                  </a:rPr>
                  <a:t>training 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error</a:t>
                </a: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639422" y="2775301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Plain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10650" y="3030285"/>
            <a:ext cx="3829773" cy="3385139"/>
            <a:chOff x="6810650" y="2773435"/>
            <a:chExt cx="3829773" cy="3385139"/>
          </a:xfrm>
        </p:grpSpPr>
        <p:grpSp>
          <p:nvGrpSpPr>
            <p:cNvPr id="88" name="Group 87"/>
            <p:cNvGrpSpPr/>
            <p:nvPr/>
          </p:nvGrpSpPr>
          <p:grpSpPr>
            <a:xfrm>
              <a:off x="6810650" y="3155818"/>
              <a:ext cx="3829773" cy="3002756"/>
              <a:chOff x="797637" y="2959947"/>
              <a:chExt cx="3829773" cy="3002756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996230" y="2959947"/>
                <a:ext cx="3631180" cy="2808032"/>
                <a:chOff x="1847050" y="3912102"/>
                <a:chExt cx="2321718" cy="1567525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2015254" y="3912102"/>
                  <a:ext cx="650" cy="156752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847050" y="5330613"/>
                  <a:ext cx="2321718" cy="33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/>
              <p:cNvSpPr txBox="1"/>
              <p:nvPr/>
            </p:nvSpPr>
            <p:spPr>
              <a:xfrm>
                <a:off x="2158436" y="5501038"/>
                <a:ext cx="1306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layers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6200000">
                <a:off x="-44901" y="3999661"/>
                <a:ext cx="2146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Century Schoolbook" charset="0"/>
                    <a:ea typeface="Century Schoolbook" charset="0"/>
                    <a:cs typeface="Century Schoolbook" charset="0"/>
                  </a:rPr>
                  <a:t>training 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error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8210722" y="2773435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entury Schoolbook" charset="0"/>
                  <a:ea typeface="Century Schoolbook" charset="0"/>
                  <a:cs typeface="Century Schoolbook" charset="0"/>
                </a:rPr>
                <a:t>ResNet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9105B44-13A4-416C-949D-C6534B6217E7}"/>
              </a:ext>
            </a:extLst>
          </p:cNvPr>
          <p:cNvSpPr txBox="1"/>
          <p:nvPr/>
        </p:nvSpPr>
        <p:spPr>
          <a:xfrm>
            <a:off x="0" y="659217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[He et al., 2015. Deep residual networks for image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840C910-E081-4B1B-AB50-027F6615762D}"/>
                  </a:ext>
                </a:extLst>
              </p14:cNvPr>
              <p14:cNvContentPartPr/>
              <p14:nvPr/>
            </p14:nvContentPartPr>
            <p14:xfrm>
              <a:off x="317520" y="279360"/>
              <a:ext cx="10338120" cy="55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40C910-E081-4B1B-AB50-027F66157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160" y="270000"/>
                <a:ext cx="10356840" cy="55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6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401</Words>
  <Application>Microsoft Office PowerPoint</Application>
  <PresentationFormat>自定义</PresentationFormat>
  <Paragraphs>114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LeNet - 5</vt:lpstr>
      <vt:lpstr>AlexNet</vt:lpstr>
      <vt:lpstr>VGG - 16</vt:lpstr>
      <vt:lpstr>Residual block</vt:lpstr>
      <vt:lpstr>Residual Network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16121360</cp:lastModifiedBy>
  <cp:revision>205</cp:revision>
  <dcterms:created xsi:type="dcterms:W3CDTF">2017-07-10T20:19:53Z</dcterms:created>
  <dcterms:modified xsi:type="dcterms:W3CDTF">2017-12-27T02:22:11Z</dcterms:modified>
</cp:coreProperties>
</file>