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01"/>
    <a:srgbClr val="B03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24/05/2016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479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24/05/2016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918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24/05/2016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9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24/05/2016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952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24/05/2016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404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24/05/2016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298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24/05/2016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4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24/05/2016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689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24/05/2016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932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24/05/2016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0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24/05/2016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39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0746-3AC1-4BBD-8131-655ED85EE499}" type="datetimeFigureOut">
              <a:rPr lang="it-IT" smtClean="0"/>
              <a:t>24/05/2016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421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rminatore 31"/>
          <p:cNvSpPr/>
          <p:nvPr/>
        </p:nvSpPr>
        <p:spPr>
          <a:xfrm>
            <a:off x="2408618" y="135506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Start</a:t>
            </a:r>
            <a:endParaRPr lang="it-IT" sz="1200" dirty="0"/>
          </a:p>
        </p:txBody>
      </p:sp>
      <p:sp>
        <p:nvSpPr>
          <p:cNvPr id="33" name="Elaborazione 32"/>
          <p:cNvSpPr/>
          <p:nvPr/>
        </p:nvSpPr>
        <p:spPr>
          <a:xfrm>
            <a:off x="1296312" y="803357"/>
            <a:ext cx="3197610" cy="558939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a read / update / delete </a:t>
            </a:r>
            <a:r>
              <a:rPr lang="en-US" sz="1600" dirty="0" smtClean="0"/>
              <a:t>request</a:t>
            </a:r>
            <a:endParaRPr lang="it-IT" sz="1600" dirty="0"/>
          </a:p>
        </p:txBody>
      </p:sp>
      <p:sp>
        <p:nvSpPr>
          <p:cNvPr id="36" name="Elaborazione 35"/>
          <p:cNvSpPr/>
          <p:nvPr/>
        </p:nvSpPr>
        <p:spPr>
          <a:xfrm>
            <a:off x="1304659" y="3295798"/>
            <a:ext cx="3197610" cy="566100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Verify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the </a:t>
            </a:r>
            <a:r>
              <a:rPr lang="it-IT" sz="1600" dirty="0" err="1" smtClean="0"/>
              <a:t>requested</a:t>
            </a:r>
            <a:r>
              <a:rPr lang="it-IT" sz="1600" dirty="0" smtClean="0"/>
              <a:t> </a:t>
            </a:r>
            <a:r>
              <a:rPr lang="it-IT" sz="1600" dirty="0" err="1" smtClean="0"/>
              <a:t>resource</a:t>
            </a:r>
            <a:r>
              <a:rPr lang="it-IT" sz="1600" dirty="0" smtClean="0"/>
              <a:t> </a:t>
            </a:r>
            <a:r>
              <a:rPr lang="it-IT" sz="1600" dirty="0" err="1" smtClean="0"/>
              <a:t>exists</a:t>
            </a:r>
            <a:endParaRPr lang="it-IT" sz="1600" dirty="0"/>
          </a:p>
        </p:txBody>
      </p:sp>
      <p:sp>
        <p:nvSpPr>
          <p:cNvPr id="37" name="Decisione 36"/>
          <p:cNvSpPr/>
          <p:nvPr/>
        </p:nvSpPr>
        <p:spPr>
          <a:xfrm>
            <a:off x="2227128" y="2403037"/>
            <a:ext cx="1335978" cy="675610"/>
          </a:xfrm>
          <a:prstGeom prst="flowChartDecision">
            <a:avLst/>
          </a:prstGeom>
          <a:solidFill>
            <a:srgbClr val="FF860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Match?</a:t>
            </a:r>
            <a:endParaRPr lang="it-IT" sz="1200" dirty="0"/>
          </a:p>
        </p:txBody>
      </p:sp>
      <p:sp>
        <p:nvSpPr>
          <p:cNvPr id="38" name="Elaborazione 37"/>
          <p:cNvSpPr/>
          <p:nvPr/>
        </p:nvSpPr>
        <p:spPr>
          <a:xfrm>
            <a:off x="6519759" y="3294254"/>
            <a:ext cx="3530686" cy="569596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permissions</a:t>
            </a:r>
            <a:endParaRPr lang="it-IT" sz="1600" dirty="0"/>
          </a:p>
        </p:txBody>
      </p:sp>
      <p:sp>
        <p:nvSpPr>
          <p:cNvPr id="41" name="Elaborazione 40"/>
          <p:cNvSpPr/>
          <p:nvPr/>
        </p:nvSpPr>
        <p:spPr>
          <a:xfrm>
            <a:off x="6519759" y="5126347"/>
            <a:ext cx="3530686" cy="616191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Perform</a:t>
            </a:r>
            <a:r>
              <a:rPr lang="it-IT" sz="1600" dirty="0" smtClean="0"/>
              <a:t> </a:t>
            </a:r>
            <a:r>
              <a:rPr lang="it-IT" sz="1600" dirty="0" err="1" smtClean="0"/>
              <a:t>operation</a:t>
            </a:r>
            <a:endParaRPr lang="it-IT" sz="16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6082258" y="330947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/>
                </a:solidFill>
              </a:rPr>
              <a:t>yes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70" name="Disco magnetico 69"/>
          <p:cNvSpPr/>
          <p:nvPr/>
        </p:nvSpPr>
        <p:spPr>
          <a:xfrm>
            <a:off x="4317210" y="3640875"/>
            <a:ext cx="379845" cy="40050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73" name="CasellaDiTesto 72"/>
          <p:cNvSpPr txBox="1"/>
          <p:nvPr/>
        </p:nvSpPr>
        <p:spPr>
          <a:xfrm>
            <a:off x="3103701" y="3828339"/>
            <a:ext cx="167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 err="1" smtClean="0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2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200" i="1" dirty="0">
                <a:solidFill>
                  <a:schemeClr val="accent2">
                    <a:lumMod val="75000"/>
                  </a:schemeClr>
                </a:solidFill>
              </a:rPr>
              <a:t>on CURRENT_RESOURCES_PERMISSION</a:t>
            </a:r>
            <a:endParaRPr lang="en-GB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Decisione 104"/>
          <p:cNvSpPr/>
          <p:nvPr/>
        </p:nvSpPr>
        <p:spPr>
          <a:xfrm>
            <a:off x="7528037" y="4141491"/>
            <a:ext cx="1514129" cy="675610"/>
          </a:xfrm>
          <a:prstGeom prst="flowChartDecision">
            <a:avLst/>
          </a:prstGeom>
          <a:solidFill>
            <a:srgbClr val="FF860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Allowed</a:t>
            </a:r>
            <a:r>
              <a:rPr lang="it-IT" sz="1200" dirty="0" smtClean="0"/>
              <a:t>?</a:t>
            </a:r>
            <a:endParaRPr lang="it-IT" sz="1200" dirty="0"/>
          </a:p>
        </p:txBody>
      </p:sp>
      <p:sp>
        <p:nvSpPr>
          <p:cNvPr id="127" name="Terminatore 126"/>
          <p:cNvSpPr/>
          <p:nvPr/>
        </p:nvSpPr>
        <p:spPr>
          <a:xfrm>
            <a:off x="7797431" y="6051784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End</a:t>
            </a:r>
            <a:endParaRPr lang="it-IT" sz="1200" dirty="0"/>
          </a:p>
        </p:txBody>
      </p:sp>
      <p:cxnSp>
        <p:nvCxnSpPr>
          <p:cNvPr id="144" name="Connettore 2 143"/>
          <p:cNvCxnSpPr>
            <a:stCxn id="38" idx="2"/>
            <a:endCxn id="105" idx="0"/>
          </p:cNvCxnSpPr>
          <p:nvPr/>
        </p:nvCxnSpPr>
        <p:spPr>
          <a:xfrm>
            <a:off x="8285102" y="3863850"/>
            <a:ext cx="0" cy="27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32" idx="2"/>
            <a:endCxn id="33" idx="0"/>
          </p:cNvCxnSpPr>
          <p:nvPr/>
        </p:nvCxnSpPr>
        <p:spPr>
          <a:xfrm flipH="1">
            <a:off x="2895117" y="577550"/>
            <a:ext cx="1171" cy="22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540126" y="386189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/>
                </a:solidFill>
              </a:rPr>
              <a:t>no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40" name="Elaborazione 39"/>
          <p:cNvSpPr/>
          <p:nvPr/>
        </p:nvSpPr>
        <p:spPr>
          <a:xfrm>
            <a:off x="1304659" y="1603197"/>
            <a:ext cx="3197610" cy="558939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authentication</a:t>
            </a:r>
            <a:r>
              <a:rPr lang="it-IT" sz="1600" dirty="0" smtClean="0"/>
              <a:t> </a:t>
            </a:r>
            <a:r>
              <a:rPr lang="it-IT" sz="1600" dirty="0" err="1" smtClean="0"/>
              <a:t>token</a:t>
            </a:r>
            <a:endParaRPr lang="it-IT" sz="1600" dirty="0"/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2903464" y="1360733"/>
            <a:ext cx="1171" cy="22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ecisione 43"/>
          <p:cNvSpPr/>
          <p:nvPr/>
        </p:nvSpPr>
        <p:spPr>
          <a:xfrm>
            <a:off x="4824229" y="3241043"/>
            <a:ext cx="1335978" cy="675610"/>
          </a:xfrm>
          <a:prstGeom prst="flowChartDecision">
            <a:avLst/>
          </a:prstGeom>
          <a:solidFill>
            <a:srgbClr val="FF860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Match?</a:t>
            </a:r>
            <a:endParaRPr lang="it-IT" sz="1200" dirty="0"/>
          </a:p>
        </p:txBody>
      </p:sp>
      <p:cxnSp>
        <p:nvCxnSpPr>
          <p:cNvPr id="47" name="Connettore 2 46"/>
          <p:cNvCxnSpPr/>
          <p:nvPr/>
        </p:nvCxnSpPr>
        <p:spPr>
          <a:xfrm flipH="1">
            <a:off x="2902293" y="2170567"/>
            <a:ext cx="1171" cy="22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H="1">
            <a:off x="2893946" y="3083672"/>
            <a:ext cx="1171" cy="22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36" idx="3"/>
            <a:endCxn id="44" idx="1"/>
          </p:cNvCxnSpPr>
          <p:nvPr/>
        </p:nvCxnSpPr>
        <p:spPr>
          <a:xfrm>
            <a:off x="4502269" y="3578848"/>
            <a:ext cx="32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/>
          <p:cNvCxnSpPr>
            <a:stCxn id="44" idx="3"/>
            <a:endCxn id="38" idx="1"/>
          </p:cNvCxnSpPr>
          <p:nvPr/>
        </p:nvCxnSpPr>
        <p:spPr>
          <a:xfrm>
            <a:off x="6160207" y="3578848"/>
            <a:ext cx="359552" cy="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105" idx="2"/>
            <a:endCxn id="41" idx="0"/>
          </p:cNvCxnSpPr>
          <p:nvPr/>
        </p:nvCxnSpPr>
        <p:spPr>
          <a:xfrm>
            <a:off x="8285102" y="4817101"/>
            <a:ext cx="0" cy="30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stCxn id="41" idx="2"/>
            <a:endCxn id="127" idx="0"/>
          </p:cNvCxnSpPr>
          <p:nvPr/>
        </p:nvCxnSpPr>
        <p:spPr>
          <a:xfrm flipH="1">
            <a:off x="8285101" y="5742538"/>
            <a:ext cx="1" cy="30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4 89"/>
          <p:cNvCxnSpPr>
            <a:stCxn id="36" idx="2"/>
            <a:endCxn id="127" idx="1"/>
          </p:cNvCxnSpPr>
          <p:nvPr/>
        </p:nvCxnSpPr>
        <p:spPr>
          <a:xfrm rot="16200000" flipH="1">
            <a:off x="4144993" y="2620368"/>
            <a:ext cx="2410908" cy="4893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>
            <a:stCxn id="44" idx="2"/>
          </p:cNvCxnSpPr>
          <p:nvPr/>
        </p:nvCxnSpPr>
        <p:spPr>
          <a:xfrm>
            <a:off x="5492218" y="3916653"/>
            <a:ext cx="0" cy="2356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4 101"/>
          <p:cNvCxnSpPr>
            <a:stCxn id="105" idx="1"/>
          </p:cNvCxnSpPr>
          <p:nvPr/>
        </p:nvCxnSpPr>
        <p:spPr>
          <a:xfrm rot="10800000" flipV="1">
            <a:off x="5981701" y="4479296"/>
            <a:ext cx="1546337" cy="1793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8365646" y="481773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/>
                </a:solidFill>
              </a:rPr>
              <a:t>yes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7206533" y="420358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/>
                </a:solidFill>
              </a:rPr>
              <a:t>no</a:t>
            </a:r>
            <a:endParaRPr lang="en-GB" sz="1200" dirty="0">
              <a:solidFill>
                <a:schemeClr val="accent1"/>
              </a:solidFill>
            </a:endParaRPr>
          </a:p>
        </p:txBody>
      </p:sp>
      <p:cxnSp>
        <p:nvCxnSpPr>
          <p:cNvPr id="111" name="Connettore 4 110"/>
          <p:cNvCxnSpPr>
            <a:endCxn id="37" idx="1"/>
          </p:cNvCxnSpPr>
          <p:nvPr/>
        </p:nvCxnSpPr>
        <p:spPr>
          <a:xfrm rot="16200000" flipV="1">
            <a:off x="794555" y="4173415"/>
            <a:ext cx="3531964" cy="666818"/>
          </a:xfrm>
          <a:prstGeom prst="bentConnector4">
            <a:avLst>
              <a:gd name="adj1" fmla="val 164"/>
              <a:gd name="adj2" fmla="val 321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sellaDiTesto 116"/>
          <p:cNvSpPr txBox="1"/>
          <p:nvPr/>
        </p:nvSpPr>
        <p:spPr>
          <a:xfrm>
            <a:off x="2912728" y="3018798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/>
                </a:solidFill>
              </a:rPr>
              <a:t>yes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18" name="CasellaDiTesto 117"/>
          <p:cNvSpPr txBox="1"/>
          <p:nvPr/>
        </p:nvSpPr>
        <p:spPr>
          <a:xfrm>
            <a:off x="1879388" y="249595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/>
                </a:solidFill>
              </a:rPr>
              <a:t>no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19" name="Disco magnetico 118"/>
          <p:cNvSpPr/>
          <p:nvPr/>
        </p:nvSpPr>
        <p:spPr>
          <a:xfrm>
            <a:off x="4303999" y="1411533"/>
            <a:ext cx="379845" cy="40050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120" name="CasellaDiTesto 119"/>
          <p:cNvSpPr txBox="1"/>
          <p:nvPr/>
        </p:nvSpPr>
        <p:spPr>
          <a:xfrm>
            <a:off x="4572913" y="1756255"/>
            <a:ext cx="91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 err="1" smtClean="0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200" i="1" dirty="0" smtClean="0">
                <a:solidFill>
                  <a:schemeClr val="accent2">
                    <a:lumMod val="75000"/>
                  </a:schemeClr>
                </a:solidFill>
              </a:rPr>
              <a:t> on LOGIN</a:t>
            </a:r>
            <a:endParaRPr lang="en-GB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Viola</dc:creator>
  <cp:lastModifiedBy>Alessio Viola</cp:lastModifiedBy>
  <cp:revision>24</cp:revision>
  <dcterms:created xsi:type="dcterms:W3CDTF">2016-05-02T05:09:48Z</dcterms:created>
  <dcterms:modified xsi:type="dcterms:W3CDTF">2016-05-24T04:39:06Z</dcterms:modified>
</cp:coreProperties>
</file>