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1" r:id="rId3"/>
    <p:sldId id="30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84" autoAdjust="0"/>
    <p:restoredTop sz="91435" autoAdjust="0"/>
  </p:normalViewPr>
  <p:slideViewPr>
    <p:cSldViewPr>
      <p:cViewPr>
        <p:scale>
          <a:sx n="60" d="100"/>
          <a:sy n="60" d="100"/>
        </p:scale>
        <p:origin x="-136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9" y="928670"/>
            <a:ext cx="6811422" cy="4640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744387" y="3966758"/>
            <a:ext cx="4524291" cy="1241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2358548" y="4846868"/>
            <a:ext cx="1179392" cy="359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44546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652687" y="2089707"/>
            <a:ext cx="657756" cy="39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343500" y="2086552"/>
            <a:ext cx="708634" cy="39599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845811" y="3174681"/>
            <a:ext cx="2544137" cy="1159877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534804" y="2897826"/>
            <a:ext cx="1858881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57790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82796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307801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332807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3643306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3643306" y="51007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652686" y="1727501"/>
            <a:ext cx="4327501" cy="362493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451417" y="1730253"/>
            <a:ext cx="1908534" cy="37296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854247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401097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 rot="16200000" flipH="1">
            <a:off x="2550699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 rot="16200000" flipH="1">
            <a:off x="1611173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107658" y="2086551"/>
            <a:ext cx="1872530" cy="396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107520" y="2448233"/>
            <a:ext cx="605800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717896" y="2448000"/>
            <a:ext cx="635975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607608" y="2089707"/>
            <a:ext cx="746835" cy="39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409567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06611" y="4419550"/>
            <a:ext cx="216000" cy="0"/>
          </a:xfrm>
          <a:prstGeom prst="line">
            <a:avLst/>
          </a:prstGeom>
          <a:ln w="508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2951150" y="3303673"/>
            <a:ext cx="1847842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 rot="16200000" flipH="1">
            <a:off x="2130436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88756" y="3340454"/>
            <a:ext cx="1727051" cy="767206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794240" y="3145909"/>
            <a:ext cx="504000" cy="504000"/>
          </a:xfrm>
          <a:prstGeom prst="roundRect">
            <a:avLst>
              <a:gd name="adj" fmla="val 27265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451417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877207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 rot="16200000" flipH="1">
            <a:off x="972189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 rot="16200000" flipH="1">
            <a:off x="445259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169683" y="3139244"/>
            <a:ext cx="504000" cy="503640"/>
          </a:xfrm>
          <a:prstGeom prst="roundRect">
            <a:avLst>
              <a:gd name="adj" fmla="val 22545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919481" y="4128768"/>
            <a:ext cx="1027442" cy="431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756135" y="3146332"/>
            <a:ext cx="504000" cy="503640"/>
          </a:xfrm>
          <a:prstGeom prst="roundRect">
            <a:avLst>
              <a:gd name="adj" fmla="val 25703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599004" y="3146332"/>
            <a:ext cx="504000" cy="503640"/>
          </a:xfrm>
          <a:prstGeom prst="roundRect">
            <a:avLst>
              <a:gd name="adj" fmla="val 27282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51417" y="1036155"/>
            <a:ext cx="6528771" cy="2497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164761" y="1325846"/>
            <a:ext cx="630543" cy="999688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51418" y="1285860"/>
            <a:ext cx="6528770" cy="449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401309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741674" y="4117729"/>
            <a:ext cx="1027442" cy="431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369243" y="3144476"/>
            <a:ext cx="504000" cy="504000"/>
          </a:xfrm>
          <a:prstGeom prst="roundRect">
            <a:avLst>
              <a:gd name="adj" fmla="val 24109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347343" y="2448000"/>
            <a:ext cx="627615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421683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851004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433202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3046240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55395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433202" y="4560408"/>
            <a:ext cx="1515042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948244" y="4549369"/>
            <a:ext cx="307151" cy="297499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12128</TotalTime>
  <Words>157</Words>
  <Application>Microsoft Office PowerPoint</Application>
  <PresentationFormat>Presentazione su schermo (4:3)</PresentationFormat>
  <Paragraphs>86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Ivano Cerrato</cp:lastModifiedBy>
  <cp:revision>314</cp:revision>
  <dcterms:created xsi:type="dcterms:W3CDTF">2014-09-12T12:22:58Z</dcterms:created>
  <dcterms:modified xsi:type="dcterms:W3CDTF">2016-03-01T09:02:05Z</dcterms:modified>
</cp:coreProperties>
</file>