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3" r:id="rId2"/>
    <p:sldId id="301" r:id="rId3"/>
    <p:sldId id="302" r:id="rId4"/>
    <p:sldId id="30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117" d="100"/>
          <a:sy n="117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790162"/>
            <a:ext cx="7063565" cy="4778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8" y="3966758"/>
            <a:ext cx="4105867" cy="12416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46868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03217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096271"/>
            <a:ext cx="657756" cy="42390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096270"/>
            <a:ext cx="697691" cy="4301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730142" y="2920961"/>
            <a:ext cx="2500236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</p:cNvCxnSpPr>
          <p:nvPr/>
        </p:nvCxnSpPr>
        <p:spPr>
          <a:xfrm rot="5400000">
            <a:off x="1684619" y="2915060"/>
            <a:ext cx="1824413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16461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1752253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1752253" y="40738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1730253"/>
            <a:ext cx="1904136" cy="38043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8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8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</p:cNvCxnSpPr>
          <p:nvPr/>
        </p:nvCxnSpPr>
        <p:spPr>
          <a:xfrm rot="16200000" flipH="1">
            <a:off x="2683280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</p:cNvCxnSpPr>
          <p:nvPr/>
        </p:nvCxnSpPr>
        <p:spPr>
          <a:xfrm rot="16200000" flipH="1">
            <a:off x="1743754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096269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2516737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2516504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096271"/>
            <a:ext cx="746835" cy="42390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352809" y="4419550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</p:cNvCxnSpPr>
          <p:nvPr/>
        </p:nvCxnSpPr>
        <p:spPr>
          <a:xfrm rot="5400000">
            <a:off x="3100965" y="3320906"/>
            <a:ext cx="1813375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</p:cNvCxnSpPr>
          <p:nvPr/>
        </p:nvCxnSpPr>
        <p:spPr>
          <a:xfrm rot="16200000" flipH="1">
            <a:off x="2263017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44331" y="3163448"/>
            <a:ext cx="1662639" cy="1185630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926821" y="3145909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</p:cNvCxnSpPr>
          <p:nvPr/>
        </p:nvCxnSpPr>
        <p:spPr>
          <a:xfrm rot="16200000" flipH="1">
            <a:off x="1104770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</p:cNvCxnSpPr>
          <p:nvPr/>
        </p:nvCxnSpPr>
        <p:spPr>
          <a:xfrm rot="16200000" flipH="1">
            <a:off x="577840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139244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128768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6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585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036156"/>
            <a:ext cx="2272733" cy="2426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229278" y="1390362"/>
            <a:ext cx="634090" cy="867107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278766"/>
            <a:ext cx="6528770" cy="4562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0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874255" y="4117729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501824" y="3144476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2516504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/>
          <p:nvPr/>
        </p:nvCxnSpPr>
        <p:spPr>
          <a:xfrm>
            <a:off x="1554264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/>
          <p:nvPr/>
        </p:nvCxnSpPr>
        <p:spPr>
          <a:xfrm>
            <a:off x="983585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/>
          <p:nvPr/>
        </p:nvCxnSpPr>
        <p:spPr>
          <a:xfrm flipH="1">
            <a:off x="1565783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/>
          <p:nvPr/>
        </p:nvCxnSpPr>
        <p:spPr>
          <a:xfrm>
            <a:off x="3178821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/>
          <p:nvPr/>
        </p:nvCxnSpPr>
        <p:spPr>
          <a:xfrm flipV="1">
            <a:off x="3387976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</p:cNvCxnSpPr>
          <p:nvPr/>
        </p:nvCxnSpPr>
        <p:spPr>
          <a:xfrm flipH="1" flipV="1">
            <a:off x="1565783" y="4560408"/>
            <a:ext cx="969171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</p:cNvCxnSpPr>
          <p:nvPr/>
        </p:nvCxnSpPr>
        <p:spPr>
          <a:xfrm flipV="1">
            <a:off x="2534954" y="4549370"/>
            <a:ext cx="853022" cy="297498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035499"/>
            <a:ext cx="2131201" cy="2458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035009"/>
            <a:ext cx="2129395" cy="246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1736629"/>
            <a:ext cx="4327501" cy="361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164096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00725" y="317686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980" y="404664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12140</TotalTime>
  <Words>183</Words>
  <Application>Microsoft Office PowerPoint</Application>
  <PresentationFormat>On-screen Show (4:3)</PresentationFormat>
  <Paragraphs>100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318</cp:revision>
  <dcterms:created xsi:type="dcterms:W3CDTF">2014-09-12T12:22:58Z</dcterms:created>
  <dcterms:modified xsi:type="dcterms:W3CDTF">2016-03-05T11:42:43Z</dcterms:modified>
</cp:coreProperties>
</file>