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3" r:id="rId2"/>
    <p:sldId id="301" r:id="rId3"/>
    <p:sldId id="30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FF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84" autoAdjust="0"/>
    <p:restoredTop sz="91435" autoAdjust="0"/>
  </p:normalViewPr>
  <p:slideViewPr>
    <p:cSldViewPr>
      <p:cViewPr>
        <p:scale>
          <a:sx n="60" d="100"/>
          <a:sy n="60" d="100"/>
        </p:scale>
        <p:origin x="-136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B34DE-D9D5-401C-8A45-6D5600A3470E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DF636-4A01-4CCE-85D9-7F2B0C6E604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592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mtClean="0"/>
              <a:t>architecture.pdf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DF636-4A01-4CCE-85D9-7F2B0C6E60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819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53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312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150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77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00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92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5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20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445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9013-5C43-42B3-986A-3CF64AAE02B4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EEA2-7DBA-48C8-A1DD-5F88B3EB48C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615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7"/>
          <p:cNvSpPr/>
          <p:nvPr/>
        </p:nvSpPr>
        <p:spPr>
          <a:xfrm>
            <a:off x="301759" y="928670"/>
            <a:ext cx="6811422" cy="46402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</p:spPr>
        <p:txBody>
          <a:bodyPr vert="horz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Universal </a:t>
            </a:r>
            <a:r>
              <a:rPr lang="it-IT" dirty="0" err="1"/>
              <a:t>Node</a:t>
            </a:r>
            <a:endParaRPr lang="en-US" dirty="0"/>
          </a:p>
        </p:txBody>
      </p:sp>
      <p:sp>
        <p:nvSpPr>
          <p:cNvPr id="3" name="CustomShape 1"/>
          <p:cNvSpPr/>
          <p:nvPr/>
        </p:nvSpPr>
        <p:spPr>
          <a:xfrm>
            <a:off x="744387" y="3966758"/>
            <a:ext cx="4524291" cy="1241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endParaRPr lang="it-IT"/>
          </a:p>
        </p:txBody>
      </p:sp>
      <p:sp>
        <p:nvSpPr>
          <p:cNvPr id="4" name="CustomShape 2"/>
          <p:cNvSpPr/>
          <p:nvPr/>
        </p:nvSpPr>
        <p:spPr>
          <a:xfrm>
            <a:off x="2358548" y="4846868"/>
            <a:ext cx="1179392" cy="359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" name="CustomShape 49"/>
          <p:cNvSpPr/>
          <p:nvPr/>
        </p:nvSpPr>
        <p:spPr>
          <a:xfrm>
            <a:off x="1445463" y="4919097"/>
            <a:ext cx="719640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err="1">
                <a:cs typeface="Times New Roman" pitchFamily="18" charset="0"/>
              </a:rPr>
              <a:t>OvS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" name="CustomShape 21"/>
          <p:cNvSpPr/>
          <p:nvPr/>
        </p:nvSpPr>
        <p:spPr>
          <a:xfrm>
            <a:off x="2652687" y="2089707"/>
            <a:ext cx="657756" cy="396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7" name="CustomShape 21"/>
          <p:cNvSpPr/>
          <p:nvPr/>
        </p:nvSpPr>
        <p:spPr>
          <a:xfrm>
            <a:off x="4343500" y="2086552"/>
            <a:ext cx="708634" cy="39599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0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8" name="Straight Connector 3"/>
          <p:cNvCxnSpPr>
            <a:stCxn id="7" idx="2"/>
            <a:endCxn id="4" idx="3"/>
          </p:cNvCxnSpPr>
          <p:nvPr/>
        </p:nvCxnSpPr>
        <p:spPr>
          <a:xfrm rot="5400000">
            <a:off x="2845811" y="3174681"/>
            <a:ext cx="2544137" cy="1159877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9" name="Straight Connector 78"/>
          <p:cNvCxnSpPr>
            <a:stCxn id="6" idx="2"/>
            <a:endCxn id="38" idx="3"/>
          </p:cNvCxnSpPr>
          <p:nvPr/>
        </p:nvCxnSpPr>
        <p:spPr>
          <a:xfrm rot="5400000">
            <a:off x="1534804" y="2897826"/>
            <a:ext cx="1858881" cy="1034642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10" name="CustomShape 55"/>
          <p:cNvSpPr/>
          <p:nvPr/>
        </p:nvSpPr>
        <p:spPr>
          <a:xfrm>
            <a:off x="7429784" y="2516740"/>
            <a:ext cx="1164643" cy="28814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cs typeface="Times New Roman" pitchFamily="18" charset="0"/>
              </a:rPr>
              <a:t>Name</a:t>
            </a:r>
            <a:r>
              <a:rPr lang="it-IT" sz="1400" dirty="0">
                <a:cs typeface="Times New Roman" pitchFamily="18" charset="0"/>
              </a:rPr>
              <a:t> </a:t>
            </a:r>
            <a:r>
              <a:rPr lang="it-IT" sz="1400" dirty="0" err="1">
                <a:cs typeface="Times New Roman" pitchFamily="18" charset="0"/>
              </a:rPr>
              <a:t>resolver</a:t>
            </a:r>
            <a:endParaRPr lang="it-IT" sz="1400" dirty="0">
              <a:cs typeface="Times New Roman" pitchFamily="18" charset="0"/>
            </a:endParaRPr>
          </a:p>
        </p:txBody>
      </p:sp>
      <p:cxnSp>
        <p:nvCxnSpPr>
          <p:cNvPr id="11" name="Straight Connector 77"/>
          <p:cNvCxnSpPr/>
          <p:nvPr/>
        </p:nvCxnSpPr>
        <p:spPr>
          <a:xfrm>
            <a:off x="2577907" y="5208408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9"/>
          <p:cNvCxnSpPr/>
          <p:nvPr/>
        </p:nvCxnSpPr>
        <p:spPr>
          <a:xfrm>
            <a:off x="2827963" y="5208408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80"/>
          <p:cNvCxnSpPr/>
          <p:nvPr/>
        </p:nvCxnSpPr>
        <p:spPr>
          <a:xfrm>
            <a:off x="3078019" y="521293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82"/>
          <p:cNvCxnSpPr/>
          <p:nvPr/>
        </p:nvCxnSpPr>
        <p:spPr>
          <a:xfrm>
            <a:off x="3328075" y="5215496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8"/>
          <p:cNvSpPr/>
          <p:nvPr/>
        </p:nvSpPr>
        <p:spPr>
          <a:xfrm flipH="1">
            <a:off x="3643306" y="285728"/>
            <a:ext cx="0" cy="718314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6" name="CustomShape 29"/>
          <p:cNvSpPr/>
          <p:nvPr/>
        </p:nvSpPr>
        <p:spPr>
          <a:xfrm>
            <a:off x="3643306" y="510072"/>
            <a:ext cx="1857388" cy="275722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 smtClean="0">
                <a:cs typeface="Times New Roman" pitchFamily="18" charset="0"/>
              </a:rPr>
              <a:t>[</a:t>
            </a:r>
            <a:r>
              <a:rPr lang="it-IT" sz="1400" dirty="0" smtClean="0">
                <a:cs typeface="Times New Roman" pitchFamily="18" charset="0"/>
              </a:rPr>
              <a:t>NF-FG</a:t>
            </a:r>
            <a:r>
              <a:rPr lang="it-IT" sz="1400" dirty="0">
                <a:cs typeface="Times New Roman" pitchFamily="18" charset="0"/>
              </a:rPr>
              <a:t>]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7" name="CustomShape 52"/>
          <p:cNvSpPr/>
          <p:nvPr/>
        </p:nvSpPr>
        <p:spPr>
          <a:xfrm>
            <a:off x="2652686" y="1727501"/>
            <a:ext cx="4327501" cy="362493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Network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8" name="CustomShape 52"/>
          <p:cNvSpPr/>
          <p:nvPr/>
        </p:nvSpPr>
        <p:spPr>
          <a:xfrm>
            <a:off x="451417" y="1730253"/>
            <a:ext cx="1908534" cy="372966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Compute controller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9" name="CustomShape 52"/>
          <p:cNvSpPr/>
          <p:nvPr/>
        </p:nvSpPr>
        <p:spPr>
          <a:xfrm>
            <a:off x="1854247" y="2107200"/>
            <a:ext cx="50130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Native</a:t>
            </a:r>
          </a:p>
          <a:p>
            <a:pPr algn="ctr"/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0" name="CustomShape 52"/>
          <p:cNvSpPr/>
          <p:nvPr/>
        </p:nvSpPr>
        <p:spPr>
          <a:xfrm>
            <a:off x="1401097" y="2517064"/>
            <a:ext cx="453151" cy="215805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libvirt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1" name="Straight Connector 3"/>
          <p:cNvCxnSpPr>
            <a:stCxn id="19" idx="2"/>
            <a:endCxn id="61" idx="0"/>
          </p:cNvCxnSpPr>
          <p:nvPr/>
        </p:nvCxnSpPr>
        <p:spPr>
          <a:xfrm rot="16200000" flipH="1">
            <a:off x="2550699" y="2073932"/>
            <a:ext cx="624744" cy="1516343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22" name="Straight Connector 3"/>
          <p:cNvCxnSpPr>
            <a:stCxn id="20" idx="2"/>
            <a:endCxn id="39" idx="0"/>
          </p:cNvCxnSpPr>
          <p:nvPr/>
        </p:nvCxnSpPr>
        <p:spPr>
          <a:xfrm rot="16200000" flipH="1">
            <a:off x="1611173" y="2749369"/>
            <a:ext cx="413463" cy="380462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23" name="CustomShape 52"/>
          <p:cNvSpPr/>
          <p:nvPr/>
        </p:nvSpPr>
        <p:spPr>
          <a:xfrm>
            <a:off x="5107658" y="2086551"/>
            <a:ext cx="1872530" cy="396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Switch Manager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4" name="CustomShape 52"/>
          <p:cNvSpPr/>
          <p:nvPr/>
        </p:nvSpPr>
        <p:spPr>
          <a:xfrm>
            <a:off x="5107520" y="2448233"/>
            <a:ext cx="605800" cy="412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xDPd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5" name="CustomShape 52"/>
          <p:cNvSpPr/>
          <p:nvPr/>
        </p:nvSpPr>
        <p:spPr>
          <a:xfrm>
            <a:off x="5717896" y="2448000"/>
            <a:ext cx="635975" cy="412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OvS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26" name="CustomShape 21"/>
          <p:cNvSpPr/>
          <p:nvPr/>
        </p:nvSpPr>
        <p:spPr>
          <a:xfrm>
            <a:off x="3607608" y="2089707"/>
            <a:ext cx="746835" cy="396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OF contr.</a:t>
            </a:r>
            <a:endParaRPr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27" name="Connettore 1 26"/>
          <p:cNvCxnSpPr/>
          <p:nvPr/>
        </p:nvCxnSpPr>
        <p:spPr>
          <a:xfrm>
            <a:off x="3409567" y="2314232"/>
            <a:ext cx="108000" cy="0"/>
          </a:xfrm>
          <a:prstGeom prst="line">
            <a:avLst/>
          </a:prstGeom>
          <a:ln w="254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>
            <a:off x="2206611" y="4419550"/>
            <a:ext cx="216000" cy="0"/>
          </a:xfrm>
          <a:prstGeom prst="line">
            <a:avLst/>
          </a:prstGeom>
          <a:ln w="50800" cap="rnd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78"/>
          <p:cNvCxnSpPr>
            <a:stCxn id="26" idx="2"/>
            <a:endCxn id="60" idx="3"/>
          </p:cNvCxnSpPr>
          <p:nvPr/>
        </p:nvCxnSpPr>
        <p:spPr>
          <a:xfrm rot="5400000">
            <a:off x="2951150" y="3303673"/>
            <a:ext cx="1847842" cy="211910"/>
          </a:xfrm>
          <a:prstGeom prst="curvedConnector2">
            <a:avLst/>
          </a:prstGeom>
          <a:ln w="19050">
            <a:solidFill>
              <a:srgbClr val="008000"/>
            </a:solidFill>
            <a:prstDash val="sysDash"/>
            <a:round/>
            <a:headEnd type="triangle" w="med" len="med"/>
            <a:tailEnd type="triangle" w="med" len="med"/>
          </a:ln>
        </p:spPr>
      </p:cxnSp>
      <p:cxnSp>
        <p:nvCxnSpPr>
          <p:cNvPr id="30" name="Straight Connector 3"/>
          <p:cNvCxnSpPr>
            <a:stCxn id="20" idx="2"/>
            <a:endCxn id="32" idx="0"/>
          </p:cNvCxnSpPr>
          <p:nvPr/>
        </p:nvCxnSpPr>
        <p:spPr>
          <a:xfrm rot="16200000" flipH="1">
            <a:off x="2130436" y="2230105"/>
            <a:ext cx="413040" cy="1418567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1" name="Straight Connector 3"/>
          <p:cNvCxnSpPr>
            <a:stCxn id="25" idx="2"/>
            <a:endCxn id="3" idx="3"/>
          </p:cNvCxnSpPr>
          <p:nvPr/>
        </p:nvCxnSpPr>
        <p:spPr>
          <a:xfrm rot="5400000">
            <a:off x="4788756" y="3340454"/>
            <a:ext cx="1727051" cy="767206"/>
          </a:xfrm>
          <a:prstGeom prst="curvedConnector2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</p:cxnSp>
      <p:sp>
        <p:nvSpPr>
          <p:cNvPr id="32" name="CustomShape 8"/>
          <p:cNvSpPr/>
          <p:nvPr/>
        </p:nvSpPr>
        <p:spPr>
          <a:xfrm>
            <a:off x="2794240" y="3145909"/>
            <a:ext cx="504000" cy="504000"/>
          </a:xfrm>
          <a:prstGeom prst="roundRect">
            <a:avLst>
              <a:gd name="adj" fmla="val 27265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VNF4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3" name="CustomShape 52"/>
          <p:cNvSpPr/>
          <p:nvPr/>
        </p:nvSpPr>
        <p:spPr>
          <a:xfrm>
            <a:off x="451417" y="2107200"/>
            <a:ext cx="429396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DPDK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4" name="CustomShape 52"/>
          <p:cNvSpPr/>
          <p:nvPr/>
        </p:nvSpPr>
        <p:spPr>
          <a:xfrm>
            <a:off x="877207" y="2107200"/>
            <a:ext cx="530001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>
                <a:cs typeface="Times New Roman" pitchFamily="18" charset="0"/>
              </a:rPr>
              <a:t>Docker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5" name="Straight Connector 3"/>
          <p:cNvCxnSpPr>
            <a:stCxn id="34" idx="2"/>
            <a:endCxn id="37" idx="0"/>
          </p:cNvCxnSpPr>
          <p:nvPr/>
        </p:nvCxnSpPr>
        <p:spPr>
          <a:xfrm rot="16200000" flipH="1">
            <a:off x="972189" y="2689750"/>
            <a:ext cx="619512" cy="279475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cxnSp>
        <p:nvCxnSpPr>
          <p:cNvPr id="36" name="Straight Connector 3"/>
          <p:cNvCxnSpPr>
            <a:stCxn id="33" idx="2"/>
            <a:endCxn id="40" idx="0"/>
          </p:cNvCxnSpPr>
          <p:nvPr/>
        </p:nvCxnSpPr>
        <p:spPr>
          <a:xfrm rot="16200000" flipH="1">
            <a:off x="445259" y="2740587"/>
            <a:ext cx="626600" cy="184889"/>
          </a:xfrm>
          <a:prstGeom prst="curvedConnector3">
            <a:avLst>
              <a:gd name="adj1" fmla="val 50000"/>
            </a:avLst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</p:cxnSp>
      <p:sp>
        <p:nvSpPr>
          <p:cNvPr id="37" name="CustomShape 10"/>
          <p:cNvSpPr/>
          <p:nvPr/>
        </p:nvSpPr>
        <p:spPr>
          <a:xfrm>
            <a:off x="1169683" y="3139244"/>
            <a:ext cx="504000" cy="503640"/>
          </a:xfrm>
          <a:prstGeom prst="roundRect">
            <a:avLst>
              <a:gd name="adj" fmla="val 22545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VNF2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919481" y="4128768"/>
            <a:ext cx="1027442" cy="431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1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39" name="CustomShape 10"/>
          <p:cNvSpPr/>
          <p:nvPr/>
        </p:nvSpPr>
        <p:spPr>
          <a:xfrm>
            <a:off x="1756135" y="3146332"/>
            <a:ext cx="504000" cy="503640"/>
          </a:xfrm>
          <a:prstGeom prst="roundRect">
            <a:avLst>
              <a:gd name="adj" fmla="val 25703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VNF3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0" name="CustomShape 10"/>
          <p:cNvSpPr/>
          <p:nvPr/>
        </p:nvSpPr>
        <p:spPr>
          <a:xfrm>
            <a:off x="599004" y="3146332"/>
            <a:ext cx="504000" cy="503640"/>
          </a:xfrm>
          <a:prstGeom prst="roundRect">
            <a:avLst>
              <a:gd name="adj" fmla="val 27282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VNF1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51417" y="1036155"/>
            <a:ext cx="6528771" cy="24970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>
                <a:solidFill>
                  <a:schemeClr val="tx1"/>
                </a:solidFill>
              </a:rPr>
              <a:t>REST server</a:t>
            </a:r>
            <a:endParaRPr sz="1400" dirty="0">
              <a:solidFill>
                <a:schemeClr val="tx1"/>
              </a:solidFill>
            </a:endParaRPr>
          </a:p>
        </p:txBody>
      </p:sp>
      <p:cxnSp>
        <p:nvCxnSpPr>
          <p:cNvPr id="42" name="Connettore 4 12"/>
          <p:cNvCxnSpPr>
            <a:stCxn id="43" idx="0"/>
            <a:endCxn id="58" idx="3"/>
          </p:cNvCxnSpPr>
          <p:nvPr/>
        </p:nvCxnSpPr>
        <p:spPr>
          <a:xfrm rot="16200000" flipV="1">
            <a:off x="7164761" y="1325846"/>
            <a:ext cx="630543" cy="999688"/>
          </a:xfrm>
          <a:prstGeom prst="bentConnector2">
            <a:avLst/>
          </a:prstGeom>
          <a:ln w="19050">
            <a:solidFill>
              <a:srgbClr val="000000"/>
            </a:solidFill>
            <a:round/>
            <a:headEnd type="triangle"/>
            <a:tailEnd type="triangle" w="med" len="med"/>
          </a:ln>
        </p:spPr>
      </p:cxnSp>
      <p:pic>
        <p:nvPicPr>
          <p:cNvPr id="43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0767" y="2140961"/>
            <a:ext cx="378217" cy="419077"/>
          </a:xfrm>
          <a:prstGeom prst="rect">
            <a:avLst/>
          </a:prstGeom>
        </p:spPr>
      </p:pic>
      <p:sp>
        <p:nvSpPr>
          <p:cNvPr id="44" name="Rettangolo arrotondato 43"/>
          <p:cNvSpPr/>
          <p:nvPr/>
        </p:nvSpPr>
        <p:spPr>
          <a:xfrm>
            <a:off x="1101778" y="5752879"/>
            <a:ext cx="5005719" cy="83727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uppo 44"/>
          <p:cNvGrpSpPr/>
          <p:nvPr/>
        </p:nvGrpSpPr>
        <p:grpSpPr>
          <a:xfrm>
            <a:off x="1196323" y="5760946"/>
            <a:ext cx="2323440" cy="289800"/>
            <a:chOff x="599684" y="4952526"/>
            <a:chExt cx="2323440" cy="289800"/>
          </a:xfrm>
        </p:grpSpPr>
        <p:sp>
          <p:nvSpPr>
            <p:cNvPr id="46" name="Line 37"/>
            <p:cNvSpPr/>
            <p:nvPr/>
          </p:nvSpPr>
          <p:spPr>
            <a:xfrm flipH="1">
              <a:off x="599684" y="5097482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CustomShape 38"/>
            <p:cNvSpPr/>
            <p:nvPr/>
          </p:nvSpPr>
          <p:spPr>
            <a:xfrm>
              <a:off x="1077044" y="4952526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Virtual Link </a:t>
              </a:r>
              <a:r>
                <a:rPr lang="it-IT" sz="1400" dirty="0" err="1">
                  <a:cs typeface="Times New Roman" pitchFamily="18" charset="0"/>
                </a:rPr>
                <a:t>among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>
                  <a:cs typeface="Times New Roman" pitchFamily="18" charset="0"/>
                </a:rPr>
                <a:t>LSIs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1196323" y="6012946"/>
            <a:ext cx="2323440" cy="289800"/>
            <a:chOff x="576000" y="5206717"/>
            <a:chExt cx="2323440" cy="289800"/>
          </a:xfrm>
        </p:grpSpPr>
        <p:sp>
          <p:nvSpPr>
            <p:cNvPr id="49" name="Line 37"/>
            <p:cNvSpPr/>
            <p:nvPr/>
          </p:nvSpPr>
          <p:spPr>
            <a:xfrm flipH="1">
              <a:off x="576000" y="5351673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CustomShape 38"/>
            <p:cNvSpPr/>
            <p:nvPr/>
          </p:nvSpPr>
          <p:spPr>
            <a:xfrm>
              <a:off x="1053360" y="5206717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>
                  <a:cs typeface="Times New Roman" pitchFamily="18" charset="0"/>
                </a:rPr>
                <a:t>Network </a:t>
              </a:r>
              <a:r>
                <a:rPr lang="it-IT" sz="1400" dirty="0" err="1">
                  <a:cs typeface="Times New Roman" pitchFamily="18" charset="0"/>
                </a:rPr>
                <a:t>function</a:t>
              </a:r>
              <a:r>
                <a:rPr lang="it-IT" sz="1400" dirty="0">
                  <a:cs typeface="Times New Roman" pitchFamily="18" charset="0"/>
                </a:rPr>
                <a:t> </a:t>
              </a:r>
              <a:r>
                <a:rPr lang="it-IT" sz="1400" dirty="0" err="1" smtClean="0">
                  <a:cs typeface="Times New Roman" pitchFamily="18" charset="0"/>
                </a:rPr>
                <a:t>port</a:t>
              </a:r>
              <a:r>
                <a:rPr lang="it-IT" sz="1400" dirty="0" smtClean="0">
                  <a:cs typeface="Times New Roman" pitchFamily="18" charset="0"/>
                </a:rPr>
                <a:t>(s)</a:t>
              </a:r>
              <a:endParaRPr lang="it-IT" sz="1400" dirty="0">
                <a:cs typeface="Times New Roman" pitchFamily="18" charset="0"/>
              </a:endParaRPr>
            </a:p>
            <a:p>
              <a:r>
                <a:rPr lang="it-IT" sz="1400" dirty="0">
                  <a:cs typeface="Times New Roman" pitchFamily="18" charset="0"/>
                </a:rPr>
                <a:t>(</a:t>
              </a:r>
              <a:r>
                <a:rPr lang="it-IT" sz="1400" dirty="0" err="1">
                  <a:cs typeface="Times New Roman" pitchFamily="18" charset="0"/>
                </a:rPr>
                <a:t>between</a:t>
              </a:r>
              <a:r>
                <a:rPr lang="it-IT" sz="1400" dirty="0">
                  <a:cs typeface="Times New Roman" pitchFamily="18" charset="0"/>
                </a:rPr>
                <a:t> an LSI and a VNF)</a:t>
              </a:r>
              <a:endParaRPr sz="1400" dirty="0">
                <a:cs typeface="Times New Roman" pitchFamily="18" charset="0"/>
              </a:endParaRPr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3784056" y="5759157"/>
            <a:ext cx="2323440" cy="289800"/>
            <a:chOff x="3058358" y="5161343"/>
            <a:chExt cx="2323440" cy="289800"/>
          </a:xfrm>
        </p:grpSpPr>
        <p:sp>
          <p:nvSpPr>
            <p:cNvPr id="52" name="Line 37"/>
            <p:cNvSpPr/>
            <p:nvPr/>
          </p:nvSpPr>
          <p:spPr>
            <a:xfrm flipH="1">
              <a:off x="3058358" y="5306299"/>
              <a:ext cx="432000" cy="0"/>
            </a:xfrm>
            <a:prstGeom prst="line">
              <a:avLst/>
            </a:prstGeom>
            <a:ln w="19050">
              <a:solidFill>
                <a:srgbClr val="008000"/>
              </a:solidFill>
              <a:prstDash val="sys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CustomShape 38"/>
            <p:cNvSpPr/>
            <p:nvPr/>
          </p:nvSpPr>
          <p:spPr>
            <a:xfrm>
              <a:off x="3535718" y="5161343"/>
              <a:ext cx="1846080" cy="289800"/>
            </a:xfrm>
            <a:prstGeom prst="rect">
              <a:avLst/>
            </a:prstGeom>
          </p:spPr>
          <p:txBody>
            <a:bodyPr wrap="none" lIns="90000" tIns="45000" rIns="90000" bIns="4500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it-IT" sz="1400" dirty="0" err="1">
                  <a:cs typeface="Times New Roman" pitchFamily="18" charset="0"/>
                </a:rPr>
                <a:t>OpenFlow</a:t>
              </a:r>
              <a:r>
                <a:rPr lang="it-IT" sz="1400" dirty="0">
                  <a:cs typeface="Times New Roman" pitchFamily="18" charset="0"/>
                </a:rPr>
                <a:t> connection</a:t>
              </a:r>
              <a:endParaRPr sz="1400" dirty="0">
                <a:cs typeface="Times New Roman" pitchFamily="18" charset="0"/>
              </a:endParaRPr>
            </a:p>
          </p:txBody>
        </p:sp>
      </p:grpSp>
      <p:sp>
        <p:nvSpPr>
          <p:cNvPr id="54" name="Line 37"/>
          <p:cNvSpPr/>
          <p:nvPr/>
        </p:nvSpPr>
        <p:spPr>
          <a:xfrm flipH="1">
            <a:off x="3784056" y="6386789"/>
            <a:ext cx="432000" cy="0"/>
          </a:xfrm>
          <a:prstGeom prst="line">
            <a:avLst/>
          </a:prstGeom>
          <a:ln w="19050">
            <a:solidFill>
              <a:srgbClr val="92009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5" name="CustomShape 38"/>
          <p:cNvSpPr/>
          <p:nvPr/>
        </p:nvSpPr>
        <p:spPr>
          <a:xfrm>
            <a:off x="4261416" y="6241833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Compute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6" name="Line 37"/>
          <p:cNvSpPr/>
          <p:nvPr/>
        </p:nvSpPr>
        <p:spPr>
          <a:xfrm flipH="1">
            <a:off x="3784056" y="6150951"/>
            <a:ext cx="432000" cy="0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57" name="CustomShape 38"/>
          <p:cNvSpPr/>
          <p:nvPr/>
        </p:nvSpPr>
        <p:spPr>
          <a:xfrm>
            <a:off x="4261416" y="6005995"/>
            <a:ext cx="1375882" cy="289800"/>
          </a:xfrm>
          <a:prstGeom prst="rect">
            <a:avLst/>
          </a:prstGeom>
        </p:spPr>
        <p:txBody>
          <a:bodyPr wrap="none" lIns="90000" tIns="45000" rIns="90000" bIns="4500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cs typeface="Times New Roman" pitchFamily="18" charset="0"/>
              </a:rPr>
              <a:t>Network control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451418" y="1285860"/>
            <a:ext cx="6528770" cy="4491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dirty="0" err="1">
                <a:solidFill>
                  <a:schemeClr val="tx1"/>
                </a:solidFill>
              </a:rPr>
              <a:t>Node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resource</a:t>
            </a:r>
            <a:r>
              <a:rPr lang="it-IT" sz="1400" dirty="0">
                <a:solidFill>
                  <a:schemeClr val="tx1"/>
                </a:solidFill>
              </a:rPr>
              <a:t> manager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59" name="CustomShape 52"/>
          <p:cNvSpPr/>
          <p:nvPr/>
        </p:nvSpPr>
        <p:spPr>
          <a:xfrm>
            <a:off x="1401309" y="2107200"/>
            <a:ext cx="454505" cy="412532"/>
          </a:xfrm>
          <a:prstGeom prst="rect">
            <a:avLst/>
          </a:prstGeom>
          <a:solidFill>
            <a:srgbClr val="FFEBFF"/>
          </a:solidFill>
          <a:ln w="12700">
            <a:solidFill>
              <a:schemeClr val="tx1">
                <a:alpha val="99000"/>
              </a:schemeClr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VM</a:t>
            </a: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741674" y="4117729"/>
            <a:ext cx="1027442" cy="431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</a:t>
            </a:r>
            <a:r>
              <a:rPr lang="it-IT" sz="1400" dirty="0" err="1" smtClean="0">
                <a:cs typeface="Times New Roman" pitchFamily="18" charset="0"/>
              </a:rPr>
              <a:t>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r>
              <a:rPr lang="it-IT" sz="1400" dirty="0">
                <a:cs typeface="Times New Roman" pitchFamily="18" charset="0"/>
              </a:rPr>
              <a:t>N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3369243" y="3144476"/>
            <a:ext cx="504000" cy="504000"/>
          </a:xfrm>
          <a:prstGeom prst="roundRect">
            <a:avLst>
              <a:gd name="adj" fmla="val 24109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it-IT" sz="1400" dirty="0">
                <a:cs typeface="Times New Roman" pitchFamily="18" charset="0"/>
              </a:rPr>
              <a:t>VNF5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62" name="CustomShape 52"/>
          <p:cNvSpPr/>
          <p:nvPr/>
        </p:nvSpPr>
        <p:spPr>
          <a:xfrm>
            <a:off x="6347343" y="2448000"/>
            <a:ext cx="627615" cy="4125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it-IT" sz="1400" dirty="0" smtClean="0">
                <a:cs typeface="Times New Roman" pitchFamily="18" charset="0"/>
              </a:rPr>
              <a:t>ERFS</a:t>
            </a:r>
            <a:endParaRPr lang="it-IT" sz="1400" dirty="0"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driver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63" name="Straight Connector 3"/>
          <p:cNvCxnSpPr>
            <a:stCxn id="37" idx="2"/>
            <a:endCxn id="38" idx="0"/>
          </p:cNvCxnSpPr>
          <p:nvPr/>
        </p:nvCxnSpPr>
        <p:spPr>
          <a:xfrm>
            <a:off x="1421683" y="3642884"/>
            <a:ext cx="11519" cy="485884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4" name="Straight Connector 81"/>
          <p:cNvCxnSpPr>
            <a:stCxn id="40" idx="2"/>
            <a:endCxn id="38" idx="0"/>
          </p:cNvCxnSpPr>
          <p:nvPr/>
        </p:nvCxnSpPr>
        <p:spPr>
          <a:xfrm>
            <a:off x="851004" y="3649972"/>
            <a:ext cx="582198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5" name="Straight Connector 84"/>
          <p:cNvCxnSpPr>
            <a:stCxn id="39" idx="2"/>
            <a:endCxn id="38" idx="0"/>
          </p:cNvCxnSpPr>
          <p:nvPr/>
        </p:nvCxnSpPr>
        <p:spPr>
          <a:xfrm flipH="1">
            <a:off x="1433202" y="3649972"/>
            <a:ext cx="574933" cy="478796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6" name="Straight Connector 159"/>
          <p:cNvCxnSpPr>
            <a:stCxn id="32" idx="2"/>
            <a:endCxn id="60" idx="0"/>
          </p:cNvCxnSpPr>
          <p:nvPr/>
        </p:nvCxnSpPr>
        <p:spPr>
          <a:xfrm>
            <a:off x="3046240" y="3649909"/>
            <a:ext cx="209155" cy="467820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7" name="Straight Connector 160"/>
          <p:cNvCxnSpPr>
            <a:stCxn id="60" idx="0"/>
            <a:endCxn id="61" idx="2"/>
          </p:cNvCxnSpPr>
          <p:nvPr/>
        </p:nvCxnSpPr>
        <p:spPr>
          <a:xfrm flipV="1">
            <a:off x="3255395" y="3648476"/>
            <a:ext cx="365848" cy="469253"/>
          </a:xfrm>
          <a:prstGeom prst="line">
            <a:avLst/>
          </a:prstGeom>
          <a:ln w="12700">
            <a:solidFill>
              <a:schemeClr val="tx1"/>
            </a:solidFill>
            <a:prstDash val="solid"/>
            <a:round/>
          </a:ln>
        </p:spPr>
      </p:cxnSp>
      <p:cxnSp>
        <p:nvCxnSpPr>
          <p:cNvPr id="68" name="Straight Connector 161"/>
          <p:cNvCxnSpPr>
            <a:stCxn id="4" idx="0"/>
            <a:endCxn id="38" idx="2"/>
          </p:cNvCxnSpPr>
          <p:nvPr/>
        </p:nvCxnSpPr>
        <p:spPr>
          <a:xfrm flipH="1" flipV="1">
            <a:off x="1433202" y="4560408"/>
            <a:ext cx="1515042" cy="286460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cxnSp>
        <p:nvCxnSpPr>
          <p:cNvPr id="69" name="Straight Connector 162"/>
          <p:cNvCxnSpPr>
            <a:stCxn id="4" idx="0"/>
            <a:endCxn id="60" idx="2"/>
          </p:cNvCxnSpPr>
          <p:nvPr/>
        </p:nvCxnSpPr>
        <p:spPr>
          <a:xfrm flipV="1">
            <a:off x="2948244" y="4549369"/>
            <a:ext cx="307151" cy="297499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cxnSp>
      <p:sp>
        <p:nvSpPr>
          <p:cNvPr id="70" name="Rettangolo arrotondato 69"/>
          <p:cNvSpPr/>
          <p:nvPr/>
        </p:nvSpPr>
        <p:spPr>
          <a:xfrm>
            <a:off x="5000628" y="1357298"/>
            <a:ext cx="1928794" cy="2857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VNF-optimizer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71" name="Rettangolo arrotondato 70"/>
          <p:cNvSpPr/>
          <p:nvPr/>
        </p:nvSpPr>
        <p:spPr>
          <a:xfrm>
            <a:off x="571504" y="1357298"/>
            <a:ext cx="1928794" cy="2857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Placement-optimizer</a:t>
            </a:r>
            <a:endParaRPr lang="it-IT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/>
          <p:nvPr/>
        </p:nvSpPr>
        <p:spPr>
          <a:xfrm>
            <a:off x="928662" y="2714620"/>
            <a:ext cx="1500198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- 0 </a:t>
            </a:r>
            <a:endParaRPr sz="1400" dirty="0">
              <a:cs typeface="Times New Roman" pitchFamily="18" charset="0"/>
            </a:endParaRPr>
          </a:p>
        </p:txBody>
      </p:sp>
      <p:cxnSp>
        <p:nvCxnSpPr>
          <p:cNvPr id="3" name="Straight Connector 77"/>
          <p:cNvCxnSpPr/>
          <p:nvPr/>
        </p:nvCxnSpPr>
        <p:spPr>
          <a:xfrm>
            <a:off x="1142976" y="3071810"/>
            <a:ext cx="1198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9"/>
          <p:cNvCxnSpPr/>
          <p:nvPr/>
        </p:nvCxnSpPr>
        <p:spPr>
          <a:xfrm>
            <a:off x="2071670" y="307181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46"/>
          <p:cNvSpPr/>
          <p:nvPr/>
        </p:nvSpPr>
        <p:spPr>
          <a:xfrm>
            <a:off x="64291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eth0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6" name="CustomShape 46"/>
          <p:cNvSpPr/>
          <p:nvPr/>
        </p:nvSpPr>
        <p:spPr>
          <a:xfrm>
            <a:off x="2071670" y="342495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eth1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285720" y="1857364"/>
            <a:ext cx="1571636" cy="35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>
                <a:cs typeface="Times New Roman" pitchFamily="18" charset="0"/>
              </a:rPr>
              <a:t>LSI </a:t>
            </a:r>
            <a:r>
              <a:rPr lang="it-IT" sz="1400" dirty="0" smtClean="0">
                <a:cs typeface="Times New Roman" pitchFamily="18" charset="0"/>
              </a:rPr>
              <a:t>– </a:t>
            </a:r>
            <a:r>
              <a:rPr lang="it-IT" sz="1400" dirty="0" err="1" smtClean="0">
                <a:cs typeface="Times New Roman" pitchFamily="18" charset="0"/>
              </a:rPr>
              <a:t>dummy_graph</a:t>
            </a:r>
            <a:r>
              <a:rPr lang="it-IT" sz="1400" dirty="0" smtClean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9" name="Line 51"/>
          <p:cNvSpPr/>
          <p:nvPr/>
        </p:nvSpPr>
        <p:spPr>
          <a:xfrm flipH="1" flipV="1">
            <a:off x="785786" y="2214554"/>
            <a:ext cx="357190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0" name="Line 51"/>
          <p:cNvSpPr/>
          <p:nvPr/>
        </p:nvSpPr>
        <p:spPr>
          <a:xfrm flipH="1" flipV="1">
            <a:off x="1571604" y="2214554"/>
            <a:ext cx="428628" cy="500066"/>
          </a:xfrm>
          <a:prstGeom prst="line">
            <a:avLst/>
          </a:prstGeom>
          <a:ln w="12700">
            <a:solidFill>
              <a:schemeClr val="tx1"/>
            </a:solidFill>
            <a:prstDash val="dash"/>
            <a:round/>
          </a:ln>
        </p:spPr>
      </p:sp>
      <p:sp>
        <p:nvSpPr>
          <p:cNvPr id="11" name="Line 18"/>
          <p:cNvSpPr/>
          <p:nvPr/>
        </p:nvSpPr>
        <p:spPr>
          <a:xfrm flipV="1">
            <a:off x="785786" y="1071546"/>
            <a:ext cx="0" cy="785818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12" name="Line 18"/>
          <p:cNvSpPr/>
          <p:nvPr/>
        </p:nvSpPr>
        <p:spPr>
          <a:xfrm flipH="1" flipV="1">
            <a:off x="1214414" y="1142984"/>
            <a:ext cx="0" cy="71438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round/>
          </a:ln>
        </p:spPr>
      </p:sp>
      <p:sp>
        <p:nvSpPr>
          <p:cNvPr id="7" name="CustomShape 6"/>
          <p:cNvSpPr/>
          <p:nvPr/>
        </p:nvSpPr>
        <p:spPr>
          <a:xfrm>
            <a:off x="642910" y="714356"/>
            <a:ext cx="714380" cy="503640"/>
          </a:xfrm>
          <a:prstGeom prst="roundRect">
            <a:avLst>
              <a:gd name="adj" fmla="val 3600"/>
            </a:avLst>
          </a:prstGeom>
          <a:solidFill>
            <a:srgbClr val="FFCCFF"/>
          </a:solidFill>
          <a:ln w="12700">
            <a:solidFill>
              <a:schemeClr val="tx1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it-IT" sz="1400" dirty="0" err="1" smtClean="0">
                <a:cs typeface="Times New Roman" pitchFamily="18" charset="0"/>
              </a:rPr>
              <a:t>dummy</a:t>
            </a:r>
            <a:endParaRPr sz="1400" dirty="0">
              <a:cs typeface="Times New Roman" pitchFamily="18" charset="0"/>
            </a:endParaRPr>
          </a:p>
        </p:txBody>
      </p:sp>
      <p:sp>
        <p:nvSpPr>
          <p:cNvPr id="13" name="CustomShape 46"/>
          <p:cNvSpPr/>
          <p:nvPr/>
        </p:nvSpPr>
        <p:spPr>
          <a:xfrm>
            <a:off x="285720" y="1214422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port1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4" name="CustomShape 46"/>
          <p:cNvSpPr/>
          <p:nvPr/>
        </p:nvSpPr>
        <p:spPr>
          <a:xfrm>
            <a:off x="1214414" y="1210374"/>
            <a:ext cx="500066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dirty="0" smtClean="0">
                <a:cs typeface="Times New Roman" pitchFamily="18" charset="0"/>
              </a:rPr>
              <a:t>port2</a:t>
            </a:r>
            <a:endParaRPr sz="1200" dirty="0">
              <a:cs typeface="Times New Roman" pitchFamily="18" charset="0"/>
            </a:endParaRPr>
          </a:p>
        </p:txBody>
      </p:sp>
      <p:sp>
        <p:nvSpPr>
          <p:cNvPr id="15" name="CustomShape 46"/>
          <p:cNvSpPr/>
          <p:nvPr/>
        </p:nvSpPr>
        <p:spPr>
          <a:xfrm>
            <a:off x="928662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6" name="CustomShape 46"/>
          <p:cNvSpPr/>
          <p:nvPr/>
        </p:nvSpPr>
        <p:spPr>
          <a:xfrm>
            <a:off x="2071670" y="3071810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7" name="CustomShape 46"/>
          <p:cNvSpPr/>
          <p:nvPr/>
        </p:nvSpPr>
        <p:spPr>
          <a:xfrm>
            <a:off x="1071538" y="25003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8" name="CustomShape 46"/>
          <p:cNvSpPr/>
          <p:nvPr/>
        </p:nvSpPr>
        <p:spPr>
          <a:xfrm>
            <a:off x="1928794" y="2496258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19" name="CustomShape 46"/>
          <p:cNvSpPr/>
          <p:nvPr/>
        </p:nvSpPr>
        <p:spPr>
          <a:xfrm>
            <a:off x="642910" y="2210506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1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0" name="CustomShape 46"/>
          <p:cNvSpPr/>
          <p:nvPr/>
        </p:nvSpPr>
        <p:spPr>
          <a:xfrm>
            <a:off x="1357290" y="2214554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2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1" name="CustomShape 46"/>
          <p:cNvSpPr/>
          <p:nvPr/>
        </p:nvSpPr>
        <p:spPr>
          <a:xfrm>
            <a:off x="571472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3</a:t>
            </a:r>
            <a:endParaRPr sz="1200" b="1" dirty="0">
              <a:cs typeface="Times New Roman" pitchFamily="18" charset="0"/>
            </a:endParaRPr>
          </a:p>
        </p:txBody>
      </p:sp>
      <p:sp>
        <p:nvSpPr>
          <p:cNvPr id="22" name="CustomShape 46"/>
          <p:cNvSpPr/>
          <p:nvPr/>
        </p:nvSpPr>
        <p:spPr>
          <a:xfrm>
            <a:off x="1214414" y="1639002"/>
            <a:ext cx="214314" cy="289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it-IT" sz="1200" b="1" dirty="0" smtClean="0">
                <a:cs typeface="Times New Roman" pitchFamily="18" charset="0"/>
              </a:rPr>
              <a:t>4</a:t>
            </a:r>
            <a:endParaRPr sz="1200" b="1" dirty="0">
              <a:cs typeface="Times New Roman" pitchFamily="18" charset="0"/>
            </a:endParaRPr>
          </a:p>
        </p:txBody>
      </p:sp>
      <p:graphicFrame>
        <p:nvGraphicFramePr>
          <p:cNvPr id="24" name="Tabella 23"/>
          <p:cNvGraphicFramePr>
            <a:graphicFrameLocks noGrp="1"/>
          </p:cNvGraphicFramePr>
          <p:nvPr/>
        </p:nvGraphicFramePr>
        <p:xfrm>
          <a:off x="3286116" y="428604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Connettore 1 25"/>
          <p:cNvCxnSpPr/>
          <p:nvPr/>
        </p:nvCxnSpPr>
        <p:spPr>
          <a:xfrm rot="5400000" flipH="1" flipV="1">
            <a:off x="1857356" y="428604"/>
            <a:ext cx="1428760" cy="1428760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1857356" y="2214554"/>
            <a:ext cx="1428760" cy="1588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ella 29"/>
          <p:cNvGraphicFramePr>
            <a:graphicFrameLocks noGrp="1"/>
          </p:cNvGraphicFramePr>
          <p:nvPr/>
        </p:nvGraphicFramePr>
        <p:xfrm>
          <a:off x="3357554" y="2500306"/>
          <a:ext cx="2500330" cy="17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</a:tblGrid>
              <a:tr h="357190">
                <a:tc>
                  <a:txBody>
                    <a:bodyPr/>
                    <a:lstStyle/>
                    <a:p>
                      <a:r>
                        <a:rPr lang="it-IT" sz="1400" b="1" dirty="0" smtClean="0"/>
                        <a:t>Match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1" dirty="0" err="1" smtClean="0"/>
                        <a:t>Action</a:t>
                      </a:r>
                      <a:endParaRPr lang="it-IT" sz="1400" b="1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3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1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 </a:t>
                      </a:r>
                      <a:r>
                        <a:rPr lang="it-IT" sz="1400" dirty="0" err="1" smtClean="0"/>
                        <a:t>port</a:t>
                      </a:r>
                      <a:r>
                        <a:rPr lang="it-IT" sz="1400" baseline="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Port</a:t>
                      </a:r>
                      <a:r>
                        <a:rPr lang="it-IT" sz="1400" dirty="0" smtClean="0"/>
                        <a:t> 4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Output</a:t>
                      </a:r>
                      <a:r>
                        <a:rPr lang="it-IT" sz="1400" baseline="0" dirty="0" smtClean="0"/>
                        <a:t> </a:t>
                      </a:r>
                      <a:r>
                        <a:rPr lang="it-IT" sz="1400" baseline="0" dirty="0" err="1" smtClean="0"/>
                        <a:t>port</a:t>
                      </a:r>
                      <a:r>
                        <a:rPr lang="it-IT" sz="1400" baseline="0" dirty="0" smtClean="0"/>
                        <a:t> 2</a:t>
                      </a:r>
                      <a:endParaRPr lang="it-IT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Connettore 1 30"/>
          <p:cNvCxnSpPr/>
          <p:nvPr/>
        </p:nvCxnSpPr>
        <p:spPr>
          <a:xfrm rot="10800000" flipV="1">
            <a:off x="2428860" y="2500306"/>
            <a:ext cx="1000132" cy="21431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rot="16200000" flipV="1">
            <a:off x="2285984" y="3214686"/>
            <a:ext cx="1214446" cy="928694"/>
          </a:xfrm>
          <a:prstGeom prst="line">
            <a:avLst/>
          </a:prstGeom>
          <a:ln w="63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214414" y="1214422"/>
            <a:ext cx="1285884" cy="285752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400" b="1" dirty="0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142976" y="121442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dummy</a:t>
            </a:r>
            <a:endParaRPr lang="it-IT" sz="1400" dirty="0"/>
          </a:p>
        </p:txBody>
      </p:sp>
      <p:sp>
        <p:nvSpPr>
          <p:cNvPr id="4" name="Ovale 3"/>
          <p:cNvSpPr>
            <a:spLocks noChangeAspect="1"/>
          </p:cNvSpPr>
          <p:nvPr/>
        </p:nvSpPr>
        <p:spPr>
          <a:xfrm>
            <a:off x="1142976" y="1285860"/>
            <a:ext cx="145555" cy="1437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6" name="Ovale 5"/>
          <p:cNvSpPr>
            <a:spLocks noChangeAspect="1"/>
          </p:cNvSpPr>
          <p:nvPr/>
        </p:nvSpPr>
        <p:spPr>
          <a:xfrm>
            <a:off x="2428861" y="1285860"/>
            <a:ext cx="144662" cy="1428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8" name="Ovale 7"/>
          <p:cNvSpPr>
            <a:spLocks noChangeAspect="1"/>
          </p:cNvSpPr>
          <p:nvPr/>
        </p:nvSpPr>
        <p:spPr>
          <a:xfrm>
            <a:off x="321467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cxnSp>
        <p:nvCxnSpPr>
          <p:cNvPr id="10" name="Connettore 1 9"/>
          <p:cNvCxnSpPr>
            <a:stCxn id="20" idx="6"/>
            <a:endCxn id="4" idx="2"/>
          </p:cNvCxnSpPr>
          <p:nvPr/>
        </p:nvCxnSpPr>
        <p:spPr>
          <a:xfrm>
            <a:off x="501820" y="1357298"/>
            <a:ext cx="641156" cy="4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8" idx="2"/>
            <a:endCxn id="6" idx="6"/>
          </p:cNvCxnSpPr>
          <p:nvPr/>
        </p:nvCxnSpPr>
        <p:spPr>
          <a:xfrm rot="10800000">
            <a:off x="2573524" y="1357298"/>
            <a:ext cx="64115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>
            <a:spLocks noChangeAspect="1"/>
          </p:cNvSpPr>
          <p:nvPr/>
        </p:nvSpPr>
        <p:spPr>
          <a:xfrm>
            <a:off x="357158" y="1285860"/>
            <a:ext cx="144662" cy="142876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endParaRPr lang="it-IT" sz="1200" b="1" dirty="0">
              <a:solidFill>
                <a:schemeClr val="tx1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85786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port1</a:t>
            </a:r>
            <a:endParaRPr lang="it-IT" sz="10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428860" y="1357298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port2</a:t>
            </a:r>
            <a:endParaRPr lang="it-IT" sz="1000" b="1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8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eth0</a:t>
            </a:r>
            <a:endParaRPr lang="it-IT" sz="10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071802" y="1071546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eth1</a:t>
            </a:r>
            <a:endParaRPr lang="it-IT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dash"/>
        </a:ln>
      </a:spPr>
      <a:bodyPr lIns="36000" tIns="0" rIns="36000" bIns="36000" rtlCol="0" anchor="t"/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12128</TotalTime>
  <Words>159</Words>
  <Application>Microsoft Office PowerPoint</Application>
  <PresentationFormat>Presentazione su schermo (4:3)</PresentationFormat>
  <Paragraphs>88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Office Theme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Ivano Cerrato</cp:lastModifiedBy>
  <cp:revision>313</cp:revision>
  <dcterms:created xsi:type="dcterms:W3CDTF">2014-09-12T12:22:58Z</dcterms:created>
  <dcterms:modified xsi:type="dcterms:W3CDTF">2016-03-01T08:52:24Z</dcterms:modified>
</cp:coreProperties>
</file>