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3" r:id="rId2"/>
    <p:sldId id="301" r:id="rId3"/>
    <p:sldId id="302" r:id="rId4"/>
    <p:sldId id="304" r:id="rId5"/>
    <p:sldId id="30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CC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4" autoAdjust="0"/>
    <p:restoredTop sz="91435" autoAdjust="0"/>
  </p:normalViewPr>
  <p:slideViewPr>
    <p:cSldViewPr>
      <p:cViewPr varScale="1">
        <p:scale>
          <a:sx n="81" d="100"/>
          <a:sy n="81" d="100"/>
        </p:scale>
        <p:origin x="146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mtClean="0"/>
              <a:t>architecture.pdf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301758" y="790162"/>
            <a:ext cx="7063565" cy="4778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Universal </a:t>
            </a:r>
            <a:r>
              <a:rPr lang="it-IT" dirty="0" err="1"/>
              <a:t>Node</a:t>
            </a:r>
            <a:endParaRPr lang="en-US" dirty="0"/>
          </a:p>
        </p:txBody>
      </p:sp>
      <p:sp>
        <p:nvSpPr>
          <p:cNvPr id="3" name="CustomShape 1"/>
          <p:cNvSpPr/>
          <p:nvPr/>
        </p:nvSpPr>
        <p:spPr>
          <a:xfrm>
            <a:off x="876968" y="3966758"/>
            <a:ext cx="4105867" cy="124165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it-IT"/>
          </a:p>
        </p:txBody>
      </p:sp>
      <p:sp>
        <p:nvSpPr>
          <p:cNvPr id="4" name="CustomShape 2"/>
          <p:cNvSpPr/>
          <p:nvPr/>
        </p:nvSpPr>
        <p:spPr>
          <a:xfrm>
            <a:off x="1945258" y="4846868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" name="CustomShape 49"/>
          <p:cNvSpPr/>
          <p:nvPr/>
        </p:nvSpPr>
        <p:spPr>
          <a:xfrm>
            <a:off x="1032173" y="4919097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err="1">
                <a:cs typeface="Times New Roman" pitchFamily="18" charset="0"/>
              </a:rPr>
              <a:t>OvS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1"/>
          <p:cNvSpPr/>
          <p:nvPr/>
        </p:nvSpPr>
        <p:spPr>
          <a:xfrm>
            <a:off x="2785268" y="2096271"/>
            <a:ext cx="657756" cy="42390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4487023" y="2096270"/>
            <a:ext cx="697691" cy="43018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#0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2"/>
            <a:endCxn id="4" idx="3"/>
          </p:cNvCxnSpPr>
          <p:nvPr/>
        </p:nvCxnSpPr>
        <p:spPr>
          <a:xfrm rot="5400000">
            <a:off x="2730142" y="2920961"/>
            <a:ext cx="2500236" cy="1711219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9" name="Straight Connector 78"/>
          <p:cNvCxnSpPr>
            <a:stCxn id="6" idx="2"/>
          </p:cNvCxnSpPr>
          <p:nvPr/>
        </p:nvCxnSpPr>
        <p:spPr>
          <a:xfrm rot="5400000">
            <a:off x="1684619" y="2915060"/>
            <a:ext cx="1824413" cy="1034642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10" name="CustomShape 55"/>
          <p:cNvSpPr/>
          <p:nvPr/>
        </p:nvSpPr>
        <p:spPr>
          <a:xfrm>
            <a:off x="7429784" y="2516740"/>
            <a:ext cx="1164643" cy="28814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cs typeface="Times New Roman" pitchFamily="18" charset="0"/>
              </a:rPr>
              <a:t>Name</a:t>
            </a:r>
            <a:r>
              <a:rPr lang="it-IT" sz="1400" dirty="0">
                <a:cs typeface="Times New Roman" pitchFamily="18" charset="0"/>
              </a:rPr>
              <a:t> </a:t>
            </a:r>
            <a:r>
              <a:rPr lang="it-IT" sz="1400" dirty="0" err="1">
                <a:cs typeface="Times New Roman" pitchFamily="18" charset="0"/>
              </a:rPr>
              <a:t>resolver</a:t>
            </a:r>
            <a:endParaRPr lang="it-IT" sz="1400" dirty="0">
              <a:cs typeface="Times New Roman" pitchFamily="18" charset="0"/>
            </a:endParaRPr>
          </a:p>
        </p:txBody>
      </p:sp>
      <p:cxnSp>
        <p:nvCxnSpPr>
          <p:cNvPr id="11" name="Straight Connector 77"/>
          <p:cNvCxnSpPr/>
          <p:nvPr/>
        </p:nvCxnSpPr>
        <p:spPr>
          <a:xfrm>
            <a:off x="2164617" y="5208408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2414673" y="5208408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2664729" y="521293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2914785" y="521549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1752253" y="285728"/>
            <a:ext cx="0" cy="718314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1752253" y="407385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</a:t>
            </a:r>
            <a:r>
              <a:rPr lang="it-IT" sz="1400" dirty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583998" y="1730253"/>
            <a:ext cx="1904136" cy="380436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Compute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986828" y="2107200"/>
            <a:ext cx="50130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533678" y="2517064"/>
            <a:ext cx="453151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</p:cNvCxnSpPr>
          <p:nvPr/>
        </p:nvCxnSpPr>
        <p:spPr>
          <a:xfrm rot="16200000" flipH="1">
            <a:off x="2683280" y="2073932"/>
            <a:ext cx="624744" cy="1516343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22" name="Straight Connector 3"/>
          <p:cNvCxnSpPr>
            <a:stCxn id="20" idx="2"/>
          </p:cNvCxnSpPr>
          <p:nvPr/>
        </p:nvCxnSpPr>
        <p:spPr>
          <a:xfrm rot="16200000" flipH="1">
            <a:off x="1743754" y="2749369"/>
            <a:ext cx="413463" cy="380462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CustomShape 52"/>
          <p:cNvSpPr/>
          <p:nvPr/>
        </p:nvSpPr>
        <p:spPr>
          <a:xfrm>
            <a:off x="5240239" y="2096269"/>
            <a:ext cx="1872530" cy="41974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Switch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5240101" y="2516737"/>
            <a:ext cx="610376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850477" y="2516504"/>
            <a:ext cx="63597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6" name="CustomShape 21"/>
          <p:cNvSpPr/>
          <p:nvPr/>
        </p:nvSpPr>
        <p:spPr>
          <a:xfrm>
            <a:off x="3740189" y="2096271"/>
            <a:ext cx="746835" cy="42390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#N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3542148" y="2314232"/>
            <a:ext cx="108000" cy="0"/>
          </a:xfrm>
          <a:prstGeom prst="line">
            <a:avLst/>
          </a:prstGeom>
          <a:ln w="254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352809" y="4419550"/>
            <a:ext cx="216000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8"/>
          <p:cNvCxnSpPr>
            <a:stCxn id="26" idx="2"/>
          </p:cNvCxnSpPr>
          <p:nvPr/>
        </p:nvCxnSpPr>
        <p:spPr>
          <a:xfrm rot="5400000">
            <a:off x="3100965" y="3320906"/>
            <a:ext cx="1813375" cy="211910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30" name="Straight Connector 3"/>
          <p:cNvCxnSpPr>
            <a:stCxn id="20" idx="2"/>
          </p:cNvCxnSpPr>
          <p:nvPr/>
        </p:nvCxnSpPr>
        <p:spPr>
          <a:xfrm rot="16200000" flipH="1">
            <a:off x="2263017" y="2230105"/>
            <a:ext cx="413040" cy="1418567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1" name="Straight Connector 3"/>
          <p:cNvCxnSpPr>
            <a:stCxn id="25" idx="2"/>
            <a:endCxn id="3" idx="3"/>
          </p:cNvCxnSpPr>
          <p:nvPr/>
        </p:nvCxnSpPr>
        <p:spPr>
          <a:xfrm rot="5400000">
            <a:off x="4744331" y="3163448"/>
            <a:ext cx="1662639" cy="1185630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32" name="CustomShape 8"/>
          <p:cNvSpPr/>
          <p:nvPr/>
        </p:nvSpPr>
        <p:spPr>
          <a:xfrm>
            <a:off x="2926821" y="3145909"/>
            <a:ext cx="504000" cy="504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583998" y="2107200"/>
            <a:ext cx="42939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1009788" y="2107200"/>
            <a:ext cx="530001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>
            <a:stCxn id="34" idx="2"/>
          </p:cNvCxnSpPr>
          <p:nvPr/>
        </p:nvCxnSpPr>
        <p:spPr>
          <a:xfrm rot="16200000" flipH="1">
            <a:off x="1104770" y="2689750"/>
            <a:ext cx="619512" cy="279475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6" name="Straight Connector 3"/>
          <p:cNvCxnSpPr>
            <a:stCxn id="33" idx="2"/>
          </p:cNvCxnSpPr>
          <p:nvPr/>
        </p:nvCxnSpPr>
        <p:spPr>
          <a:xfrm rot="16200000" flipH="1">
            <a:off x="577840" y="2740587"/>
            <a:ext cx="626600" cy="184889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CustomShape 10"/>
          <p:cNvSpPr/>
          <p:nvPr/>
        </p:nvSpPr>
        <p:spPr>
          <a:xfrm>
            <a:off x="1302264" y="3139244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052062" y="4128768"/>
            <a:ext cx="1027442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1888716" y="3146332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731585" y="3146332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83998" y="1036156"/>
            <a:ext cx="2272733" cy="24261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42" name="Connettore 4 12"/>
          <p:cNvCxnSpPr>
            <a:stCxn id="43" idx="0"/>
            <a:endCxn id="58" idx="3"/>
          </p:cNvCxnSpPr>
          <p:nvPr/>
        </p:nvCxnSpPr>
        <p:spPr>
          <a:xfrm rot="16200000" flipV="1">
            <a:off x="7229278" y="1390362"/>
            <a:ext cx="634090" cy="867107"/>
          </a:xfrm>
          <a:prstGeom prst="bentConnector2">
            <a:avLst/>
          </a:prstGeom>
          <a:ln w="19050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pic>
        <p:nvPicPr>
          <p:cNvPr id="4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67" y="2140961"/>
            <a:ext cx="378217" cy="419077"/>
          </a:xfrm>
          <a:prstGeom prst="rect">
            <a:avLst/>
          </a:prstGeom>
        </p:spPr>
      </p:pic>
      <p:sp>
        <p:nvSpPr>
          <p:cNvPr id="44" name="Rettangolo arrotondato 43"/>
          <p:cNvSpPr/>
          <p:nvPr/>
        </p:nvSpPr>
        <p:spPr>
          <a:xfrm>
            <a:off x="1101778" y="5752879"/>
            <a:ext cx="5005719" cy="8372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/>
          <p:cNvGrpSpPr/>
          <p:nvPr/>
        </p:nvGrpSpPr>
        <p:grpSpPr>
          <a:xfrm>
            <a:off x="1196323" y="5760946"/>
            <a:ext cx="2323440" cy="289800"/>
            <a:chOff x="599684" y="4952526"/>
            <a:chExt cx="2323440" cy="289800"/>
          </a:xfrm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196323" y="6012946"/>
            <a:ext cx="2323440" cy="289800"/>
            <a:chOff x="576000" y="5206717"/>
            <a:chExt cx="2323440" cy="289800"/>
          </a:xfrm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 smtClean="0">
                  <a:cs typeface="Times New Roman" pitchFamily="18" charset="0"/>
                </a:rPr>
                <a:t>port</a:t>
              </a:r>
              <a:r>
                <a:rPr lang="it-IT" sz="1400" dirty="0" smtClean="0">
                  <a:cs typeface="Times New Roman" pitchFamily="18" charset="0"/>
                </a:rPr>
                <a:t>(s)</a:t>
              </a:r>
              <a:endParaRPr lang="it-IT" sz="1400" dirty="0">
                <a:cs typeface="Times New Roman" pitchFamily="18" charset="0"/>
              </a:endParaRP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a VNF)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784056" y="5759157"/>
            <a:ext cx="2323440" cy="289800"/>
            <a:chOff x="3058358" y="5161343"/>
            <a:chExt cx="2323440" cy="289800"/>
          </a:xfrm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784056" y="6386789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261416" y="6241833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784056" y="6150951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261416" y="6005995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83999" y="1278766"/>
            <a:ext cx="6528770" cy="45620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Node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resource</a:t>
            </a:r>
            <a:r>
              <a:rPr lang="it-IT" sz="1400" dirty="0">
                <a:solidFill>
                  <a:schemeClr val="tx1"/>
                </a:solidFill>
              </a:rPr>
              <a:t> 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533890" y="2107200"/>
            <a:ext cx="454505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874255" y="4117729"/>
            <a:ext cx="1027442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501824" y="3144476"/>
            <a:ext cx="504000" cy="504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VNF5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479924" y="2516504"/>
            <a:ext cx="62761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ERFS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/>
          <p:nvPr/>
        </p:nvCxnSpPr>
        <p:spPr>
          <a:xfrm>
            <a:off x="1554264" y="3642884"/>
            <a:ext cx="11519" cy="4858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4" name="Straight Connector 81"/>
          <p:cNvCxnSpPr/>
          <p:nvPr/>
        </p:nvCxnSpPr>
        <p:spPr>
          <a:xfrm>
            <a:off x="983585" y="3649972"/>
            <a:ext cx="582198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5" name="Straight Connector 84"/>
          <p:cNvCxnSpPr/>
          <p:nvPr/>
        </p:nvCxnSpPr>
        <p:spPr>
          <a:xfrm flipH="1">
            <a:off x="1565783" y="3649972"/>
            <a:ext cx="574933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6" name="Straight Connector 159"/>
          <p:cNvCxnSpPr/>
          <p:nvPr/>
        </p:nvCxnSpPr>
        <p:spPr>
          <a:xfrm>
            <a:off x="3178821" y="3649909"/>
            <a:ext cx="209155" cy="467820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7" name="Straight Connector 160"/>
          <p:cNvCxnSpPr/>
          <p:nvPr/>
        </p:nvCxnSpPr>
        <p:spPr>
          <a:xfrm flipV="1">
            <a:off x="3387976" y="3648476"/>
            <a:ext cx="365848" cy="46925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8" name="Straight Connector 161"/>
          <p:cNvCxnSpPr>
            <a:stCxn id="4" idx="0"/>
          </p:cNvCxnSpPr>
          <p:nvPr/>
        </p:nvCxnSpPr>
        <p:spPr>
          <a:xfrm flipH="1" flipV="1">
            <a:off x="1565783" y="4560408"/>
            <a:ext cx="969171" cy="28646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cxnSp>
        <p:nvCxnSpPr>
          <p:cNvPr id="69" name="Straight Connector 162"/>
          <p:cNvCxnSpPr>
            <a:stCxn id="4" idx="0"/>
          </p:cNvCxnSpPr>
          <p:nvPr/>
        </p:nvCxnSpPr>
        <p:spPr>
          <a:xfrm flipV="1">
            <a:off x="2534954" y="4549370"/>
            <a:ext cx="853022" cy="297498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sp>
        <p:nvSpPr>
          <p:cNvPr id="70" name="CustomShape 3"/>
          <p:cNvSpPr/>
          <p:nvPr/>
        </p:nvSpPr>
        <p:spPr>
          <a:xfrm>
            <a:off x="2851634" y="1035499"/>
            <a:ext cx="2131201" cy="2458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DB manager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983105" y="1035009"/>
            <a:ext cx="2129395" cy="246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DoubleDecker</a:t>
            </a:r>
            <a:r>
              <a:rPr lang="it-IT" sz="1400" dirty="0" smtClean="0">
                <a:solidFill>
                  <a:schemeClr val="tx1"/>
                </a:solidFill>
              </a:rPr>
              <a:t> client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785267" y="1736629"/>
            <a:ext cx="4327501" cy="361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Network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85" name="Line 28"/>
          <p:cNvSpPr/>
          <p:nvPr/>
        </p:nvSpPr>
        <p:spPr>
          <a:xfrm flipH="1">
            <a:off x="2608201" y="1164096"/>
            <a:ext cx="486865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3" name="Line 28"/>
          <p:cNvSpPr/>
          <p:nvPr/>
        </p:nvSpPr>
        <p:spPr>
          <a:xfrm flipH="1">
            <a:off x="6000725" y="317686"/>
            <a:ext cx="0" cy="718314"/>
          </a:xfrm>
          <a:prstGeom prst="line">
            <a:avLst/>
          </a:prstGeom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4" name="CustomShape 29"/>
          <p:cNvSpPr/>
          <p:nvPr/>
        </p:nvSpPr>
        <p:spPr>
          <a:xfrm>
            <a:off x="6026980" y="404664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</a:t>
            </a:r>
            <a:r>
              <a:rPr lang="it-IT" sz="1400" dirty="0" err="1" smtClean="0">
                <a:cs typeface="Times New Roman" pitchFamily="18" charset="0"/>
              </a:rPr>
              <a:t>Node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 err="1" smtClean="0">
                <a:cs typeface="Times New Roman" pitchFamily="18" charset="0"/>
              </a:rPr>
              <a:t>description</a:t>
            </a:r>
            <a:r>
              <a:rPr lang="it-IT" sz="1400" dirty="0" smtClean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928662" y="2714620"/>
            <a:ext cx="1500198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142976" y="3071810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071670" y="307181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64291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eth0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07167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85720" y="1857364"/>
            <a:ext cx="1571636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– </a:t>
            </a:r>
            <a:r>
              <a:rPr lang="it-IT" sz="1400" dirty="0" err="1" smtClean="0">
                <a:cs typeface="Times New Roman" pitchFamily="18" charset="0"/>
              </a:rPr>
              <a:t>dummy_graph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785786" y="2214554"/>
            <a:ext cx="357190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1571604" y="2214554"/>
            <a:ext cx="428628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785786" y="1071546"/>
            <a:ext cx="0" cy="78581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214414" y="1142984"/>
            <a:ext cx="0" cy="71438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642910" y="714356"/>
            <a:ext cx="71438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dummy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285720" y="121442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214414" y="1210374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port2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928662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071670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071538" y="25003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1928794" y="2496258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642910" y="22105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357290" y="2214554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571472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214414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graphicFrame>
        <p:nvGraphicFramePr>
          <p:cNvPr id="24" name="Tabella 23"/>
          <p:cNvGraphicFramePr>
            <a:graphicFrameLocks noGrp="1"/>
          </p:cNvGraphicFramePr>
          <p:nvPr/>
        </p:nvGraphicFramePr>
        <p:xfrm>
          <a:off x="3286116" y="428604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" name="Connettore 1 25"/>
          <p:cNvCxnSpPr/>
          <p:nvPr/>
        </p:nvCxnSpPr>
        <p:spPr>
          <a:xfrm rot="5400000" flipH="1" flipV="1">
            <a:off x="1857356" y="428604"/>
            <a:ext cx="1428760" cy="142876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1857356" y="2214554"/>
            <a:ext cx="1428760" cy="1588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a 29"/>
          <p:cNvGraphicFramePr>
            <a:graphicFrameLocks noGrp="1"/>
          </p:cNvGraphicFramePr>
          <p:nvPr/>
        </p:nvGraphicFramePr>
        <p:xfrm>
          <a:off x="3357554" y="2500306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" name="Connettore 1 30"/>
          <p:cNvCxnSpPr/>
          <p:nvPr/>
        </p:nvCxnSpPr>
        <p:spPr>
          <a:xfrm rot="10800000" flipV="1">
            <a:off x="2428860" y="2500306"/>
            <a:ext cx="1000132" cy="21431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rot="16200000" flipV="1">
            <a:off x="2285984" y="3214686"/>
            <a:ext cx="1214446" cy="92869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port1</a:t>
            </a:r>
            <a:endParaRPr lang="it-IT" sz="1000" b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port2</a:t>
            </a:r>
            <a:endParaRPr lang="it-IT" sz="1000" b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eth0</a:t>
            </a:r>
            <a:endParaRPr lang="it-IT" sz="10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eth1</a:t>
            </a:r>
            <a:endParaRPr lang="it-IT" sz="1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vola 18"/>
          <p:cNvSpPr/>
          <p:nvPr/>
        </p:nvSpPr>
        <p:spPr>
          <a:xfrm>
            <a:off x="3338360" y="2360736"/>
            <a:ext cx="2032390" cy="119946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ilindro 7"/>
          <p:cNvSpPr/>
          <p:nvPr/>
        </p:nvSpPr>
        <p:spPr>
          <a:xfrm rot="5400000">
            <a:off x="4278526" y="1645791"/>
            <a:ext cx="363052" cy="2727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IPsec tunnel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ttore 1 9"/>
          <p:cNvCxnSpPr/>
          <p:nvPr/>
        </p:nvCxnSpPr>
        <p:spPr>
          <a:xfrm flipH="1" flipV="1">
            <a:off x="1466850" y="2963313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1447800" y="2527300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 flipV="1">
            <a:off x="1028597" y="4237792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0" y="3983837"/>
            <a:ext cx="303716" cy="50791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117946" y="2960469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llout 10 17"/>
          <p:cNvSpPr/>
          <p:nvPr/>
        </p:nvSpPr>
        <p:spPr>
          <a:xfrm>
            <a:off x="2183527" y="2069511"/>
            <a:ext cx="1154833" cy="31595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6154"/>
              <a:gd name="adj6" fmla="val -3839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10.0.1.1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llout 10 19"/>
          <p:cNvSpPr/>
          <p:nvPr/>
        </p:nvSpPr>
        <p:spPr>
          <a:xfrm>
            <a:off x="3197522" y="3851916"/>
            <a:ext cx="1154833" cy="62852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786"/>
              <a:gd name="adj6" fmla="val -84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llout 10 21"/>
          <p:cNvSpPr/>
          <p:nvPr/>
        </p:nvSpPr>
        <p:spPr>
          <a:xfrm>
            <a:off x="6025760" y="1778000"/>
            <a:ext cx="1154833" cy="60746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16"/>
              <a:gd name="adj6" fmla="val -2833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y.y.y.y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ttore 1 22"/>
          <p:cNvCxnSpPr/>
          <p:nvPr/>
        </p:nvCxnSpPr>
        <p:spPr>
          <a:xfrm flipH="1" flipV="1">
            <a:off x="6988337" y="296046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7407540" y="2524456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 flipV="1">
            <a:off x="7413890" y="423728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w-designer.com/icon-image/7507-256x256x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143" y="3860805"/>
            <a:ext cx="822651" cy="8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/>
          <p:cNvSpPr txBox="1"/>
          <p:nvPr/>
        </p:nvSpPr>
        <p:spPr>
          <a:xfrm>
            <a:off x="7523011" y="2906825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llout 10 29"/>
          <p:cNvSpPr/>
          <p:nvPr/>
        </p:nvSpPr>
        <p:spPr>
          <a:xfrm>
            <a:off x="5370750" y="3955712"/>
            <a:ext cx="1154833" cy="315952"/>
          </a:xfrm>
          <a:prstGeom prst="callout2">
            <a:avLst>
              <a:gd name="adj1" fmla="val 34828"/>
              <a:gd name="adj2" fmla="val 102739"/>
              <a:gd name="adj3" fmla="val 34828"/>
              <a:gd name="adj4" fmla="val 114200"/>
              <a:gd name="adj5" fmla="val -301516"/>
              <a:gd name="adj6" fmla="val 15174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10.0.2.1</a:t>
            </a:r>
          </a:p>
        </p:txBody>
      </p:sp>
      <p:cxnSp>
        <p:nvCxnSpPr>
          <p:cNvPr id="29" name="Connettore 1 28"/>
          <p:cNvCxnSpPr/>
          <p:nvPr/>
        </p:nvCxnSpPr>
        <p:spPr>
          <a:xfrm>
            <a:off x="1028597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flipH="1" flipV="1">
            <a:off x="1640894" y="3098803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640894" y="3100903"/>
            <a:ext cx="5627807" cy="721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H="1" flipV="1">
            <a:off x="7262351" y="3116338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7268701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03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38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934809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" name="CustomShape 2"/>
          <p:cNvSpPr/>
          <p:nvPr/>
        </p:nvSpPr>
        <p:spPr>
          <a:xfrm>
            <a:off x="1532642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4" name="Straight Connector 77"/>
          <p:cNvCxnSpPr/>
          <p:nvPr/>
        </p:nvCxnSpPr>
        <p:spPr>
          <a:xfrm flipH="1">
            <a:off x="1820674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stomShape 3"/>
          <p:cNvSpPr/>
          <p:nvPr/>
        </p:nvSpPr>
        <p:spPr>
          <a:xfrm>
            <a:off x="1473420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77"/>
          <p:cNvCxnSpPr/>
          <p:nvPr/>
        </p:nvCxnSpPr>
        <p:spPr>
          <a:xfrm flipH="1">
            <a:off x="2468746" y="2362967"/>
            <a:ext cx="3336" cy="1151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934809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Out of Band</a:t>
            </a:r>
            <a:endParaRPr lang="it-IT" sz="2400" dirty="0"/>
          </a:p>
        </p:txBody>
      </p:sp>
      <p:sp>
        <p:nvSpPr>
          <p:cNvPr id="17" name="Ovale 16"/>
          <p:cNvSpPr/>
          <p:nvPr/>
        </p:nvSpPr>
        <p:spPr>
          <a:xfrm>
            <a:off x="3383081" y="2759011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77"/>
          <p:cNvCxnSpPr/>
          <p:nvPr/>
        </p:nvCxnSpPr>
        <p:spPr>
          <a:xfrm flipH="1">
            <a:off x="3489426" y="2975035"/>
            <a:ext cx="5003" cy="1200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Nuvola 19"/>
          <p:cNvSpPr/>
          <p:nvPr/>
        </p:nvSpPr>
        <p:spPr>
          <a:xfrm>
            <a:off x="2662228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007628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Internet</a:t>
            </a:r>
            <a:endParaRPr lang="it-IT" dirty="0"/>
          </a:p>
        </p:txBody>
      </p:sp>
      <p:cxnSp>
        <p:nvCxnSpPr>
          <p:cNvPr id="23" name="Connettore 2 22"/>
          <p:cNvCxnSpPr/>
          <p:nvPr/>
        </p:nvCxnSpPr>
        <p:spPr>
          <a:xfrm flipV="1">
            <a:off x="3628695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628695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[NF-FG]</a:t>
            </a:r>
            <a:endParaRPr lang="it-IT" sz="14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276099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eth0</a:t>
            </a:r>
            <a:endParaRPr lang="it-IT" sz="14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1947407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eth1</a:t>
            </a:r>
            <a:endParaRPr lang="it-IT" sz="14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2927797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eth2</a:t>
            </a:r>
            <a:endParaRPr lang="it-IT" sz="14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043936" y="2466914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31" name="CustomShape 27"/>
          <p:cNvSpPr/>
          <p:nvPr/>
        </p:nvSpPr>
        <p:spPr>
          <a:xfrm>
            <a:off x="4784673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2" name="CustomShape 2"/>
          <p:cNvSpPr/>
          <p:nvPr/>
        </p:nvSpPr>
        <p:spPr>
          <a:xfrm>
            <a:off x="5888376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3" name="Straight Connector 77"/>
          <p:cNvCxnSpPr/>
          <p:nvPr/>
        </p:nvCxnSpPr>
        <p:spPr>
          <a:xfrm flipH="1">
            <a:off x="6176408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stomShape 3"/>
          <p:cNvSpPr/>
          <p:nvPr/>
        </p:nvSpPr>
        <p:spPr>
          <a:xfrm>
            <a:off x="5323284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77"/>
          <p:cNvCxnSpPr/>
          <p:nvPr/>
        </p:nvCxnSpPr>
        <p:spPr>
          <a:xfrm flipH="1">
            <a:off x="6824221" y="2362967"/>
            <a:ext cx="3595" cy="18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784673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In Band</a:t>
            </a:r>
            <a:endParaRPr lang="it-IT" sz="2400" dirty="0"/>
          </a:p>
        </p:txBody>
      </p:sp>
      <p:sp>
        <p:nvSpPr>
          <p:cNvPr id="37" name="Ovale 36"/>
          <p:cNvSpPr/>
          <p:nvPr/>
        </p:nvSpPr>
        <p:spPr>
          <a:xfrm>
            <a:off x="6961824" y="2058834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9" name="Nuvola 38"/>
          <p:cNvSpPr/>
          <p:nvPr/>
        </p:nvSpPr>
        <p:spPr>
          <a:xfrm>
            <a:off x="5995357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6340757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Internet</a:t>
            </a:r>
            <a:endParaRPr lang="it-IT" dirty="0"/>
          </a:p>
        </p:txBody>
      </p:sp>
      <p:cxnSp>
        <p:nvCxnSpPr>
          <p:cNvPr id="41" name="Connettore 2 40"/>
          <p:cNvCxnSpPr/>
          <p:nvPr/>
        </p:nvCxnSpPr>
        <p:spPr>
          <a:xfrm flipV="1">
            <a:off x="6961824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961824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[NF-FG]</a:t>
            </a:r>
            <a:endParaRPr lang="it-IT" sz="1400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5631833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eth0</a:t>
            </a:r>
            <a:endParaRPr lang="it-IT" sz="14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6303141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eth1</a:t>
            </a:r>
            <a:endParaRPr lang="it-IT" sz="14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7086524" y="2001467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48" name="Ovale 47"/>
          <p:cNvSpPr/>
          <p:nvPr/>
        </p:nvSpPr>
        <p:spPr>
          <a:xfrm>
            <a:off x="1168087" y="5521297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663434" y="5874276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1716047" y="5481976"/>
            <a:ext cx="17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Control </a:t>
            </a:r>
            <a:r>
              <a:rPr lang="it-IT" sz="1400" dirty="0"/>
              <a:t>P</a:t>
            </a:r>
            <a:r>
              <a:rPr lang="it-IT" sz="1400" dirty="0" smtClean="0"/>
              <a:t>ort (</a:t>
            </a:r>
            <a:r>
              <a:rPr lang="it-IT" sz="1400" dirty="0" err="1" smtClean="0"/>
              <a:t>layer</a:t>
            </a:r>
            <a:r>
              <a:rPr lang="it-IT" sz="1400" dirty="0" smtClean="0"/>
              <a:t> 3)</a:t>
            </a:r>
            <a:endParaRPr lang="it-IT" sz="1400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1716047" y="5886008"/>
            <a:ext cx="110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UN-</a:t>
            </a:r>
            <a:r>
              <a:rPr lang="it-IT" sz="1400" dirty="0" err="1" smtClean="0"/>
              <a:t>Address</a:t>
            </a:r>
            <a:endParaRPr lang="it-IT" sz="1400" dirty="0"/>
          </a:p>
        </p:txBody>
      </p:sp>
      <p:cxnSp>
        <p:nvCxnSpPr>
          <p:cNvPr id="58" name="Connettore 1 57"/>
          <p:cNvCxnSpPr/>
          <p:nvPr/>
        </p:nvCxnSpPr>
        <p:spPr>
          <a:xfrm flipH="1">
            <a:off x="611560" y="5445224"/>
            <a:ext cx="287786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1 61"/>
          <p:cNvCxnSpPr/>
          <p:nvPr/>
        </p:nvCxnSpPr>
        <p:spPr>
          <a:xfrm flipH="1">
            <a:off x="611560" y="6241484"/>
            <a:ext cx="287786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611560" y="5072399"/>
            <a:ext cx="75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Legend</a:t>
            </a:r>
            <a:endParaRPr lang="it-IT" sz="1400" i="1" dirty="0"/>
          </a:p>
        </p:txBody>
      </p:sp>
      <p:cxnSp>
        <p:nvCxnSpPr>
          <p:cNvPr id="71" name="Connettore 1 70"/>
          <p:cNvCxnSpPr/>
          <p:nvPr/>
        </p:nvCxnSpPr>
        <p:spPr>
          <a:xfrm flipH="1">
            <a:off x="614827" y="5837451"/>
            <a:ext cx="287786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902465" y="756374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CasellaDiTesto 75"/>
          <p:cNvSpPr txBox="1"/>
          <p:nvPr/>
        </p:nvSpPr>
        <p:spPr>
          <a:xfrm>
            <a:off x="4745752" y="737889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88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12207</TotalTime>
  <Words>224</Words>
  <Application>Microsoft Office PowerPoint</Application>
  <PresentationFormat>Presentazione su schermo (4:3)</PresentationFormat>
  <Paragraphs>123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francesco</cp:lastModifiedBy>
  <cp:revision>325</cp:revision>
  <dcterms:created xsi:type="dcterms:W3CDTF">2014-09-12T12:22:58Z</dcterms:created>
  <dcterms:modified xsi:type="dcterms:W3CDTF">2016-03-15T20:39:31Z</dcterms:modified>
</cp:coreProperties>
</file>