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3" r:id="rId2"/>
    <p:sldId id="301" r:id="rId3"/>
    <p:sldId id="302" r:id="rId4"/>
    <p:sldId id="30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4" autoAdjust="0"/>
    <p:restoredTop sz="91435" autoAdjust="0"/>
  </p:normalViewPr>
  <p:slideViewPr>
    <p:cSldViewPr>
      <p:cViewPr varScale="1">
        <p:scale>
          <a:sx n="67" d="100"/>
          <a:sy n="67" d="100"/>
        </p:scale>
        <p:origin x="14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architecture.pdf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9" y="928670"/>
            <a:ext cx="6811422" cy="4640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744387" y="3966758"/>
            <a:ext cx="4524291" cy="12416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2358548" y="4846868"/>
            <a:ext cx="1179392" cy="359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1445463" y="4919097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err="1">
                <a:cs typeface="Times New Roman" pitchFamily="18" charset="0"/>
              </a:rPr>
              <a:t>OvS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652687" y="2089707"/>
            <a:ext cx="657756" cy="396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343500" y="2086552"/>
            <a:ext cx="708634" cy="39599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845811" y="3174681"/>
            <a:ext cx="2544137" cy="1159877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  <a:endCxn id="38" idx="3"/>
          </p:cNvCxnSpPr>
          <p:nvPr/>
        </p:nvCxnSpPr>
        <p:spPr>
          <a:xfrm rot="5400000">
            <a:off x="1534804" y="2897826"/>
            <a:ext cx="1858881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10" name="CustomShape 55"/>
          <p:cNvSpPr/>
          <p:nvPr/>
        </p:nvSpPr>
        <p:spPr>
          <a:xfrm>
            <a:off x="7429784" y="2516740"/>
            <a:ext cx="1164643" cy="28814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cs typeface="Times New Roman" pitchFamily="18" charset="0"/>
              </a:rPr>
              <a:t>Name</a:t>
            </a:r>
            <a:r>
              <a:rPr lang="it-IT" sz="1400" dirty="0">
                <a:cs typeface="Times New Roman" pitchFamily="18" charset="0"/>
              </a:rPr>
              <a:t> </a:t>
            </a:r>
            <a:r>
              <a:rPr lang="it-IT" sz="1400" dirty="0" err="1">
                <a:cs typeface="Times New Roman" pitchFamily="18" charset="0"/>
              </a:rPr>
              <a:t>resolver</a:t>
            </a:r>
            <a:endParaRPr lang="it-IT" sz="1400" dirty="0">
              <a:cs typeface="Times New Roman" pitchFamily="18" charset="0"/>
            </a:endParaRPr>
          </a:p>
        </p:txBody>
      </p:sp>
      <p:cxnSp>
        <p:nvCxnSpPr>
          <p:cNvPr id="11" name="Straight Connector 77"/>
          <p:cNvCxnSpPr/>
          <p:nvPr/>
        </p:nvCxnSpPr>
        <p:spPr>
          <a:xfrm>
            <a:off x="2577907" y="5208408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827963" y="5208408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3078019" y="521293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3328075" y="521549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3643306" y="285728"/>
            <a:ext cx="0" cy="718314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3643306" y="510072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</a:t>
            </a:r>
            <a:r>
              <a:rPr lang="it-IT" sz="1400" dirty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652686" y="1727501"/>
            <a:ext cx="4327501" cy="362493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451417" y="1730253"/>
            <a:ext cx="1908534" cy="372966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854247" y="2107200"/>
            <a:ext cx="50130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401097" y="2517064"/>
            <a:ext cx="453151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  <a:endCxn id="61" idx="0"/>
          </p:cNvCxnSpPr>
          <p:nvPr/>
        </p:nvCxnSpPr>
        <p:spPr>
          <a:xfrm rot="16200000" flipH="1">
            <a:off x="2550699" y="2073932"/>
            <a:ext cx="624744" cy="1516343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  <a:endCxn id="39" idx="0"/>
          </p:cNvCxnSpPr>
          <p:nvPr/>
        </p:nvCxnSpPr>
        <p:spPr>
          <a:xfrm rot="16200000" flipH="1">
            <a:off x="1611173" y="2749369"/>
            <a:ext cx="413463" cy="380462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107658" y="2086551"/>
            <a:ext cx="1872530" cy="396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107520" y="2448233"/>
            <a:ext cx="605800" cy="412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717896" y="2448000"/>
            <a:ext cx="635975" cy="412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607608" y="2089707"/>
            <a:ext cx="746835" cy="396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409567" y="2314232"/>
            <a:ext cx="108000" cy="0"/>
          </a:xfrm>
          <a:prstGeom prst="line">
            <a:avLst/>
          </a:prstGeom>
          <a:ln w="254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206611" y="4419550"/>
            <a:ext cx="216000" cy="0"/>
          </a:xfrm>
          <a:prstGeom prst="line">
            <a:avLst/>
          </a:prstGeom>
          <a:ln w="508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  <a:endCxn id="60" idx="3"/>
          </p:cNvCxnSpPr>
          <p:nvPr/>
        </p:nvCxnSpPr>
        <p:spPr>
          <a:xfrm rot="5400000">
            <a:off x="2951150" y="3303673"/>
            <a:ext cx="1847842" cy="211910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  <a:endCxn id="32" idx="0"/>
          </p:cNvCxnSpPr>
          <p:nvPr/>
        </p:nvCxnSpPr>
        <p:spPr>
          <a:xfrm rot="16200000" flipH="1">
            <a:off x="2130436" y="2230105"/>
            <a:ext cx="413040" cy="1418567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88756" y="3340454"/>
            <a:ext cx="1727051" cy="767206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794240" y="3145909"/>
            <a:ext cx="504000" cy="504000"/>
          </a:xfrm>
          <a:prstGeom prst="roundRect">
            <a:avLst>
              <a:gd name="adj" fmla="val 27265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451417" y="2107200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877207" y="2107200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  <a:endCxn id="37" idx="0"/>
          </p:cNvCxnSpPr>
          <p:nvPr/>
        </p:nvCxnSpPr>
        <p:spPr>
          <a:xfrm rot="16200000" flipH="1">
            <a:off x="972189" y="2689750"/>
            <a:ext cx="619512" cy="279475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  <a:endCxn id="40" idx="0"/>
          </p:cNvCxnSpPr>
          <p:nvPr/>
        </p:nvCxnSpPr>
        <p:spPr>
          <a:xfrm rot="16200000" flipH="1">
            <a:off x="445259" y="2740587"/>
            <a:ext cx="626600" cy="184889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169683" y="3139244"/>
            <a:ext cx="504000" cy="503640"/>
          </a:xfrm>
          <a:prstGeom prst="roundRect">
            <a:avLst>
              <a:gd name="adj" fmla="val 22545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919481" y="4128768"/>
            <a:ext cx="1027442" cy="431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756135" y="3146332"/>
            <a:ext cx="504000" cy="503640"/>
          </a:xfrm>
          <a:prstGeom prst="roundRect">
            <a:avLst>
              <a:gd name="adj" fmla="val 25703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599004" y="3146332"/>
            <a:ext cx="504000" cy="503640"/>
          </a:xfrm>
          <a:prstGeom prst="roundRect">
            <a:avLst>
              <a:gd name="adj" fmla="val 27282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51417" y="1036155"/>
            <a:ext cx="6528771" cy="2497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42" name="Connettore 4 12"/>
          <p:cNvCxnSpPr>
            <a:stCxn id="43" idx="0"/>
            <a:endCxn id="58" idx="3"/>
          </p:cNvCxnSpPr>
          <p:nvPr/>
        </p:nvCxnSpPr>
        <p:spPr>
          <a:xfrm rot="16200000" flipV="1">
            <a:off x="7164761" y="1325846"/>
            <a:ext cx="630543" cy="999688"/>
          </a:xfrm>
          <a:prstGeom prst="bentConnector2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67" y="2140961"/>
            <a:ext cx="378217" cy="419077"/>
          </a:xfrm>
          <a:prstGeom prst="rect">
            <a:avLst/>
          </a:prstGeom>
        </p:spPr>
      </p:pic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 smtClean="0">
                  <a:cs typeface="Times New Roman" pitchFamily="18" charset="0"/>
                </a:rPr>
                <a:t>port</a:t>
              </a:r>
              <a:r>
                <a:rPr lang="it-IT" sz="1400" dirty="0" smtClean="0">
                  <a:cs typeface="Times New Roman" pitchFamily="18" charset="0"/>
                </a:rPr>
                <a:t>(s)</a:t>
              </a:r>
              <a:endParaRPr lang="it-IT" sz="1400" dirty="0">
                <a:cs typeface="Times New Roman" pitchFamily="18" charset="0"/>
              </a:endParaRP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51418" y="1285860"/>
            <a:ext cx="6528770" cy="4491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401309" y="2107200"/>
            <a:ext cx="454505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741674" y="4117729"/>
            <a:ext cx="1027442" cy="431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369243" y="3144476"/>
            <a:ext cx="504000" cy="504000"/>
          </a:xfrm>
          <a:prstGeom prst="roundRect">
            <a:avLst>
              <a:gd name="adj" fmla="val 24109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347343" y="2448000"/>
            <a:ext cx="627615" cy="412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ERFS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>
            <a:stCxn id="37" idx="2"/>
            <a:endCxn id="38" idx="0"/>
          </p:cNvCxnSpPr>
          <p:nvPr/>
        </p:nvCxnSpPr>
        <p:spPr>
          <a:xfrm>
            <a:off x="1421683" y="3642884"/>
            <a:ext cx="11519" cy="4858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>
            <a:stCxn id="40" idx="2"/>
            <a:endCxn id="38" idx="0"/>
          </p:cNvCxnSpPr>
          <p:nvPr/>
        </p:nvCxnSpPr>
        <p:spPr>
          <a:xfrm>
            <a:off x="851004" y="3649972"/>
            <a:ext cx="582198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>
            <a:stCxn id="39" idx="2"/>
            <a:endCxn id="38" idx="0"/>
          </p:cNvCxnSpPr>
          <p:nvPr/>
        </p:nvCxnSpPr>
        <p:spPr>
          <a:xfrm flipH="1">
            <a:off x="1433202" y="3649972"/>
            <a:ext cx="574933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>
            <a:stCxn id="32" idx="2"/>
            <a:endCxn id="60" idx="0"/>
          </p:cNvCxnSpPr>
          <p:nvPr/>
        </p:nvCxnSpPr>
        <p:spPr>
          <a:xfrm>
            <a:off x="3046240" y="3649909"/>
            <a:ext cx="209155" cy="467820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>
            <a:stCxn id="60" idx="0"/>
            <a:endCxn id="61" idx="2"/>
          </p:cNvCxnSpPr>
          <p:nvPr/>
        </p:nvCxnSpPr>
        <p:spPr>
          <a:xfrm flipV="1">
            <a:off x="3255395" y="3648476"/>
            <a:ext cx="365848" cy="46925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  <a:endCxn id="38" idx="2"/>
          </p:cNvCxnSpPr>
          <p:nvPr/>
        </p:nvCxnSpPr>
        <p:spPr>
          <a:xfrm flipH="1" flipV="1">
            <a:off x="1433202" y="4560408"/>
            <a:ext cx="1515042" cy="28646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  <a:endCxn id="60" idx="2"/>
          </p:cNvCxnSpPr>
          <p:nvPr/>
        </p:nvCxnSpPr>
        <p:spPr>
          <a:xfrm flipV="1">
            <a:off x="2948244" y="4549369"/>
            <a:ext cx="307151" cy="297499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928662" y="2714620"/>
            <a:ext cx="1500198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142976" y="3071810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071670" y="307181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64291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eth0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07167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85720" y="1857364"/>
            <a:ext cx="1571636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– </a:t>
            </a:r>
            <a:r>
              <a:rPr lang="it-IT" sz="1400" dirty="0" err="1" smtClean="0">
                <a:cs typeface="Times New Roman" pitchFamily="18" charset="0"/>
              </a:rPr>
              <a:t>dummy_graph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785786" y="2214554"/>
            <a:ext cx="357190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1571604" y="2214554"/>
            <a:ext cx="428628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785786" y="1071546"/>
            <a:ext cx="0" cy="78581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214414" y="1142984"/>
            <a:ext cx="0" cy="71438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642910" y="714356"/>
            <a:ext cx="71438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dummy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285720" y="121442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214414" y="1210374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928662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071670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071538" y="25003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1928794" y="2496258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642910" y="22105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357290" y="2214554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571472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214414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graphicFrame>
        <p:nvGraphicFramePr>
          <p:cNvPr id="24" name="Tabella 23"/>
          <p:cNvGraphicFramePr>
            <a:graphicFrameLocks noGrp="1"/>
          </p:cNvGraphicFramePr>
          <p:nvPr/>
        </p:nvGraphicFramePr>
        <p:xfrm>
          <a:off x="3286116" y="428604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Connettore 1 25"/>
          <p:cNvCxnSpPr/>
          <p:nvPr/>
        </p:nvCxnSpPr>
        <p:spPr>
          <a:xfrm rot="5400000" flipH="1" flipV="1">
            <a:off x="1857356" y="428604"/>
            <a:ext cx="1428760" cy="142876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1857356" y="2214554"/>
            <a:ext cx="1428760" cy="1588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a 29"/>
          <p:cNvGraphicFramePr>
            <a:graphicFrameLocks noGrp="1"/>
          </p:cNvGraphicFramePr>
          <p:nvPr/>
        </p:nvGraphicFramePr>
        <p:xfrm>
          <a:off x="3357554" y="2500306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Connettore 1 30"/>
          <p:cNvCxnSpPr/>
          <p:nvPr/>
        </p:nvCxnSpPr>
        <p:spPr>
          <a:xfrm rot="10800000" flipV="1">
            <a:off x="2428860" y="2500306"/>
            <a:ext cx="1000132" cy="21431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rot="16200000" flipV="1">
            <a:off x="2285984" y="3214686"/>
            <a:ext cx="1214446" cy="92869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port1</a:t>
            </a:r>
            <a:endParaRPr lang="it-IT" sz="1000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port2</a:t>
            </a:r>
            <a:endParaRPr lang="it-IT" sz="1000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eth0</a:t>
            </a:r>
            <a:endParaRPr lang="it-IT" sz="10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eth1</a:t>
            </a:r>
            <a:endParaRPr lang="it-IT" sz="1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vola 18"/>
          <p:cNvSpPr/>
          <p:nvPr/>
        </p:nvSpPr>
        <p:spPr>
          <a:xfrm>
            <a:off x="3338360" y="2360736"/>
            <a:ext cx="2032390" cy="119946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/>
          <p:cNvSpPr/>
          <p:nvPr/>
        </p:nvSpPr>
        <p:spPr>
          <a:xfrm rot="5400000">
            <a:off x="4278526" y="1645791"/>
            <a:ext cx="363052" cy="2727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ttore 1 9"/>
          <p:cNvCxnSpPr/>
          <p:nvPr/>
        </p:nvCxnSpPr>
        <p:spPr>
          <a:xfrm flipH="1" flipV="1">
            <a:off x="1466850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447800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028597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0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17946" y="2960469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llout 10 17"/>
          <p:cNvSpPr/>
          <p:nvPr/>
        </p:nvSpPr>
        <p:spPr>
          <a:xfrm>
            <a:off x="2183527" y="2069511"/>
            <a:ext cx="1154833" cy="31595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6154"/>
              <a:gd name="adj6" fmla="val -3839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llout 10 19"/>
          <p:cNvSpPr/>
          <p:nvPr/>
        </p:nvSpPr>
        <p:spPr>
          <a:xfrm>
            <a:off x="3197522" y="3851916"/>
            <a:ext cx="1154833" cy="62852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786"/>
              <a:gd name="adj6" fmla="val -84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llout 10 21"/>
          <p:cNvSpPr/>
          <p:nvPr/>
        </p:nvSpPr>
        <p:spPr>
          <a:xfrm>
            <a:off x="6025760" y="1778000"/>
            <a:ext cx="1154833" cy="60746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16"/>
              <a:gd name="adj6" fmla="val -2833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988337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7407540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7413890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143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7523011" y="2906825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llout 10 29"/>
          <p:cNvSpPr/>
          <p:nvPr/>
        </p:nvSpPr>
        <p:spPr>
          <a:xfrm>
            <a:off x="5370750" y="3955712"/>
            <a:ext cx="1154833" cy="315952"/>
          </a:xfrm>
          <a:prstGeom prst="callout2">
            <a:avLst>
              <a:gd name="adj1" fmla="val 34828"/>
              <a:gd name="adj2" fmla="val 102739"/>
              <a:gd name="adj3" fmla="val 34828"/>
              <a:gd name="adj4" fmla="val 114200"/>
              <a:gd name="adj5" fmla="val -301516"/>
              <a:gd name="adj6" fmla="val 15174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</a:p>
        </p:txBody>
      </p:sp>
      <p:cxnSp>
        <p:nvCxnSpPr>
          <p:cNvPr id="29" name="Connettore 1 28"/>
          <p:cNvCxnSpPr/>
          <p:nvPr/>
        </p:nvCxnSpPr>
        <p:spPr>
          <a:xfrm>
            <a:off x="1028597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640894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640894" y="3100903"/>
            <a:ext cx="5627807" cy="72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7262351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7268701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03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38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12128</TotalTime>
  <Words>171</Words>
  <Application>Microsoft Office PowerPoint</Application>
  <PresentationFormat>Presentazione su schermo (4:3)</PresentationFormat>
  <Paragraphs>97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Sergio</cp:lastModifiedBy>
  <cp:revision>315</cp:revision>
  <dcterms:created xsi:type="dcterms:W3CDTF">2014-09-12T12:22:58Z</dcterms:created>
  <dcterms:modified xsi:type="dcterms:W3CDTF">2016-03-02T20:50:55Z</dcterms:modified>
</cp:coreProperties>
</file>