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01"/>
    <a:srgbClr val="B03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7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918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9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952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04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298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4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689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932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9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0746-3AC1-4BBD-8131-655ED85EE499}" type="datetimeFigureOut">
              <a:rPr lang="it-IT" smtClean="0"/>
              <a:t>08/05/2016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34C6-3EA2-4C88-BEDC-1F129054F9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21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rminatore 31"/>
          <p:cNvSpPr/>
          <p:nvPr/>
        </p:nvSpPr>
        <p:spPr>
          <a:xfrm>
            <a:off x="1355904" y="138045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Start</a:t>
            </a:r>
            <a:endParaRPr lang="it-IT" sz="1200" dirty="0"/>
          </a:p>
        </p:txBody>
      </p:sp>
      <p:sp>
        <p:nvSpPr>
          <p:cNvPr id="33" name="Elaborazione 32"/>
          <p:cNvSpPr/>
          <p:nvPr/>
        </p:nvSpPr>
        <p:spPr>
          <a:xfrm>
            <a:off x="434877" y="808009"/>
            <a:ext cx="2820722" cy="558939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a creation request </a:t>
            </a:r>
            <a:r>
              <a:rPr lang="it-IT" sz="1600" dirty="0" smtClean="0"/>
              <a:t>from an </a:t>
            </a:r>
            <a:r>
              <a:rPr lang="it-IT" sz="1600" dirty="0" err="1" smtClean="0"/>
              <a:t>authenticated</a:t>
            </a:r>
            <a:r>
              <a:rPr lang="it-IT" sz="1600" dirty="0" smtClean="0"/>
              <a:t> </a:t>
            </a:r>
            <a:r>
              <a:rPr lang="it-IT" sz="1600" dirty="0" err="1" smtClean="0"/>
              <a:t>user</a:t>
            </a:r>
            <a:endParaRPr lang="it-IT" sz="1600" dirty="0"/>
          </a:p>
        </p:txBody>
      </p:sp>
      <p:sp>
        <p:nvSpPr>
          <p:cNvPr id="36" name="Elaborazione 35"/>
          <p:cNvSpPr/>
          <p:nvPr/>
        </p:nvSpPr>
        <p:spPr>
          <a:xfrm>
            <a:off x="431549" y="1583556"/>
            <a:ext cx="2824050" cy="825358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Verify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dirty="0" err="1" smtClean="0"/>
              <a:t>requested</a:t>
            </a:r>
            <a:r>
              <a:rPr lang="it-IT" sz="1600" dirty="0" smtClean="0"/>
              <a:t> </a:t>
            </a:r>
            <a:r>
              <a:rPr lang="it-IT" sz="1600" dirty="0" err="1" smtClean="0"/>
              <a:t>resource</a:t>
            </a:r>
            <a:r>
              <a:rPr lang="it-IT" sz="1600" dirty="0" smtClean="0"/>
              <a:t> </a:t>
            </a:r>
            <a:r>
              <a:rPr lang="it-IT" sz="1600" dirty="0" err="1" smtClean="0"/>
              <a:t>does</a:t>
            </a:r>
            <a:r>
              <a:rPr lang="it-IT" sz="1600" dirty="0" smtClean="0"/>
              <a:t> </a:t>
            </a:r>
            <a:r>
              <a:rPr lang="it-IT" sz="1600" dirty="0" err="1" smtClean="0"/>
              <a:t>not</a:t>
            </a:r>
            <a:r>
              <a:rPr lang="it-IT" sz="1600" dirty="0" smtClean="0"/>
              <a:t> </a:t>
            </a:r>
            <a:r>
              <a:rPr lang="it-IT" sz="1600" dirty="0" err="1" smtClean="0"/>
              <a:t>already</a:t>
            </a:r>
            <a:r>
              <a:rPr lang="it-IT" sz="1600" dirty="0" smtClean="0"/>
              <a:t> </a:t>
            </a:r>
            <a:r>
              <a:rPr lang="it-IT" sz="1600" dirty="0" err="1" smtClean="0"/>
              <a:t>exist</a:t>
            </a:r>
            <a:endParaRPr lang="it-IT" sz="1600" dirty="0"/>
          </a:p>
        </p:txBody>
      </p:sp>
      <p:sp>
        <p:nvSpPr>
          <p:cNvPr id="37" name="Decisione 36"/>
          <p:cNvSpPr/>
          <p:nvPr/>
        </p:nvSpPr>
        <p:spPr>
          <a:xfrm>
            <a:off x="3632487" y="1658449"/>
            <a:ext cx="1335978" cy="675610"/>
          </a:xfrm>
          <a:prstGeom prst="flowChartDecision">
            <a:avLst/>
          </a:prstGeom>
          <a:solidFill>
            <a:srgbClr val="FF860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Match?</a:t>
            </a:r>
            <a:endParaRPr lang="it-IT" sz="1200" dirty="0"/>
          </a:p>
        </p:txBody>
      </p:sp>
      <p:sp>
        <p:nvSpPr>
          <p:cNvPr id="38" name="Elaborazione 37"/>
          <p:cNvSpPr/>
          <p:nvPr/>
        </p:nvSpPr>
        <p:spPr>
          <a:xfrm>
            <a:off x="5351217" y="1664654"/>
            <a:ext cx="3530686" cy="675609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creation</a:t>
            </a:r>
            <a:r>
              <a:rPr lang="it-IT" sz="1600" dirty="0" smtClean="0"/>
              <a:t> </a:t>
            </a:r>
            <a:r>
              <a:rPr lang="it-IT" sz="1600" dirty="0" err="1" smtClean="0"/>
              <a:t>permissions</a:t>
            </a:r>
            <a:endParaRPr lang="it-IT" sz="1600" dirty="0"/>
          </a:p>
        </p:txBody>
      </p:sp>
      <p:sp>
        <p:nvSpPr>
          <p:cNvPr id="40" name="Elaborazione 39"/>
          <p:cNvSpPr/>
          <p:nvPr/>
        </p:nvSpPr>
        <p:spPr>
          <a:xfrm>
            <a:off x="5346193" y="3711095"/>
            <a:ext cx="3542018" cy="698693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Retrieve</a:t>
            </a:r>
            <a:r>
              <a:rPr lang="it-IT" sz="1600" dirty="0" smtClean="0"/>
              <a:t> default </a:t>
            </a:r>
            <a:r>
              <a:rPr lang="it-IT" sz="1600" dirty="0" err="1" smtClean="0"/>
              <a:t>permissions</a:t>
            </a:r>
            <a:r>
              <a:rPr lang="it-IT" sz="1600" dirty="0" smtClean="0"/>
              <a:t> for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kind</a:t>
            </a:r>
            <a:r>
              <a:rPr lang="it-IT" sz="1600" dirty="0" smtClean="0"/>
              <a:t> of </a:t>
            </a:r>
            <a:r>
              <a:rPr lang="it-IT" sz="1600" dirty="0" err="1" smtClean="0"/>
              <a:t>resource</a:t>
            </a:r>
            <a:endParaRPr lang="it-IT" sz="1600" dirty="0"/>
          </a:p>
        </p:txBody>
      </p:sp>
      <p:sp>
        <p:nvSpPr>
          <p:cNvPr id="41" name="Elaborazione 40"/>
          <p:cNvSpPr/>
          <p:nvPr/>
        </p:nvSpPr>
        <p:spPr>
          <a:xfrm>
            <a:off x="5351216" y="4762861"/>
            <a:ext cx="3530686" cy="616191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Create </a:t>
            </a:r>
            <a:r>
              <a:rPr lang="it-IT" sz="1600" dirty="0" err="1" smtClean="0"/>
              <a:t>resource</a:t>
            </a:r>
            <a:r>
              <a:rPr lang="it-IT" sz="1600" dirty="0" smtClean="0"/>
              <a:t> and </a:t>
            </a:r>
            <a:r>
              <a:rPr lang="it-IT" sz="1600" dirty="0" err="1" smtClean="0"/>
              <a:t>assign</a:t>
            </a:r>
            <a:r>
              <a:rPr lang="it-IT" sz="1600" dirty="0" smtClean="0"/>
              <a:t> default </a:t>
            </a:r>
            <a:r>
              <a:rPr lang="it-IT" sz="1600" dirty="0" err="1" smtClean="0"/>
              <a:t>permissions</a:t>
            </a:r>
            <a:endParaRPr lang="it-IT" sz="1600" dirty="0"/>
          </a:p>
        </p:txBody>
      </p:sp>
      <p:cxnSp>
        <p:nvCxnSpPr>
          <p:cNvPr id="48" name="Connettore 2 47"/>
          <p:cNvCxnSpPr>
            <a:stCxn id="36" idx="3"/>
            <a:endCxn id="37" idx="1"/>
          </p:cNvCxnSpPr>
          <p:nvPr/>
        </p:nvCxnSpPr>
        <p:spPr>
          <a:xfrm>
            <a:off x="3255599" y="1996235"/>
            <a:ext cx="376888" cy="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/>
          <p:cNvSpPr txBox="1"/>
          <p:nvPr/>
        </p:nvSpPr>
        <p:spPr>
          <a:xfrm>
            <a:off x="4895503" y="173322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yes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3903841" y="233540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no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70" name="Disco magnetico 69"/>
          <p:cNvSpPr/>
          <p:nvPr/>
        </p:nvSpPr>
        <p:spPr>
          <a:xfrm>
            <a:off x="3038161" y="2156209"/>
            <a:ext cx="471673" cy="50227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73" name="CasellaDiTesto 72"/>
          <p:cNvSpPr txBox="1"/>
          <p:nvPr/>
        </p:nvSpPr>
        <p:spPr>
          <a:xfrm>
            <a:off x="605307" y="2427051"/>
            <a:ext cx="256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200" i="1" dirty="0">
                <a:solidFill>
                  <a:schemeClr val="accent2">
                    <a:lumMod val="75000"/>
                  </a:schemeClr>
                </a:solidFill>
              </a:rPr>
              <a:t>on CURRENT_RESOURCES_PERMISSION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Disco magnetico 95"/>
          <p:cNvSpPr/>
          <p:nvPr/>
        </p:nvSpPr>
        <p:spPr>
          <a:xfrm>
            <a:off x="8631243" y="1365623"/>
            <a:ext cx="509786" cy="50227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8861956" y="1855322"/>
            <a:ext cx="1351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2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USER_CREATION_PERMISSIONS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Decisione 104"/>
          <p:cNvSpPr/>
          <p:nvPr/>
        </p:nvSpPr>
        <p:spPr>
          <a:xfrm>
            <a:off x="6349286" y="2659926"/>
            <a:ext cx="1545076" cy="675610"/>
          </a:xfrm>
          <a:prstGeom prst="flowChartDecision">
            <a:avLst/>
          </a:prstGeom>
          <a:solidFill>
            <a:srgbClr val="FF860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Allowed</a:t>
            </a:r>
            <a:r>
              <a:rPr lang="it-IT" sz="1200" dirty="0" smtClean="0"/>
              <a:t>?</a:t>
            </a:r>
            <a:endParaRPr lang="it-IT" sz="1200" dirty="0"/>
          </a:p>
        </p:txBody>
      </p:sp>
      <p:sp>
        <p:nvSpPr>
          <p:cNvPr id="118" name="Disco magnetico 117"/>
          <p:cNvSpPr/>
          <p:nvPr/>
        </p:nvSpPr>
        <p:spPr>
          <a:xfrm>
            <a:off x="8657397" y="3389804"/>
            <a:ext cx="471673" cy="50227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19" name="CasellaDiTesto 118"/>
          <p:cNvSpPr txBox="1"/>
          <p:nvPr/>
        </p:nvSpPr>
        <p:spPr>
          <a:xfrm>
            <a:off x="8867475" y="3893295"/>
            <a:ext cx="1584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 err="1" smtClean="0">
                <a:solidFill>
                  <a:schemeClr val="accent2">
                    <a:lumMod val="75000"/>
                  </a:schemeClr>
                </a:solidFill>
              </a:rPr>
              <a:t>Lookup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2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DEFAULT_USAGE_PERMISSIONS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2" name="Disco magnetico 121"/>
          <p:cNvSpPr/>
          <p:nvPr/>
        </p:nvSpPr>
        <p:spPr>
          <a:xfrm>
            <a:off x="8613912" y="4511723"/>
            <a:ext cx="471673" cy="50227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23" name="CasellaDiTesto 122"/>
          <p:cNvSpPr txBox="1"/>
          <p:nvPr/>
        </p:nvSpPr>
        <p:spPr>
          <a:xfrm>
            <a:off x="8856144" y="4991300"/>
            <a:ext cx="165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 err="1" smtClean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200" i="1" dirty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it-IT" sz="1200" i="1" dirty="0" smtClean="0">
                <a:solidFill>
                  <a:schemeClr val="accent2">
                    <a:lumMod val="75000"/>
                  </a:schemeClr>
                </a:solidFill>
              </a:rPr>
              <a:t>CURRENT_RESOURCES_PERMISSION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7" name="Terminatore 126"/>
          <p:cNvSpPr/>
          <p:nvPr/>
        </p:nvSpPr>
        <p:spPr>
          <a:xfrm>
            <a:off x="6621574" y="5739119"/>
            <a:ext cx="975340" cy="4420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End</a:t>
            </a:r>
            <a:endParaRPr lang="it-IT" sz="1200" dirty="0"/>
          </a:p>
        </p:txBody>
      </p:sp>
      <p:cxnSp>
        <p:nvCxnSpPr>
          <p:cNvPr id="137" name="Connettore 2 136"/>
          <p:cNvCxnSpPr>
            <a:stCxn id="32" idx="2"/>
            <a:endCxn id="33" idx="0"/>
          </p:cNvCxnSpPr>
          <p:nvPr/>
        </p:nvCxnSpPr>
        <p:spPr>
          <a:xfrm>
            <a:off x="1843574" y="580089"/>
            <a:ext cx="1664" cy="22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33" idx="2"/>
            <a:endCxn id="36" idx="0"/>
          </p:cNvCxnSpPr>
          <p:nvPr/>
        </p:nvCxnSpPr>
        <p:spPr>
          <a:xfrm flipH="1">
            <a:off x="1843574" y="1366948"/>
            <a:ext cx="1664" cy="21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/>
          <p:nvPr/>
        </p:nvCxnSpPr>
        <p:spPr>
          <a:xfrm>
            <a:off x="4973443" y="1996216"/>
            <a:ext cx="376888" cy="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/>
          <p:cNvCxnSpPr>
            <a:stCxn id="38" idx="2"/>
            <a:endCxn id="105" idx="0"/>
          </p:cNvCxnSpPr>
          <p:nvPr/>
        </p:nvCxnSpPr>
        <p:spPr>
          <a:xfrm>
            <a:off x="7116560" y="2340263"/>
            <a:ext cx="5264" cy="31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0" idx="2"/>
            <a:endCxn id="41" idx="0"/>
          </p:cNvCxnSpPr>
          <p:nvPr/>
        </p:nvCxnSpPr>
        <p:spPr>
          <a:xfrm flipH="1">
            <a:off x="7116559" y="4409788"/>
            <a:ext cx="643" cy="35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flipH="1">
            <a:off x="7116880" y="5382549"/>
            <a:ext cx="643" cy="35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H="1">
            <a:off x="7116559" y="3344987"/>
            <a:ext cx="643" cy="35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4 5"/>
          <p:cNvCxnSpPr>
            <a:stCxn id="37" idx="2"/>
            <a:endCxn id="127" idx="1"/>
          </p:cNvCxnSpPr>
          <p:nvPr/>
        </p:nvCxnSpPr>
        <p:spPr>
          <a:xfrm rot="16200000" flipH="1">
            <a:off x="3647984" y="2986551"/>
            <a:ext cx="3626082" cy="2321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6698437" y="3335536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yes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6002716" y="269716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/>
                </a:solidFill>
              </a:rPr>
              <a:t>no</a:t>
            </a:r>
            <a:endParaRPr lang="en-GB" sz="1200" dirty="0">
              <a:solidFill>
                <a:schemeClr val="accent1"/>
              </a:solidFill>
            </a:endParaRPr>
          </a:p>
        </p:txBody>
      </p:sp>
      <p:cxnSp>
        <p:nvCxnSpPr>
          <p:cNvPr id="7" name="Connettore 4 6"/>
          <p:cNvCxnSpPr>
            <a:stCxn id="105" idx="1"/>
          </p:cNvCxnSpPr>
          <p:nvPr/>
        </p:nvCxnSpPr>
        <p:spPr>
          <a:xfrm rot="10800000" flipV="1">
            <a:off x="4803820" y="2997731"/>
            <a:ext cx="1545466" cy="29624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Viola</dc:creator>
  <cp:lastModifiedBy>Alessio Viola</cp:lastModifiedBy>
  <cp:revision>21</cp:revision>
  <dcterms:created xsi:type="dcterms:W3CDTF">2016-05-02T05:09:48Z</dcterms:created>
  <dcterms:modified xsi:type="dcterms:W3CDTF">2016-05-08T23:41:36Z</dcterms:modified>
</cp:coreProperties>
</file>