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4FA3E-6D5E-40F2-AC04-3129802DF1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DD9F8F0-1CDA-407B-847F-7BEA5DEEFD35}">
      <dgm:prSet phldrT="[Text]"/>
      <dgm:spPr/>
      <dgm:t>
        <a:bodyPr/>
        <a:lstStyle/>
        <a:p>
          <a:r>
            <a:rPr lang="nl-BE" dirty="0" err="1" smtClean="0"/>
            <a:t>Unifier</a:t>
          </a:r>
          <a:endParaRPr lang="nl-BE" dirty="0"/>
        </a:p>
      </dgm:t>
    </dgm:pt>
    <dgm:pt modelId="{0D1DB00D-6EC6-4D88-BF62-3641768FCD6A}" type="parTrans" cxnId="{332D9705-4D29-4C88-8F68-790B2D963932}">
      <dgm:prSet/>
      <dgm:spPr/>
      <dgm:t>
        <a:bodyPr/>
        <a:lstStyle/>
        <a:p>
          <a:endParaRPr lang="nl-BE"/>
        </a:p>
      </dgm:t>
    </dgm:pt>
    <dgm:pt modelId="{A8B3D28F-9874-423B-A8DC-38297D506D91}" type="sibTrans" cxnId="{332D9705-4D29-4C88-8F68-790B2D963932}">
      <dgm:prSet/>
      <dgm:spPr/>
      <dgm:t>
        <a:bodyPr/>
        <a:lstStyle/>
        <a:p>
          <a:endParaRPr lang="nl-BE"/>
        </a:p>
      </dgm:t>
    </dgm:pt>
    <dgm:pt modelId="{091038C3-F791-44E1-B4BC-1270D643F2D4}">
      <dgm:prSet phldrT="[Text]"/>
      <dgm:spPr/>
      <dgm:t>
        <a:bodyPr/>
        <a:lstStyle/>
        <a:p>
          <a:r>
            <a:rPr lang="nl-BE" dirty="0" smtClean="0"/>
            <a:t>Log -&gt; </a:t>
          </a:r>
          <a:r>
            <a:rPr lang="nl-BE" dirty="0" err="1" smtClean="0"/>
            <a:t>mongodb</a:t>
          </a:r>
          <a:endParaRPr lang="nl-BE" dirty="0"/>
        </a:p>
      </dgm:t>
    </dgm:pt>
    <dgm:pt modelId="{27D0CC26-F33D-4B09-8907-EFCE7555166D}" type="parTrans" cxnId="{5A8CAAAE-8DA9-4DEC-BD02-300DF5501255}">
      <dgm:prSet/>
      <dgm:spPr/>
      <dgm:t>
        <a:bodyPr/>
        <a:lstStyle/>
        <a:p>
          <a:endParaRPr lang="nl-BE"/>
        </a:p>
      </dgm:t>
    </dgm:pt>
    <dgm:pt modelId="{1954256B-740B-4A3C-9544-738817D0D70E}" type="sibTrans" cxnId="{5A8CAAAE-8DA9-4DEC-BD02-300DF5501255}">
      <dgm:prSet/>
      <dgm:spPr/>
      <dgm:t>
        <a:bodyPr/>
        <a:lstStyle/>
        <a:p>
          <a:endParaRPr lang="nl-BE"/>
        </a:p>
      </dgm:t>
    </dgm:pt>
    <dgm:pt modelId="{5CAD51DE-0133-4FC9-956B-BA08C3B876B0}">
      <dgm:prSet phldrT="[Text]"/>
      <dgm:spPr/>
      <dgm:t>
        <a:bodyPr/>
        <a:lstStyle/>
        <a:p>
          <a:r>
            <a:rPr lang="nl-BE" dirty="0" smtClean="0"/>
            <a:t>Different log formats </a:t>
          </a:r>
          <a:r>
            <a:rPr lang="nl-BE" dirty="0" err="1" smtClean="0"/>
            <a:t>to</a:t>
          </a:r>
          <a:r>
            <a:rPr lang="nl-BE" dirty="0" smtClean="0"/>
            <a:t> </a:t>
          </a:r>
          <a:r>
            <a:rPr lang="nl-BE" dirty="0" err="1" smtClean="0"/>
            <a:t>unified</a:t>
          </a:r>
          <a:r>
            <a:rPr lang="nl-BE" dirty="0" smtClean="0"/>
            <a:t> “log entry”</a:t>
          </a:r>
          <a:endParaRPr lang="nl-BE" dirty="0"/>
        </a:p>
      </dgm:t>
    </dgm:pt>
    <dgm:pt modelId="{CE5488FA-7982-449D-A1BF-021DCE169B78}" type="parTrans" cxnId="{1512374E-DD66-4ABD-98EC-03C53C840AE5}">
      <dgm:prSet/>
      <dgm:spPr/>
      <dgm:t>
        <a:bodyPr/>
        <a:lstStyle/>
        <a:p>
          <a:endParaRPr lang="nl-BE"/>
        </a:p>
      </dgm:t>
    </dgm:pt>
    <dgm:pt modelId="{A2717ABA-B2B0-4DAB-A9BE-6F1B248D913D}" type="sibTrans" cxnId="{1512374E-DD66-4ABD-98EC-03C53C840AE5}">
      <dgm:prSet/>
      <dgm:spPr/>
      <dgm:t>
        <a:bodyPr/>
        <a:lstStyle/>
        <a:p>
          <a:endParaRPr lang="nl-BE"/>
        </a:p>
      </dgm:t>
    </dgm:pt>
    <dgm:pt modelId="{77D3D651-181A-42C8-A281-E4E8FAC6343A}">
      <dgm:prSet phldrT="[Text]"/>
      <dgm:spPr/>
      <dgm:t>
        <a:bodyPr/>
        <a:lstStyle/>
        <a:p>
          <a:r>
            <a:rPr lang="nl-BE" dirty="0" smtClean="0"/>
            <a:t>Profiler</a:t>
          </a:r>
          <a:endParaRPr lang="nl-BE" dirty="0"/>
        </a:p>
      </dgm:t>
    </dgm:pt>
    <dgm:pt modelId="{0EE725E7-2838-4675-845C-68CD57A06510}" type="parTrans" cxnId="{B5D52CA6-FA77-44C2-8C07-F795682DEECC}">
      <dgm:prSet/>
      <dgm:spPr/>
      <dgm:t>
        <a:bodyPr/>
        <a:lstStyle/>
        <a:p>
          <a:endParaRPr lang="nl-BE"/>
        </a:p>
      </dgm:t>
    </dgm:pt>
    <dgm:pt modelId="{4716D556-7475-4DEC-9F96-5B457B3033BD}" type="sibTrans" cxnId="{B5D52CA6-FA77-44C2-8C07-F795682DEECC}">
      <dgm:prSet/>
      <dgm:spPr/>
      <dgm:t>
        <a:bodyPr/>
        <a:lstStyle/>
        <a:p>
          <a:endParaRPr lang="nl-BE"/>
        </a:p>
      </dgm:t>
    </dgm:pt>
    <dgm:pt modelId="{BA7D8BD0-2210-4415-B29F-D26965789EA4}">
      <dgm:prSet phldrT="[Text]"/>
      <dgm:spPr/>
      <dgm:t>
        <a:bodyPr/>
        <a:lstStyle/>
        <a:p>
          <a:r>
            <a:rPr lang="nl-BE" dirty="0" err="1" smtClean="0"/>
            <a:t>Mongodb</a:t>
          </a:r>
          <a:r>
            <a:rPr lang="nl-BE" dirty="0" smtClean="0"/>
            <a:t> -&gt; </a:t>
          </a:r>
          <a:r>
            <a:rPr lang="nl-BE" dirty="0" err="1" smtClean="0"/>
            <a:t>mongodb</a:t>
          </a:r>
          <a:endParaRPr lang="nl-BE" dirty="0"/>
        </a:p>
      </dgm:t>
    </dgm:pt>
    <dgm:pt modelId="{F833ED24-9456-489C-BA68-E943B40126D4}" type="parTrans" cxnId="{C278FAF3-EF57-499F-A4C6-79AA740DBE0C}">
      <dgm:prSet/>
      <dgm:spPr/>
      <dgm:t>
        <a:bodyPr/>
        <a:lstStyle/>
        <a:p>
          <a:endParaRPr lang="nl-BE"/>
        </a:p>
      </dgm:t>
    </dgm:pt>
    <dgm:pt modelId="{4DA7453A-94C2-4E6D-85FF-4D3285EB7E9C}" type="sibTrans" cxnId="{C278FAF3-EF57-499F-A4C6-79AA740DBE0C}">
      <dgm:prSet/>
      <dgm:spPr/>
      <dgm:t>
        <a:bodyPr/>
        <a:lstStyle/>
        <a:p>
          <a:endParaRPr lang="nl-BE"/>
        </a:p>
      </dgm:t>
    </dgm:pt>
    <dgm:pt modelId="{14A31C45-DC7C-4AF8-9FC1-BADAEABF1092}">
      <dgm:prSet phldrT="[Text]"/>
      <dgm:spPr/>
      <dgm:t>
        <a:bodyPr/>
        <a:lstStyle/>
        <a:p>
          <a:r>
            <a:rPr lang="nl-BE" dirty="0" err="1" smtClean="0"/>
            <a:t>Interpret</a:t>
          </a:r>
          <a:r>
            <a:rPr lang="nl-BE" dirty="0" smtClean="0"/>
            <a:t> log data</a:t>
          </a:r>
          <a:endParaRPr lang="nl-BE" dirty="0"/>
        </a:p>
      </dgm:t>
    </dgm:pt>
    <dgm:pt modelId="{A87119EF-37E5-483C-8706-2563F40AB008}" type="parTrans" cxnId="{15A9D882-45B4-4BAD-A163-490B95B880D8}">
      <dgm:prSet/>
      <dgm:spPr/>
      <dgm:t>
        <a:bodyPr/>
        <a:lstStyle/>
        <a:p>
          <a:endParaRPr lang="nl-BE"/>
        </a:p>
      </dgm:t>
    </dgm:pt>
    <dgm:pt modelId="{B2489589-2C91-452E-B817-DE59CFFFB280}" type="sibTrans" cxnId="{15A9D882-45B4-4BAD-A163-490B95B880D8}">
      <dgm:prSet/>
      <dgm:spPr/>
      <dgm:t>
        <a:bodyPr/>
        <a:lstStyle/>
        <a:p>
          <a:endParaRPr lang="nl-BE"/>
        </a:p>
      </dgm:t>
    </dgm:pt>
    <dgm:pt modelId="{E9D2386E-523C-4847-961C-F50BE8D6DEE6}">
      <dgm:prSet phldrT="[Text]"/>
      <dgm:spPr/>
      <dgm:t>
        <a:bodyPr/>
        <a:lstStyle/>
        <a:p>
          <a:r>
            <a:rPr lang="nl-BE" dirty="0" smtClean="0"/>
            <a:t>Firewall</a:t>
          </a:r>
          <a:endParaRPr lang="nl-BE" dirty="0"/>
        </a:p>
      </dgm:t>
    </dgm:pt>
    <dgm:pt modelId="{D701F48C-CF4F-4BB5-895A-1D3B63836ADD}" type="parTrans" cxnId="{44EA2CD4-C7A7-4BAC-8D1C-64789E9A8F31}">
      <dgm:prSet/>
      <dgm:spPr/>
      <dgm:t>
        <a:bodyPr/>
        <a:lstStyle/>
        <a:p>
          <a:endParaRPr lang="nl-BE"/>
        </a:p>
      </dgm:t>
    </dgm:pt>
    <dgm:pt modelId="{A2D27862-8999-43C7-B2FE-E7C0DDA02E50}" type="sibTrans" cxnId="{44EA2CD4-C7A7-4BAC-8D1C-64789E9A8F31}">
      <dgm:prSet/>
      <dgm:spPr/>
      <dgm:t>
        <a:bodyPr/>
        <a:lstStyle/>
        <a:p>
          <a:endParaRPr lang="nl-BE"/>
        </a:p>
      </dgm:t>
    </dgm:pt>
    <dgm:pt modelId="{C7D47BAB-330A-4B6C-A6A6-AB1945D3603F}">
      <dgm:prSet phldrT="[Text]"/>
      <dgm:spPr/>
      <dgm:t>
        <a:bodyPr/>
        <a:lstStyle/>
        <a:p>
          <a:r>
            <a:rPr lang="nl-BE" dirty="0" err="1" smtClean="0"/>
            <a:t>Mongodb</a:t>
          </a:r>
          <a:r>
            <a:rPr lang="nl-BE" dirty="0" smtClean="0"/>
            <a:t> -&gt; …</a:t>
          </a:r>
          <a:endParaRPr lang="nl-BE" dirty="0"/>
        </a:p>
      </dgm:t>
    </dgm:pt>
    <dgm:pt modelId="{9B3F7512-9C2F-40B1-A4F2-D3767797D774}" type="parTrans" cxnId="{70AB842E-9202-4807-80AB-659DB1D98BC6}">
      <dgm:prSet/>
      <dgm:spPr/>
      <dgm:t>
        <a:bodyPr/>
        <a:lstStyle/>
        <a:p>
          <a:endParaRPr lang="nl-BE"/>
        </a:p>
      </dgm:t>
    </dgm:pt>
    <dgm:pt modelId="{E89B1A48-0688-433E-97CF-7443D6EBFA48}" type="sibTrans" cxnId="{70AB842E-9202-4807-80AB-659DB1D98BC6}">
      <dgm:prSet/>
      <dgm:spPr/>
      <dgm:t>
        <a:bodyPr/>
        <a:lstStyle/>
        <a:p>
          <a:endParaRPr lang="nl-BE"/>
        </a:p>
      </dgm:t>
    </dgm:pt>
    <dgm:pt modelId="{A0F4E575-4F2F-4AD1-A376-912FF056339C}">
      <dgm:prSet phldrT="[Text]"/>
      <dgm:spPr/>
      <dgm:t>
        <a:bodyPr/>
        <a:lstStyle/>
        <a:p>
          <a:r>
            <a:rPr lang="nl-BE" dirty="0" err="1" smtClean="0"/>
            <a:t>Compare</a:t>
          </a:r>
          <a:r>
            <a:rPr lang="nl-BE" dirty="0" smtClean="0"/>
            <a:t> profile </a:t>
          </a:r>
          <a:r>
            <a:rPr lang="nl-BE" dirty="0" err="1" smtClean="0"/>
            <a:t>to</a:t>
          </a:r>
          <a:r>
            <a:rPr lang="nl-BE" dirty="0" smtClean="0"/>
            <a:t> </a:t>
          </a:r>
          <a:r>
            <a:rPr lang="nl-BE" dirty="0" err="1" smtClean="0"/>
            <a:t>simulated</a:t>
          </a:r>
          <a:r>
            <a:rPr lang="nl-BE" dirty="0" smtClean="0"/>
            <a:t> </a:t>
          </a:r>
          <a:r>
            <a:rPr lang="nl-BE" dirty="0" err="1" smtClean="0"/>
            <a:t>stream</a:t>
          </a:r>
          <a:r>
            <a:rPr lang="nl-BE" dirty="0" smtClean="0"/>
            <a:t> (</a:t>
          </a:r>
          <a:r>
            <a:rPr lang="nl-BE" dirty="0" err="1" smtClean="0"/>
            <a:t>mongodb</a:t>
          </a:r>
          <a:r>
            <a:rPr lang="nl-BE" dirty="0" smtClean="0"/>
            <a:t> </a:t>
          </a:r>
          <a:r>
            <a:rPr lang="nl-BE" dirty="0" err="1" smtClean="0"/>
            <a:t>repository</a:t>
          </a:r>
          <a:r>
            <a:rPr lang="nl-BE" dirty="0" smtClean="0"/>
            <a:t>)</a:t>
          </a:r>
          <a:endParaRPr lang="nl-BE" dirty="0"/>
        </a:p>
      </dgm:t>
    </dgm:pt>
    <dgm:pt modelId="{04B9D3AC-447D-405D-AF53-04CD26E039D8}" type="parTrans" cxnId="{617B9387-B9F7-463B-B64B-30FB9DC40C71}">
      <dgm:prSet/>
      <dgm:spPr/>
      <dgm:t>
        <a:bodyPr/>
        <a:lstStyle/>
        <a:p>
          <a:endParaRPr lang="nl-BE"/>
        </a:p>
      </dgm:t>
    </dgm:pt>
    <dgm:pt modelId="{8E0F9B93-7874-4E91-BEDD-A5CF165370BB}" type="sibTrans" cxnId="{617B9387-B9F7-463B-B64B-30FB9DC40C71}">
      <dgm:prSet/>
      <dgm:spPr/>
      <dgm:t>
        <a:bodyPr/>
        <a:lstStyle/>
        <a:p>
          <a:endParaRPr lang="nl-BE"/>
        </a:p>
      </dgm:t>
    </dgm:pt>
    <dgm:pt modelId="{2535445E-23E8-4DB7-8DC1-A1AF95B4D4CB}">
      <dgm:prSet phldrT="[Text]"/>
      <dgm:spPr/>
      <dgm:t>
        <a:bodyPr/>
        <a:lstStyle/>
        <a:p>
          <a:r>
            <a:rPr lang="nl-BE" dirty="0" smtClean="0"/>
            <a:t>Group </a:t>
          </a:r>
          <a:r>
            <a:rPr lang="nl-BE" dirty="0" err="1" smtClean="0"/>
            <a:t>requests</a:t>
          </a:r>
          <a:r>
            <a:rPr lang="nl-BE" dirty="0" smtClean="0"/>
            <a:t> (</a:t>
          </a:r>
          <a:r>
            <a:rPr lang="nl-BE" dirty="0" err="1" smtClean="0"/>
            <a:t>location</a:t>
          </a:r>
          <a:r>
            <a:rPr lang="nl-BE" dirty="0" smtClean="0"/>
            <a:t>, time, </a:t>
          </a:r>
          <a:r>
            <a:rPr lang="nl-BE" dirty="0" err="1" smtClean="0"/>
            <a:t>url</a:t>
          </a:r>
          <a:r>
            <a:rPr lang="nl-BE" dirty="0" smtClean="0"/>
            <a:t>)</a:t>
          </a:r>
          <a:endParaRPr lang="nl-BE" dirty="0"/>
        </a:p>
      </dgm:t>
    </dgm:pt>
    <dgm:pt modelId="{627B7E1D-4B3E-4086-BE92-FD102F4A96A3}" type="parTrans" cxnId="{8EA1E7F1-63B9-4B29-85F7-A5850A910DAF}">
      <dgm:prSet/>
      <dgm:spPr/>
      <dgm:t>
        <a:bodyPr/>
        <a:lstStyle/>
        <a:p>
          <a:endParaRPr lang="nl-BE"/>
        </a:p>
      </dgm:t>
    </dgm:pt>
    <dgm:pt modelId="{3E8E9E27-D271-4F0C-ABC1-54E8F1A5C15B}" type="sibTrans" cxnId="{8EA1E7F1-63B9-4B29-85F7-A5850A910DAF}">
      <dgm:prSet/>
      <dgm:spPr/>
      <dgm:t>
        <a:bodyPr/>
        <a:lstStyle/>
        <a:p>
          <a:endParaRPr lang="nl-BE"/>
        </a:p>
      </dgm:t>
    </dgm:pt>
    <dgm:pt modelId="{57A57B00-5CA4-4984-8155-87C0357FA747}">
      <dgm:prSet phldrT="[Text]"/>
      <dgm:spPr/>
      <dgm:t>
        <a:bodyPr/>
        <a:lstStyle/>
        <a:p>
          <a:r>
            <a:rPr lang="nl-BE" dirty="0" err="1" smtClean="0"/>
            <a:t>Calculate</a:t>
          </a:r>
          <a:r>
            <a:rPr lang="nl-BE" dirty="0" smtClean="0"/>
            <a:t> baseline </a:t>
          </a:r>
          <a:r>
            <a:rPr lang="nl-BE" dirty="0" err="1" smtClean="0"/>
            <a:t>url</a:t>
          </a:r>
          <a:endParaRPr lang="nl-BE" dirty="0"/>
        </a:p>
      </dgm:t>
    </dgm:pt>
    <dgm:pt modelId="{12BCFE70-B471-414D-A514-1EC2EB926336}" type="parTrans" cxnId="{C2281C7B-91FD-43FB-94D4-33D011ECFF0B}">
      <dgm:prSet/>
      <dgm:spPr/>
      <dgm:t>
        <a:bodyPr/>
        <a:lstStyle/>
        <a:p>
          <a:endParaRPr lang="nl-BE"/>
        </a:p>
      </dgm:t>
    </dgm:pt>
    <dgm:pt modelId="{E9C2CD37-2401-4979-88F1-7DA194286F97}" type="sibTrans" cxnId="{C2281C7B-91FD-43FB-94D4-33D011ECFF0B}">
      <dgm:prSet/>
      <dgm:spPr/>
      <dgm:t>
        <a:bodyPr/>
        <a:lstStyle/>
        <a:p>
          <a:endParaRPr lang="nl-BE"/>
        </a:p>
      </dgm:t>
    </dgm:pt>
    <dgm:pt modelId="{F537D9B8-B10E-4060-B13F-31C0E48E9852}">
      <dgm:prSet phldrT="[Text]"/>
      <dgm:spPr/>
      <dgm:t>
        <a:bodyPr/>
        <a:lstStyle/>
        <a:p>
          <a:r>
            <a:rPr lang="nl-BE" dirty="0" err="1" smtClean="0"/>
            <a:t>Location</a:t>
          </a:r>
          <a:r>
            <a:rPr lang="nl-BE" dirty="0" smtClean="0"/>
            <a:t>/time (</a:t>
          </a:r>
          <a:r>
            <a:rPr lang="nl-BE" dirty="0" err="1" smtClean="0"/>
            <a:t>static</a:t>
          </a:r>
          <a:r>
            <a:rPr lang="nl-BE" dirty="0" smtClean="0"/>
            <a:t>, new, ratio)</a:t>
          </a:r>
          <a:endParaRPr lang="nl-BE" dirty="0"/>
        </a:p>
      </dgm:t>
    </dgm:pt>
    <dgm:pt modelId="{CA30178D-3CF1-455F-A27C-62BB449D961E}" type="parTrans" cxnId="{E18090EB-851A-4BD9-B025-880258ECD84F}">
      <dgm:prSet/>
      <dgm:spPr/>
      <dgm:t>
        <a:bodyPr/>
        <a:lstStyle/>
        <a:p>
          <a:endParaRPr lang="nl-BE"/>
        </a:p>
      </dgm:t>
    </dgm:pt>
    <dgm:pt modelId="{96540996-9AF3-4735-AA7C-00CFE7A64950}" type="sibTrans" cxnId="{E18090EB-851A-4BD9-B025-880258ECD84F}">
      <dgm:prSet/>
      <dgm:spPr/>
      <dgm:t>
        <a:bodyPr/>
        <a:lstStyle/>
        <a:p>
          <a:endParaRPr lang="nl-BE"/>
        </a:p>
      </dgm:t>
    </dgm:pt>
    <dgm:pt modelId="{943B780E-D024-46D0-934D-817CD687C1D7}" type="pres">
      <dgm:prSet presAssocID="{FBF4FA3E-6D5E-40F2-AC04-3129802DF1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9D36FC44-6EFB-495C-98CD-72C1E4DA2ADC}" type="pres">
      <dgm:prSet presAssocID="{0DD9F8F0-1CDA-407B-847F-7BEA5DEEFD35}" presName="composite" presStyleCnt="0"/>
      <dgm:spPr/>
    </dgm:pt>
    <dgm:pt modelId="{135139A4-904D-4DF9-83B3-3901BDAE7603}" type="pres">
      <dgm:prSet presAssocID="{0DD9F8F0-1CDA-407B-847F-7BEA5DEEFD3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8BD646D-7C43-4210-A0E5-CC2A60E9B8AA}" type="pres">
      <dgm:prSet presAssocID="{0DD9F8F0-1CDA-407B-847F-7BEA5DEEFD3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31A4F07-EC91-49D3-8BEE-42B2555F3285}" type="pres">
      <dgm:prSet presAssocID="{A8B3D28F-9874-423B-A8DC-38297D506D91}" presName="sp" presStyleCnt="0"/>
      <dgm:spPr/>
    </dgm:pt>
    <dgm:pt modelId="{E3F37615-12DE-47AA-92FF-C582D1617DD7}" type="pres">
      <dgm:prSet presAssocID="{77D3D651-181A-42C8-A281-E4E8FAC6343A}" presName="composite" presStyleCnt="0"/>
      <dgm:spPr/>
    </dgm:pt>
    <dgm:pt modelId="{A6BD6A27-7099-4E96-AE0C-FE9188D0BC85}" type="pres">
      <dgm:prSet presAssocID="{77D3D651-181A-42C8-A281-E4E8FAC6343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338E004-85D4-4D73-BAE0-C087B6647B7A}" type="pres">
      <dgm:prSet presAssocID="{77D3D651-181A-42C8-A281-E4E8FAC6343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6F68CAA-89F2-4640-90FF-96D04793E0FC}" type="pres">
      <dgm:prSet presAssocID="{4716D556-7475-4DEC-9F96-5B457B3033BD}" presName="sp" presStyleCnt="0"/>
      <dgm:spPr/>
    </dgm:pt>
    <dgm:pt modelId="{FB8ECEF8-CFE0-45C9-9956-5B80EE5DC7AF}" type="pres">
      <dgm:prSet presAssocID="{E9D2386E-523C-4847-961C-F50BE8D6DEE6}" presName="composite" presStyleCnt="0"/>
      <dgm:spPr/>
    </dgm:pt>
    <dgm:pt modelId="{3BB3D98D-A05E-4ADF-B422-A563A877A1B2}" type="pres">
      <dgm:prSet presAssocID="{E9D2386E-523C-4847-961C-F50BE8D6DEE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DD246D1-0BB3-43A1-92D7-3F8D0D8AE311}" type="pres">
      <dgm:prSet presAssocID="{E9D2386E-523C-4847-961C-F50BE8D6DEE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8E2C36C-18A5-4080-917D-AE5572852988}" type="presOf" srcId="{5CAD51DE-0133-4FC9-956B-BA08C3B876B0}" destId="{68BD646D-7C43-4210-A0E5-CC2A60E9B8AA}" srcOrd="0" destOrd="1" presId="urn:microsoft.com/office/officeart/2005/8/layout/chevron2"/>
    <dgm:cxn modelId="{44EA2CD4-C7A7-4BAC-8D1C-64789E9A8F31}" srcId="{FBF4FA3E-6D5E-40F2-AC04-3129802DF14A}" destId="{E9D2386E-523C-4847-961C-F50BE8D6DEE6}" srcOrd="2" destOrd="0" parTransId="{D701F48C-CF4F-4BB5-895A-1D3B63836ADD}" sibTransId="{A2D27862-8999-43C7-B2FE-E7C0DDA02E50}"/>
    <dgm:cxn modelId="{70AB842E-9202-4807-80AB-659DB1D98BC6}" srcId="{E9D2386E-523C-4847-961C-F50BE8D6DEE6}" destId="{C7D47BAB-330A-4B6C-A6A6-AB1945D3603F}" srcOrd="0" destOrd="0" parTransId="{9B3F7512-9C2F-40B1-A4F2-D3767797D774}" sibTransId="{E89B1A48-0688-433E-97CF-7443D6EBFA48}"/>
    <dgm:cxn modelId="{1512374E-DD66-4ABD-98EC-03C53C840AE5}" srcId="{0DD9F8F0-1CDA-407B-847F-7BEA5DEEFD35}" destId="{5CAD51DE-0133-4FC9-956B-BA08C3B876B0}" srcOrd="1" destOrd="0" parTransId="{CE5488FA-7982-449D-A1BF-021DCE169B78}" sibTransId="{A2717ABA-B2B0-4DAB-A9BE-6F1B248D913D}"/>
    <dgm:cxn modelId="{CF6E0F2C-41D0-4252-AC27-543663673741}" type="presOf" srcId="{14A31C45-DC7C-4AF8-9FC1-BADAEABF1092}" destId="{1338E004-85D4-4D73-BAE0-C087B6647B7A}" srcOrd="0" destOrd="1" presId="urn:microsoft.com/office/officeart/2005/8/layout/chevron2"/>
    <dgm:cxn modelId="{C278FAF3-EF57-499F-A4C6-79AA740DBE0C}" srcId="{77D3D651-181A-42C8-A281-E4E8FAC6343A}" destId="{BA7D8BD0-2210-4415-B29F-D26965789EA4}" srcOrd="0" destOrd="0" parTransId="{F833ED24-9456-489C-BA68-E943B40126D4}" sibTransId="{4DA7453A-94C2-4E6D-85FF-4D3285EB7E9C}"/>
    <dgm:cxn modelId="{D5A7713E-27BA-4617-BFE0-E0097712BA67}" type="presOf" srcId="{57A57B00-5CA4-4984-8155-87C0357FA747}" destId="{1338E004-85D4-4D73-BAE0-C087B6647B7A}" srcOrd="0" destOrd="3" presId="urn:microsoft.com/office/officeart/2005/8/layout/chevron2"/>
    <dgm:cxn modelId="{084DE75F-2C13-4246-8FFA-23726F2669D5}" type="presOf" srcId="{BA7D8BD0-2210-4415-B29F-D26965789EA4}" destId="{1338E004-85D4-4D73-BAE0-C087B6647B7A}" srcOrd="0" destOrd="0" presId="urn:microsoft.com/office/officeart/2005/8/layout/chevron2"/>
    <dgm:cxn modelId="{044AB089-6D9B-4298-8ED9-0389AA03E5D8}" type="presOf" srcId="{C7D47BAB-330A-4B6C-A6A6-AB1945D3603F}" destId="{8DD246D1-0BB3-43A1-92D7-3F8D0D8AE311}" srcOrd="0" destOrd="0" presId="urn:microsoft.com/office/officeart/2005/8/layout/chevron2"/>
    <dgm:cxn modelId="{9B34F0E5-CEF0-4A31-9B0F-E67C9D15D640}" type="presOf" srcId="{2535445E-23E8-4DB7-8DC1-A1AF95B4D4CB}" destId="{1338E004-85D4-4D73-BAE0-C087B6647B7A}" srcOrd="0" destOrd="2" presId="urn:microsoft.com/office/officeart/2005/8/layout/chevron2"/>
    <dgm:cxn modelId="{4FA5747E-1A3B-4B0C-BF01-547C240E945B}" type="presOf" srcId="{091038C3-F791-44E1-B4BC-1270D643F2D4}" destId="{68BD646D-7C43-4210-A0E5-CC2A60E9B8AA}" srcOrd="0" destOrd="0" presId="urn:microsoft.com/office/officeart/2005/8/layout/chevron2"/>
    <dgm:cxn modelId="{C2281C7B-91FD-43FB-94D4-33D011ECFF0B}" srcId="{14A31C45-DC7C-4AF8-9FC1-BADAEABF1092}" destId="{57A57B00-5CA4-4984-8155-87C0357FA747}" srcOrd="1" destOrd="0" parTransId="{12BCFE70-B471-414D-A514-1EC2EB926336}" sibTransId="{E9C2CD37-2401-4979-88F1-7DA194286F97}"/>
    <dgm:cxn modelId="{7E422813-1F2B-4EB7-B504-A20F5A80A8DC}" type="presOf" srcId="{F537D9B8-B10E-4060-B13F-31C0E48E9852}" destId="{8DD246D1-0BB3-43A1-92D7-3F8D0D8AE311}" srcOrd="0" destOrd="2" presId="urn:microsoft.com/office/officeart/2005/8/layout/chevron2"/>
    <dgm:cxn modelId="{3C7EDFB2-C887-4252-BA3E-CFBFE49F283A}" type="presOf" srcId="{0DD9F8F0-1CDA-407B-847F-7BEA5DEEFD35}" destId="{135139A4-904D-4DF9-83B3-3901BDAE7603}" srcOrd="0" destOrd="0" presId="urn:microsoft.com/office/officeart/2005/8/layout/chevron2"/>
    <dgm:cxn modelId="{8EA1E7F1-63B9-4B29-85F7-A5850A910DAF}" srcId="{14A31C45-DC7C-4AF8-9FC1-BADAEABF1092}" destId="{2535445E-23E8-4DB7-8DC1-A1AF95B4D4CB}" srcOrd="0" destOrd="0" parTransId="{627B7E1D-4B3E-4086-BE92-FD102F4A96A3}" sibTransId="{3E8E9E27-D271-4F0C-ABC1-54E8F1A5C15B}"/>
    <dgm:cxn modelId="{5A8CAAAE-8DA9-4DEC-BD02-300DF5501255}" srcId="{0DD9F8F0-1CDA-407B-847F-7BEA5DEEFD35}" destId="{091038C3-F791-44E1-B4BC-1270D643F2D4}" srcOrd="0" destOrd="0" parTransId="{27D0CC26-F33D-4B09-8907-EFCE7555166D}" sibTransId="{1954256B-740B-4A3C-9544-738817D0D70E}"/>
    <dgm:cxn modelId="{94DFCBD0-4A0E-4281-AFD7-01EAAB854E0B}" type="presOf" srcId="{A0F4E575-4F2F-4AD1-A376-912FF056339C}" destId="{8DD246D1-0BB3-43A1-92D7-3F8D0D8AE311}" srcOrd="0" destOrd="1" presId="urn:microsoft.com/office/officeart/2005/8/layout/chevron2"/>
    <dgm:cxn modelId="{1305D090-4398-4926-B265-36C0A68F5FED}" type="presOf" srcId="{FBF4FA3E-6D5E-40F2-AC04-3129802DF14A}" destId="{943B780E-D024-46D0-934D-817CD687C1D7}" srcOrd="0" destOrd="0" presId="urn:microsoft.com/office/officeart/2005/8/layout/chevron2"/>
    <dgm:cxn modelId="{617B9387-B9F7-463B-B64B-30FB9DC40C71}" srcId="{E9D2386E-523C-4847-961C-F50BE8D6DEE6}" destId="{A0F4E575-4F2F-4AD1-A376-912FF056339C}" srcOrd="1" destOrd="0" parTransId="{04B9D3AC-447D-405D-AF53-04CD26E039D8}" sibTransId="{8E0F9B93-7874-4E91-BEDD-A5CF165370BB}"/>
    <dgm:cxn modelId="{9E7DEB12-147A-4B38-9BEF-5416CDD4B508}" type="presOf" srcId="{E9D2386E-523C-4847-961C-F50BE8D6DEE6}" destId="{3BB3D98D-A05E-4ADF-B422-A563A877A1B2}" srcOrd="0" destOrd="0" presId="urn:microsoft.com/office/officeart/2005/8/layout/chevron2"/>
    <dgm:cxn modelId="{15A9D882-45B4-4BAD-A163-490B95B880D8}" srcId="{77D3D651-181A-42C8-A281-E4E8FAC6343A}" destId="{14A31C45-DC7C-4AF8-9FC1-BADAEABF1092}" srcOrd="1" destOrd="0" parTransId="{A87119EF-37E5-483C-8706-2563F40AB008}" sibTransId="{B2489589-2C91-452E-B817-DE59CFFFB280}"/>
    <dgm:cxn modelId="{332D9705-4D29-4C88-8F68-790B2D963932}" srcId="{FBF4FA3E-6D5E-40F2-AC04-3129802DF14A}" destId="{0DD9F8F0-1CDA-407B-847F-7BEA5DEEFD35}" srcOrd="0" destOrd="0" parTransId="{0D1DB00D-6EC6-4D88-BF62-3641768FCD6A}" sibTransId="{A8B3D28F-9874-423B-A8DC-38297D506D91}"/>
    <dgm:cxn modelId="{53B3C8A8-6E98-4DCC-9C94-83F9999DD877}" type="presOf" srcId="{77D3D651-181A-42C8-A281-E4E8FAC6343A}" destId="{A6BD6A27-7099-4E96-AE0C-FE9188D0BC85}" srcOrd="0" destOrd="0" presId="urn:microsoft.com/office/officeart/2005/8/layout/chevron2"/>
    <dgm:cxn modelId="{E18090EB-851A-4BD9-B025-880258ECD84F}" srcId="{A0F4E575-4F2F-4AD1-A376-912FF056339C}" destId="{F537D9B8-B10E-4060-B13F-31C0E48E9852}" srcOrd="0" destOrd="0" parTransId="{CA30178D-3CF1-455F-A27C-62BB449D961E}" sibTransId="{96540996-9AF3-4735-AA7C-00CFE7A64950}"/>
    <dgm:cxn modelId="{B5D52CA6-FA77-44C2-8C07-F795682DEECC}" srcId="{FBF4FA3E-6D5E-40F2-AC04-3129802DF14A}" destId="{77D3D651-181A-42C8-A281-E4E8FAC6343A}" srcOrd="1" destOrd="0" parTransId="{0EE725E7-2838-4675-845C-68CD57A06510}" sibTransId="{4716D556-7475-4DEC-9F96-5B457B3033BD}"/>
    <dgm:cxn modelId="{83517FB9-7A8A-4331-8F76-F3BA71BA1FFD}" type="presParOf" srcId="{943B780E-D024-46D0-934D-817CD687C1D7}" destId="{9D36FC44-6EFB-495C-98CD-72C1E4DA2ADC}" srcOrd="0" destOrd="0" presId="urn:microsoft.com/office/officeart/2005/8/layout/chevron2"/>
    <dgm:cxn modelId="{A06A4612-3A26-40F4-8BC1-D1A53E03F245}" type="presParOf" srcId="{9D36FC44-6EFB-495C-98CD-72C1E4DA2ADC}" destId="{135139A4-904D-4DF9-83B3-3901BDAE7603}" srcOrd="0" destOrd="0" presId="urn:microsoft.com/office/officeart/2005/8/layout/chevron2"/>
    <dgm:cxn modelId="{953022C9-F8F3-4A00-8167-C822D9CA4056}" type="presParOf" srcId="{9D36FC44-6EFB-495C-98CD-72C1E4DA2ADC}" destId="{68BD646D-7C43-4210-A0E5-CC2A60E9B8AA}" srcOrd="1" destOrd="0" presId="urn:microsoft.com/office/officeart/2005/8/layout/chevron2"/>
    <dgm:cxn modelId="{6F9020A2-F358-427F-9219-C86CFB12B0AE}" type="presParOf" srcId="{943B780E-D024-46D0-934D-817CD687C1D7}" destId="{631A4F07-EC91-49D3-8BEE-42B2555F3285}" srcOrd="1" destOrd="0" presId="urn:microsoft.com/office/officeart/2005/8/layout/chevron2"/>
    <dgm:cxn modelId="{58341CB7-3503-43C9-B208-31632EDA753C}" type="presParOf" srcId="{943B780E-D024-46D0-934D-817CD687C1D7}" destId="{E3F37615-12DE-47AA-92FF-C582D1617DD7}" srcOrd="2" destOrd="0" presId="urn:microsoft.com/office/officeart/2005/8/layout/chevron2"/>
    <dgm:cxn modelId="{07A10778-1267-4F0E-B4B1-ADEE0C6A411E}" type="presParOf" srcId="{E3F37615-12DE-47AA-92FF-C582D1617DD7}" destId="{A6BD6A27-7099-4E96-AE0C-FE9188D0BC85}" srcOrd="0" destOrd="0" presId="urn:microsoft.com/office/officeart/2005/8/layout/chevron2"/>
    <dgm:cxn modelId="{50B61D70-5408-4D8D-8D97-3BA79127F36D}" type="presParOf" srcId="{E3F37615-12DE-47AA-92FF-C582D1617DD7}" destId="{1338E004-85D4-4D73-BAE0-C087B6647B7A}" srcOrd="1" destOrd="0" presId="urn:microsoft.com/office/officeart/2005/8/layout/chevron2"/>
    <dgm:cxn modelId="{A64DA25F-18EC-405A-956D-564339EAF0BF}" type="presParOf" srcId="{943B780E-D024-46D0-934D-817CD687C1D7}" destId="{16F68CAA-89F2-4640-90FF-96D04793E0FC}" srcOrd="3" destOrd="0" presId="urn:microsoft.com/office/officeart/2005/8/layout/chevron2"/>
    <dgm:cxn modelId="{B85EB10E-1A74-4F90-9174-20FFBA242E63}" type="presParOf" srcId="{943B780E-D024-46D0-934D-817CD687C1D7}" destId="{FB8ECEF8-CFE0-45C9-9956-5B80EE5DC7AF}" srcOrd="4" destOrd="0" presId="urn:microsoft.com/office/officeart/2005/8/layout/chevron2"/>
    <dgm:cxn modelId="{4D52B60C-AE9F-4798-8C14-93501BD48DCC}" type="presParOf" srcId="{FB8ECEF8-CFE0-45C9-9956-5B80EE5DC7AF}" destId="{3BB3D98D-A05E-4ADF-B422-A563A877A1B2}" srcOrd="0" destOrd="0" presId="urn:microsoft.com/office/officeart/2005/8/layout/chevron2"/>
    <dgm:cxn modelId="{D1AAD838-F020-44EB-BF05-FC04D5864F9D}" type="presParOf" srcId="{FB8ECEF8-CFE0-45C9-9956-5B80EE5DC7AF}" destId="{8DD246D1-0BB3-43A1-92D7-3F8D0D8AE3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39A4-904D-4DF9-83B3-3901BDAE7603}">
      <dsp:nvSpPr>
        <dsp:cNvPr id="0" name=""/>
        <dsp:cNvSpPr/>
      </dsp:nvSpPr>
      <dsp:spPr>
        <a:xfrm rot="5400000">
          <a:off x="-318049" y="318107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err="1" smtClean="0"/>
            <a:t>Unifier</a:t>
          </a:r>
          <a:endParaRPr lang="nl-BE" sz="3500" kern="1200" dirty="0"/>
        </a:p>
      </dsp:txBody>
      <dsp:txXfrm rot="-5400000">
        <a:off x="1" y="742172"/>
        <a:ext cx="1484230" cy="636099"/>
      </dsp:txXfrm>
    </dsp:sp>
    <dsp:sp modelId="{68BD646D-7C43-4210-A0E5-CC2A60E9B8AA}">
      <dsp:nvSpPr>
        <dsp:cNvPr id="0" name=""/>
        <dsp:cNvSpPr/>
      </dsp:nvSpPr>
      <dsp:spPr>
        <a:xfrm rot="5400000">
          <a:off x="4538994" y="-3054706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Log -&gt; </a:t>
          </a:r>
          <a:r>
            <a:rPr lang="nl-BE" sz="1900" kern="1200" dirty="0" err="1" smtClean="0"/>
            <a:t>mongodb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Different log formats </a:t>
          </a:r>
          <a:r>
            <a:rPr lang="nl-BE" sz="1900" kern="1200" dirty="0" err="1" smtClean="0"/>
            <a:t>to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unified</a:t>
          </a:r>
          <a:r>
            <a:rPr lang="nl-BE" sz="1900" kern="1200" dirty="0" smtClean="0"/>
            <a:t> “log entry”</a:t>
          </a:r>
          <a:endParaRPr lang="nl-BE" sz="1900" kern="1200" dirty="0"/>
        </a:p>
      </dsp:txBody>
      <dsp:txXfrm rot="-5400000">
        <a:off x="1484231" y="67336"/>
        <a:ext cx="7420463" cy="1243656"/>
      </dsp:txXfrm>
    </dsp:sp>
    <dsp:sp modelId="{A6BD6A27-7099-4E96-AE0C-FE9188D0BC85}">
      <dsp:nvSpPr>
        <dsp:cNvPr id="0" name=""/>
        <dsp:cNvSpPr/>
      </dsp:nvSpPr>
      <dsp:spPr>
        <a:xfrm rot="5400000">
          <a:off x="-318049" y="2248542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smtClean="0"/>
            <a:t>Profiler</a:t>
          </a:r>
          <a:endParaRPr lang="nl-BE" sz="3500" kern="1200" dirty="0"/>
        </a:p>
      </dsp:txBody>
      <dsp:txXfrm rot="-5400000">
        <a:off x="1" y="2672607"/>
        <a:ext cx="1484230" cy="636099"/>
      </dsp:txXfrm>
    </dsp:sp>
    <dsp:sp modelId="{1338E004-85D4-4D73-BAE0-C087B6647B7A}">
      <dsp:nvSpPr>
        <dsp:cNvPr id="0" name=""/>
        <dsp:cNvSpPr/>
      </dsp:nvSpPr>
      <dsp:spPr>
        <a:xfrm rot="5400000">
          <a:off x="4538994" y="-1124270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Mongodb</a:t>
          </a:r>
          <a:r>
            <a:rPr lang="nl-BE" sz="1900" kern="1200" dirty="0" smtClean="0"/>
            <a:t> -&gt; </a:t>
          </a:r>
          <a:r>
            <a:rPr lang="nl-BE" sz="1900" kern="1200" dirty="0" err="1" smtClean="0"/>
            <a:t>mongodb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Interpret</a:t>
          </a:r>
          <a:r>
            <a:rPr lang="nl-BE" sz="1900" kern="1200" dirty="0" smtClean="0"/>
            <a:t> log data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Group </a:t>
          </a:r>
          <a:r>
            <a:rPr lang="nl-BE" sz="1900" kern="1200" dirty="0" err="1" smtClean="0"/>
            <a:t>requests</a:t>
          </a:r>
          <a:r>
            <a:rPr lang="nl-BE" sz="1900" kern="1200" dirty="0" smtClean="0"/>
            <a:t> (</a:t>
          </a:r>
          <a:r>
            <a:rPr lang="nl-BE" sz="1900" kern="1200" dirty="0" err="1" smtClean="0"/>
            <a:t>location</a:t>
          </a:r>
          <a:r>
            <a:rPr lang="nl-BE" sz="1900" kern="1200" dirty="0" smtClean="0"/>
            <a:t>, time, </a:t>
          </a:r>
          <a:r>
            <a:rPr lang="nl-BE" sz="1900" kern="1200" dirty="0" err="1" smtClean="0"/>
            <a:t>url</a:t>
          </a:r>
          <a:r>
            <a:rPr lang="nl-BE" sz="1900" kern="1200" dirty="0" smtClean="0"/>
            <a:t>)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Calculate</a:t>
          </a:r>
          <a:r>
            <a:rPr lang="nl-BE" sz="1900" kern="1200" dirty="0" smtClean="0"/>
            <a:t> baseline </a:t>
          </a:r>
          <a:r>
            <a:rPr lang="nl-BE" sz="1900" kern="1200" dirty="0" err="1" smtClean="0"/>
            <a:t>url</a:t>
          </a:r>
          <a:endParaRPr lang="nl-BE" sz="1900" kern="1200" dirty="0"/>
        </a:p>
      </dsp:txBody>
      <dsp:txXfrm rot="-5400000">
        <a:off x="1484231" y="1997772"/>
        <a:ext cx="7420463" cy="1243656"/>
      </dsp:txXfrm>
    </dsp:sp>
    <dsp:sp modelId="{3BB3D98D-A05E-4ADF-B422-A563A877A1B2}">
      <dsp:nvSpPr>
        <dsp:cNvPr id="0" name=""/>
        <dsp:cNvSpPr/>
      </dsp:nvSpPr>
      <dsp:spPr>
        <a:xfrm rot="5400000">
          <a:off x="-318049" y="4178977"/>
          <a:ext cx="2120329" cy="14842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smtClean="0"/>
            <a:t>Firewall</a:t>
          </a:r>
          <a:endParaRPr lang="nl-BE" sz="3500" kern="1200" dirty="0"/>
        </a:p>
      </dsp:txBody>
      <dsp:txXfrm rot="-5400000">
        <a:off x="1" y="4603042"/>
        <a:ext cx="1484230" cy="636099"/>
      </dsp:txXfrm>
    </dsp:sp>
    <dsp:sp modelId="{8DD246D1-0BB3-43A1-92D7-3F8D0D8AE311}">
      <dsp:nvSpPr>
        <dsp:cNvPr id="0" name=""/>
        <dsp:cNvSpPr/>
      </dsp:nvSpPr>
      <dsp:spPr>
        <a:xfrm rot="5400000">
          <a:off x="4538994" y="806164"/>
          <a:ext cx="1378214" cy="7487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Mongodb</a:t>
          </a:r>
          <a:r>
            <a:rPr lang="nl-BE" sz="1900" kern="1200" dirty="0" smtClean="0"/>
            <a:t> -&gt; …</a:t>
          </a:r>
          <a:endParaRPr lang="nl-B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Compare</a:t>
          </a:r>
          <a:r>
            <a:rPr lang="nl-BE" sz="1900" kern="1200" dirty="0" smtClean="0"/>
            <a:t> profile </a:t>
          </a:r>
          <a:r>
            <a:rPr lang="nl-BE" sz="1900" kern="1200" dirty="0" err="1" smtClean="0"/>
            <a:t>to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simulated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stream</a:t>
          </a:r>
          <a:r>
            <a:rPr lang="nl-BE" sz="1900" kern="1200" dirty="0" smtClean="0"/>
            <a:t> (</a:t>
          </a:r>
          <a:r>
            <a:rPr lang="nl-BE" sz="1900" kern="1200" dirty="0" err="1" smtClean="0"/>
            <a:t>mongodb</a:t>
          </a:r>
          <a:r>
            <a:rPr lang="nl-BE" sz="1900" kern="1200" dirty="0" smtClean="0"/>
            <a:t> </a:t>
          </a:r>
          <a:r>
            <a:rPr lang="nl-BE" sz="1900" kern="1200" dirty="0" err="1" smtClean="0"/>
            <a:t>repository</a:t>
          </a:r>
          <a:r>
            <a:rPr lang="nl-BE" sz="1900" kern="1200" dirty="0" smtClean="0"/>
            <a:t>)</a:t>
          </a:r>
          <a:endParaRPr lang="nl-B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Location</a:t>
          </a:r>
          <a:r>
            <a:rPr lang="nl-BE" sz="1900" kern="1200" dirty="0" smtClean="0"/>
            <a:t>/time (</a:t>
          </a:r>
          <a:r>
            <a:rPr lang="nl-BE" sz="1900" kern="1200" dirty="0" err="1" smtClean="0"/>
            <a:t>static</a:t>
          </a:r>
          <a:r>
            <a:rPr lang="nl-BE" sz="1900" kern="1200" dirty="0" smtClean="0"/>
            <a:t>, new, ratio)</a:t>
          </a:r>
          <a:endParaRPr lang="nl-BE" sz="1900" kern="1200" dirty="0"/>
        </a:p>
      </dsp:txBody>
      <dsp:txXfrm rot="-5400000">
        <a:off x="1484231" y="3928207"/>
        <a:ext cx="7420463" cy="124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40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5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8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493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93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E6AF-0EB5-4BD9-8EEC-F91DB38A6001}" type="datetimeFigureOut">
              <a:rPr lang="nl-BE" smtClean="0"/>
              <a:t>1/03/2017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19F8-613E-4B52-854F-FFAD6FDB327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4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WEEK 4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7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Firewall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9935" y="1443841"/>
            <a:ext cx="9852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Elk gesimuleerd pakket itereren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Voor elk pakket wordt geanalyseerd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Locatie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Statische lijst geblokkeerde landen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Land dat niet voorkomt in profile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Afwijkende ratio </a:t>
            </a:r>
            <a:r>
              <a:rPr lang="nl-BE" sz="2800" dirty="0" err="1" smtClean="0">
                <a:ea typeface="Dotum" panose="020B0600000101010101" pitchFamily="34" charset="-127"/>
              </a:rPr>
              <a:t>tov</a:t>
            </a:r>
            <a:r>
              <a:rPr lang="nl-BE" sz="2800" dirty="0" smtClean="0">
                <a:ea typeface="Dotum" panose="020B0600000101010101" pitchFamily="34" charset="-127"/>
              </a:rPr>
              <a:t> profile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Tijd</a:t>
            </a:r>
          </a:p>
          <a:p>
            <a:pPr marL="1428750" lvl="2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Aantal connecties per dag per pagina wijkt af (</a:t>
            </a:r>
            <a:r>
              <a:rPr lang="nl-BE" sz="2800" dirty="0" err="1" smtClean="0">
                <a:ea typeface="Dotum" panose="020B0600000101010101" pitchFamily="34" charset="-127"/>
              </a:rPr>
              <a:t>threshold</a:t>
            </a:r>
            <a:r>
              <a:rPr lang="nl-BE" sz="2800" dirty="0" smtClean="0">
                <a:ea typeface="Dotum" panose="020B0600000101010101" pitchFamily="34" charset="-127"/>
              </a:rPr>
              <a:t>)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10" y="681350"/>
            <a:ext cx="6500380" cy="54953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1445" y="1839191"/>
            <a:ext cx="498764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2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60" y="769985"/>
            <a:ext cx="3674918" cy="5318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23" y="769985"/>
            <a:ext cx="3674918" cy="5318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88136" y="4291446"/>
            <a:ext cx="498764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8767268"/>
              </p:ext>
            </p:extLst>
          </p:nvPr>
        </p:nvGraphicFramePr>
        <p:xfrm>
          <a:off x="1610014" y="438342"/>
          <a:ext cx="8971973" cy="598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462" y="2613392"/>
            <a:ext cx="51010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UNIFIER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2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933" y="1228398"/>
            <a:ext cx="89881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Connectie </a:t>
            </a:r>
            <a:r>
              <a:rPr lang="nl-BE" sz="2800" dirty="0" err="1" smtClean="0">
                <a:ea typeface="Dotum" panose="020B0600000101010101" pitchFamily="34" charset="-127"/>
              </a:rPr>
              <a:t>mongoDB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Bestanden openen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 err="1" smtClean="0">
                <a:ea typeface="Dotum" panose="020B0600000101010101" pitchFamily="34" charset="-127"/>
              </a:rPr>
              <a:t>Progressbar</a:t>
            </a:r>
            <a:r>
              <a:rPr lang="nl-BE" sz="2800" dirty="0" smtClean="0">
                <a:ea typeface="Dotum" panose="020B0600000101010101" pitchFamily="34" charset="-127"/>
              </a:rPr>
              <a:t> starten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Enumerate</a:t>
            </a:r>
            <a:r>
              <a:rPr lang="nl-BE" sz="2800" dirty="0" smtClean="0">
                <a:ea typeface="Dotum" panose="020B0600000101010101" pitchFamily="34" charset="-127"/>
              </a:rPr>
              <a:t> </a:t>
            </a:r>
            <a:r>
              <a:rPr lang="nl-BE" sz="2800" dirty="0" err="1" smtClean="0">
                <a:ea typeface="Dotum" panose="020B0600000101010101" pitchFamily="34" charset="-127"/>
              </a:rPr>
              <a:t>lines</a:t>
            </a:r>
            <a:r>
              <a:rPr lang="nl-BE" sz="2800" dirty="0" smtClean="0">
                <a:ea typeface="Dotum" panose="020B0600000101010101" pitchFamily="34" charset="-127"/>
              </a:rPr>
              <a:t> in file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Lijn toevoegen aan lijst</a:t>
            </a:r>
            <a:endParaRPr lang="nl-BE" sz="2800" dirty="0">
              <a:ea typeface="Dotum" panose="020B0600000101010101" pitchFamily="34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Lijst doorgeven aan </a:t>
            </a:r>
            <a:r>
              <a:rPr lang="nl-BE" sz="2800" dirty="0" err="1" smtClean="0">
                <a:ea typeface="Dotum" panose="020B0600000101010101" pitchFamily="34" charset="-127"/>
              </a:rPr>
              <a:t>worker</a:t>
            </a:r>
            <a:r>
              <a:rPr lang="nl-BE" sz="2800" dirty="0" smtClean="0">
                <a:ea typeface="Dotum" panose="020B0600000101010101" pitchFamily="34" charset="-127"/>
              </a:rPr>
              <a:t> en leegmaken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Line parsen naar object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Wachten tot alle </a:t>
            </a:r>
            <a:r>
              <a:rPr lang="nl-BE" sz="2800" dirty="0" err="1" smtClean="0">
                <a:ea typeface="Dotum" panose="020B0600000101010101" pitchFamily="34" charset="-127"/>
              </a:rPr>
              <a:t>threads</a:t>
            </a:r>
            <a:r>
              <a:rPr lang="nl-BE" sz="2800" dirty="0" smtClean="0">
                <a:ea typeface="Dotum" panose="020B0600000101010101" pitchFamily="34" charset="-127"/>
              </a:rPr>
              <a:t> afgerond zijn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>
                <a:ea typeface="Dotum" panose="020B0600000101010101" pitchFamily="34" charset="-127"/>
              </a:rPr>
              <a:t>Index op </a:t>
            </a:r>
            <a:r>
              <a:rPr lang="nl-BE" sz="2800" dirty="0" err="1">
                <a:ea typeface="Dotum" panose="020B0600000101010101" pitchFamily="34" charset="-127"/>
              </a:rPr>
              <a:t>mongoDB</a:t>
            </a:r>
            <a:r>
              <a:rPr lang="nl-BE" sz="2800" dirty="0">
                <a:ea typeface="Dotum" panose="020B0600000101010101" pitchFamily="34" charset="-127"/>
              </a:rPr>
              <a:t> </a:t>
            </a:r>
            <a:r>
              <a:rPr lang="nl-BE" sz="2800" dirty="0" smtClean="0">
                <a:ea typeface="Dotum" panose="020B0600000101010101" pitchFamily="34" charset="-127"/>
              </a:rPr>
              <a:t>plaatsen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Afsluiten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4586" y="0"/>
            <a:ext cx="5182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Output format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459" t="8444" r="43048" b="67805"/>
          <a:stretch/>
        </p:blipFill>
        <p:spPr>
          <a:xfrm>
            <a:off x="1317330" y="1961148"/>
            <a:ext cx="9557341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756" y="2613392"/>
            <a:ext cx="62824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PROFILER</a:t>
            </a:r>
            <a:endParaRPr lang="nl-BE" sz="10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2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081" y="0"/>
            <a:ext cx="2731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Record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74" t="8690" r="29158" b="50889"/>
          <a:stretch/>
        </p:blipFill>
        <p:spPr>
          <a:xfrm>
            <a:off x="1724526" y="1696453"/>
            <a:ext cx="8742948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Connection</a:t>
            </a:r>
            <a:endParaRPr lang="nl-BE" sz="6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00" y="1271857"/>
            <a:ext cx="680000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933" y="1228398"/>
            <a:ext cx="8988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800" dirty="0" err="1" smtClean="0">
                <a:ea typeface="Dotum" panose="020B0600000101010101" pitchFamily="34" charset="-127"/>
              </a:rPr>
              <a:t>Init</a:t>
            </a:r>
            <a:endParaRPr lang="nl-BE" sz="2800" dirty="0" smtClean="0">
              <a:ea typeface="Dotum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Lijst van INDEXEN bepalen voor thread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In de thread </a:t>
            </a:r>
            <a:r>
              <a:rPr lang="nl-BE" sz="2800" dirty="0" err="1" smtClean="0">
                <a:ea typeface="Dotum" panose="020B0600000101010101" pitchFamily="34" charset="-127"/>
              </a:rPr>
              <a:t>mongodoc</a:t>
            </a:r>
            <a:r>
              <a:rPr lang="nl-BE" sz="2800" dirty="0" smtClean="0">
                <a:ea typeface="Dotum" panose="020B0600000101010101" pitchFamily="34" charset="-127"/>
              </a:rPr>
              <a:t> opvragen </a:t>
            </a:r>
            <a:r>
              <a:rPr lang="nl-BE" sz="2800" dirty="0" err="1" smtClean="0">
                <a:ea typeface="Dotum" panose="020B0600000101010101" pitchFamily="34" charset="-127"/>
              </a:rPr>
              <a:t>adhv</a:t>
            </a:r>
            <a:r>
              <a:rPr lang="nl-BE" sz="2800" dirty="0" smtClean="0">
                <a:ea typeface="Dotum" panose="020B0600000101010101" pitchFamily="34" charset="-127"/>
              </a:rPr>
              <a:t> index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Als </a:t>
            </a:r>
            <a:r>
              <a:rPr lang="nl-BE" sz="2800" dirty="0" err="1" smtClean="0">
                <a:ea typeface="Dotum" panose="020B0600000101010101" pitchFamily="34" charset="-127"/>
              </a:rPr>
              <a:t>url</a:t>
            </a:r>
            <a:r>
              <a:rPr lang="nl-BE" sz="2800" dirty="0" smtClean="0">
                <a:ea typeface="Dotum" panose="020B0600000101010101" pitchFamily="34" charset="-127"/>
              </a:rPr>
              <a:t>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Niet bestaat: record toevoegen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nl-BE" sz="2800" dirty="0" smtClean="0">
                <a:ea typeface="Dotum" panose="020B0600000101010101" pitchFamily="34" charset="-127"/>
              </a:rPr>
              <a:t>Wel bestaat: connectie toevoegen aan record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Wachten tot alle </a:t>
            </a:r>
            <a:r>
              <a:rPr lang="nl-BE" sz="2800" dirty="0" err="1" smtClean="0">
                <a:ea typeface="Dotum" panose="020B0600000101010101" pitchFamily="34" charset="-127"/>
              </a:rPr>
              <a:t>threads</a:t>
            </a:r>
            <a:r>
              <a:rPr lang="nl-BE" sz="2800" dirty="0" smtClean="0">
                <a:ea typeface="Dotum" panose="020B0600000101010101" pitchFamily="34" charset="-127"/>
              </a:rPr>
              <a:t> afgerond zijn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Records zonder connectie verwijderen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>
                <a:ea typeface="Dotum" panose="020B0600000101010101" pitchFamily="34" charset="-127"/>
              </a:rPr>
              <a:t>Index op </a:t>
            </a:r>
            <a:r>
              <a:rPr lang="nl-BE" sz="2800" dirty="0" err="1">
                <a:ea typeface="Dotum" panose="020B0600000101010101" pitchFamily="34" charset="-127"/>
              </a:rPr>
              <a:t>mongoDB</a:t>
            </a:r>
            <a:r>
              <a:rPr lang="nl-BE" sz="2800" dirty="0">
                <a:ea typeface="Dotum" panose="020B0600000101010101" pitchFamily="34" charset="-127"/>
              </a:rPr>
              <a:t> </a:t>
            </a:r>
            <a:r>
              <a:rPr lang="nl-BE" sz="2800" dirty="0" smtClean="0">
                <a:ea typeface="Dotum" panose="020B0600000101010101" pitchFamily="34" charset="-127"/>
              </a:rPr>
              <a:t>plaatsen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>
                <a:ea typeface="Dotum" panose="020B0600000101010101" pitchFamily="34" charset="-127"/>
              </a:rPr>
              <a:t>Afsluiten</a:t>
            </a:r>
            <a:endParaRPr lang="nl-BE" sz="2800" dirty="0"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178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Maes</dc:creator>
  <cp:lastModifiedBy>Mathias Maes</cp:lastModifiedBy>
  <cp:revision>7</cp:revision>
  <dcterms:created xsi:type="dcterms:W3CDTF">2017-03-01T07:19:11Z</dcterms:created>
  <dcterms:modified xsi:type="dcterms:W3CDTF">2017-03-01T14:09:34Z</dcterms:modified>
</cp:coreProperties>
</file>