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1A1-0EF5-4BE5-81A4-7313D92E9963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6EFD-B373-46C4-B36E-BE81C031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1A1-0EF5-4BE5-81A4-7313D92E9963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6EFD-B373-46C4-B36E-BE81C031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9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1A1-0EF5-4BE5-81A4-7313D92E9963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6EFD-B373-46C4-B36E-BE81C031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9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1A1-0EF5-4BE5-81A4-7313D92E9963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6EFD-B373-46C4-B36E-BE81C031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1A1-0EF5-4BE5-81A4-7313D92E9963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6EFD-B373-46C4-B36E-BE81C031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1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1A1-0EF5-4BE5-81A4-7313D92E9963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6EFD-B373-46C4-B36E-BE81C031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6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1A1-0EF5-4BE5-81A4-7313D92E9963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6EFD-B373-46C4-B36E-BE81C031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9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1A1-0EF5-4BE5-81A4-7313D92E9963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6EFD-B373-46C4-B36E-BE81C031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8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1A1-0EF5-4BE5-81A4-7313D92E9963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6EFD-B373-46C4-B36E-BE81C031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1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1A1-0EF5-4BE5-81A4-7313D92E9963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6EFD-B373-46C4-B36E-BE81C031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2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1A1-0EF5-4BE5-81A4-7313D92E9963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86EFD-B373-46C4-B36E-BE81C031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1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491A1-0EF5-4BE5-81A4-7313D92E9963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86EFD-B373-46C4-B36E-BE81C031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5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4800" y="1495825"/>
            <a:ext cx="3657600" cy="3581400"/>
          </a:xfrm>
          <a:prstGeom prst="rect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16926" y="1577788"/>
            <a:ext cx="3657600" cy="35814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64626" y="2181625"/>
            <a:ext cx="2362200" cy="2209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IDA Pro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(client)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3326226" y="2758888"/>
            <a:ext cx="24384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 Connection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52500" y="2187388"/>
            <a:ext cx="2362200" cy="2209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(Server)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59937" y="4789856"/>
            <a:ext cx="25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 / or Analysis Machine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4707893"/>
            <a:ext cx="217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w/ OpenGL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989" y="2622988"/>
            <a:ext cx="1693473" cy="1327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45" y="2757151"/>
            <a:ext cx="1473510" cy="1222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726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20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USER</dc:creator>
  <cp:lastModifiedBy>PC USER</cp:lastModifiedBy>
  <cp:revision>4</cp:revision>
  <dcterms:created xsi:type="dcterms:W3CDTF">2010-12-14T17:08:53Z</dcterms:created>
  <dcterms:modified xsi:type="dcterms:W3CDTF">2010-12-14T18:29:47Z</dcterms:modified>
</cp:coreProperties>
</file>