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1" r:id="rId5"/>
    <p:sldId id="258" r:id="rId6"/>
    <p:sldId id="265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B9D3-EC1A-4824-A502-985458E8A46B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969E-0FD8-451B-9327-9D523F5DB756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365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969E-0FD8-451B-9327-9D523F5DB756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3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969E-0FD8-451B-9327-9D523F5DB756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64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677F-FA1E-44CC-9119-FD17F2FEEDCE}" type="datetimeFigureOut">
              <a:rPr lang="cs-CZ" smtClean="0"/>
              <a:pPr/>
              <a:t>30. 3. 2016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C0BB-F95A-4077-84F7-9869D530D74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957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cs-CZ" dirty="0" err="1" smtClean="0"/>
              <a:t>Raspberry</a:t>
            </a:r>
            <a:r>
              <a:rPr lang="cs-CZ" dirty="0" smtClean="0"/>
              <a:t> </a:t>
            </a:r>
            <a:r>
              <a:rPr lang="cs-CZ" dirty="0" err="1" smtClean="0"/>
              <a:t>Pi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Meteorologická stanice 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85720" y="5243522"/>
            <a:ext cx="3643338" cy="757246"/>
          </a:xfrm>
        </p:spPr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Vojtěch </a:t>
            </a:r>
            <a:r>
              <a:rPr lang="cs-CZ" dirty="0" err="1" smtClean="0">
                <a:solidFill>
                  <a:schemeClr val="tx1"/>
                </a:solidFill>
              </a:rPr>
              <a:t>Kuzdas</a:t>
            </a:r>
            <a:endParaRPr lang="cs-CZ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SOŠ strojní a elektrotechnická Veleš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1" y="2947045"/>
            <a:ext cx="1767839" cy="176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4429124" y="5243522"/>
            <a:ext cx="4429156" cy="757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cs-CZ" sz="3200" dirty="0" smtClean="0"/>
              <a:t>Střední odborná škola strojní </a:t>
            </a:r>
            <a:br>
              <a:rPr lang="cs-CZ" sz="3200" dirty="0" smtClean="0"/>
            </a:br>
            <a:r>
              <a:rPr lang="cs-CZ" sz="3200" dirty="0" smtClean="0"/>
              <a:t>a elektrotechnická Velešín</a:t>
            </a:r>
            <a:endParaRPr lang="cs-CZ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Motivace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525963"/>
          </a:xfrm>
        </p:spPr>
        <p:txBody>
          <a:bodyPr>
            <a:normAutofit/>
          </a:bodyPr>
          <a:lstStyle/>
          <a:p>
            <a:r>
              <a:rPr lang="cs-CZ" smtClean="0"/>
              <a:t>Programování je velice </a:t>
            </a:r>
            <a:r>
              <a:rPr lang="cs-CZ" dirty="0" smtClean="0"/>
              <a:t>perspektivní dovednost, chtěl jsem se ho naučit a implementovat ho na hardware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Práce s moderní technologií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Využití v běžném životě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58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Součásti meteorologické stanice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cs-CZ" dirty="0" smtClean="0"/>
              <a:t>Skládá se ze dvou počítačů</a:t>
            </a:r>
          </a:p>
          <a:p>
            <a:pPr lvl="1"/>
            <a:r>
              <a:rPr lang="cs-CZ" dirty="0" err="1" smtClean="0"/>
              <a:t>Raspberry</a:t>
            </a:r>
            <a:r>
              <a:rPr lang="cs-CZ" dirty="0" smtClean="0"/>
              <a:t> </a:t>
            </a:r>
            <a:r>
              <a:rPr lang="cs-CZ" dirty="0" err="1" smtClean="0"/>
              <a:t>Pi</a:t>
            </a:r>
            <a:r>
              <a:rPr lang="cs-CZ" dirty="0" smtClean="0"/>
              <a:t> (</a:t>
            </a:r>
            <a:r>
              <a:rPr lang="cs-CZ" dirty="0" err="1" smtClean="0"/>
              <a:t>RPi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ESP8266</a:t>
            </a:r>
            <a:endParaRPr lang="cs-CZ" dirty="0" smtClean="0"/>
          </a:p>
          <a:p>
            <a:r>
              <a:rPr lang="cs-CZ" dirty="0" err="1" smtClean="0"/>
              <a:t>RPi</a:t>
            </a:r>
            <a:r>
              <a:rPr lang="cs-CZ" dirty="0" smtClean="0"/>
              <a:t> má na snímání hodnot největší podíl</a:t>
            </a:r>
          </a:p>
          <a:p>
            <a:r>
              <a:rPr lang="cs-CZ" dirty="0" smtClean="0"/>
              <a:t>Bezdrátový modul ESP, napájený solárním panelem, posílá naměřené hodnoty skrz webové rozhraní do </a:t>
            </a:r>
            <a:r>
              <a:rPr lang="cs-CZ" dirty="0" err="1" smtClean="0"/>
              <a:t>RPi</a:t>
            </a:r>
            <a:endParaRPr lang="cs-CZ" dirty="0" smtClean="0"/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Měřené veličiny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08520" y="1628800"/>
            <a:ext cx="8229600" cy="4525963"/>
          </a:xfrm>
        </p:spPr>
        <p:txBody>
          <a:bodyPr/>
          <a:lstStyle/>
          <a:p>
            <a:pPr lvl="1"/>
            <a:r>
              <a:rPr lang="cs-CZ" dirty="0" smtClean="0"/>
              <a:t>Teplota (DS18B20)</a:t>
            </a:r>
          </a:p>
          <a:p>
            <a:pPr lvl="1">
              <a:buNone/>
            </a:pPr>
            <a:endParaRPr lang="cs-CZ" dirty="0" smtClean="0"/>
          </a:p>
          <a:p>
            <a:pPr lvl="1"/>
            <a:r>
              <a:rPr lang="cs-CZ" dirty="0" smtClean="0"/>
              <a:t>Intenzita světla (BH1750)</a:t>
            </a:r>
          </a:p>
          <a:p>
            <a:pPr lvl="1"/>
            <a:r>
              <a:rPr lang="cs-CZ" dirty="0" smtClean="0"/>
              <a:t>Barometrický tlak (</a:t>
            </a:r>
            <a:r>
              <a:rPr lang="cs-CZ" dirty="0"/>
              <a:t>BMP085</a:t>
            </a:r>
            <a:r>
              <a:rPr lang="cs-CZ" dirty="0" smtClean="0"/>
              <a:t>)</a:t>
            </a:r>
          </a:p>
          <a:p>
            <a:pPr lvl="1"/>
            <a:r>
              <a:rPr lang="cs-CZ" dirty="0"/>
              <a:t>N</a:t>
            </a:r>
            <a:r>
              <a:rPr lang="cs-CZ" dirty="0" smtClean="0"/>
              <a:t>admořská výška (</a:t>
            </a:r>
            <a:r>
              <a:rPr lang="cs-CZ" dirty="0" err="1"/>
              <a:t>BMP085</a:t>
            </a:r>
            <a:r>
              <a:rPr lang="cs-CZ" dirty="0" smtClean="0"/>
              <a:t>)</a:t>
            </a:r>
          </a:p>
          <a:p>
            <a:pPr lvl="1"/>
            <a:r>
              <a:rPr lang="cs-CZ" dirty="0"/>
              <a:t>Teplota </a:t>
            </a:r>
            <a:r>
              <a:rPr lang="cs-CZ" dirty="0" smtClean="0"/>
              <a:t>&amp; vlhkost (</a:t>
            </a:r>
            <a:r>
              <a:rPr lang="cs-CZ" dirty="0" err="1" smtClean="0"/>
              <a:t>DHT11</a:t>
            </a:r>
            <a:r>
              <a:rPr lang="cs-CZ" dirty="0" smtClean="0"/>
              <a:t>/22)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4448672" y="1500061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měří se </a:t>
            </a:r>
            <a:r>
              <a:rPr lang="cs-CZ" sz="2400" dirty="0"/>
              <a:t>venku </a:t>
            </a:r>
            <a:r>
              <a:rPr lang="cs-CZ" sz="2400" dirty="0" smtClean="0"/>
              <a:t>pomocí modulu </a:t>
            </a:r>
            <a:r>
              <a:rPr lang="cs-CZ" sz="2400" dirty="0"/>
              <a:t>ESP</a:t>
            </a:r>
          </a:p>
        </p:txBody>
      </p:sp>
      <p:sp>
        <p:nvSpPr>
          <p:cNvPr id="6" name="Pravá složená závorka 5"/>
          <p:cNvSpPr/>
          <p:nvPr/>
        </p:nvSpPr>
        <p:spPr>
          <a:xfrm>
            <a:off x="5436096" y="2780926"/>
            <a:ext cx="504056" cy="17281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6192180" y="3193521"/>
            <a:ext cx="301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měří se pomocí </a:t>
            </a:r>
            <a:r>
              <a:rPr lang="cs-CZ" sz="2400" dirty="0" err="1" smtClean="0"/>
              <a:t>Raspberry</a:t>
            </a:r>
            <a:r>
              <a:rPr lang="cs-CZ" sz="2400" dirty="0" smtClean="0"/>
              <a:t> </a:t>
            </a:r>
            <a:r>
              <a:rPr lang="cs-CZ" sz="2400" dirty="0" err="1" smtClean="0"/>
              <a:t>Pi</a:t>
            </a:r>
            <a:r>
              <a:rPr lang="cs-CZ" sz="2400" dirty="0" smtClean="0"/>
              <a:t> 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Schéma zapojení</a:t>
            </a:r>
            <a:endParaRPr lang="cs-CZ" dirty="0"/>
          </a:p>
        </p:txBody>
      </p:sp>
      <p:pic>
        <p:nvPicPr>
          <p:cNvPr id="3" name="Zástupný symbol pro obsah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192688" cy="50249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Zapojená čidla a </a:t>
            </a:r>
            <a:r>
              <a:rPr lang="cs-CZ" dirty="0" err="1" smtClean="0"/>
              <a:t>RPi</a:t>
            </a:r>
            <a:endParaRPr lang="en-US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20738"/>
            <a:ext cx="3538854" cy="2211784"/>
          </a:xfr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26568"/>
            <a:ext cx="1276350" cy="1000125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39" y="2723954"/>
            <a:ext cx="2361905" cy="236190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" y="3861048"/>
            <a:ext cx="2361905" cy="236190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58" y="3026693"/>
            <a:ext cx="3111111" cy="2361905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21" y="4446889"/>
            <a:ext cx="241269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2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Princip fungování stanice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dirty="0" err="1" smtClean="0"/>
              <a:t>ESP8266</a:t>
            </a:r>
            <a:r>
              <a:rPr lang="cs-CZ" dirty="0" smtClean="0"/>
              <a:t> změří teplotu připojeným čidle a následně ji zapíše na své webové rozhraní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cs-CZ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cs-CZ" dirty="0" err="1" smtClean="0"/>
              <a:t>RPi</a:t>
            </a:r>
            <a:r>
              <a:rPr lang="cs-CZ" dirty="0"/>
              <a:t> </a:t>
            </a:r>
            <a:r>
              <a:rPr lang="cs-CZ" dirty="0" smtClean="0"/>
              <a:t>nejprve zpracuje hodnoty ze svých čidel a následně se připojí na webové rozhraní s teplotou ESP modulu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cs-CZ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cs-CZ" dirty="0" err="1" smtClean="0"/>
              <a:t>RPi</a:t>
            </a:r>
            <a:r>
              <a:rPr lang="cs-CZ" dirty="0" smtClean="0"/>
              <a:t> vyhodnotí všechna data z meteorologických čidel, promítne je na displej a zapíše do grafu na školním webu </a:t>
            </a:r>
            <a:r>
              <a:rPr lang="cs-CZ" b="1" i="1" dirty="0"/>
              <a:t>http://</a:t>
            </a:r>
            <a:r>
              <a:rPr lang="cs-CZ" b="1" i="1" dirty="0" err="1"/>
              <a:t>meteo.sosvel.cz</a:t>
            </a:r>
            <a:r>
              <a:rPr lang="cs-CZ" b="1" i="1" dirty="0"/>
              <a:t>/</a:t>
            </a:r>
          </a:p>
          <a:p>
            <a:endParaRPr lang="cs-CZ" i="1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mi projekt přinesl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cs-CZ" dirty="0" smtClean="0"/>
              <a:t>Do projektu jsem vstoupil s minimální znalostí programovacích jazyků a sám jsem se naučil jejich základy a implementování na hardware</a:t>
            </a:r>
          </a:p>
          <a:p>
            <a:endParaRPr lang="cs-CZ" dirty="0"/>
          </a:p>
          <a:p>
            <a:r>
              <a:rPr lang="cs-CZ" dirty="0" smtClean="0"/>
              <a:t>Naučil jsem se logicky přemýšlet a řešit různé problémy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10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RASPBERRY PI FOUNDATION. </a:t>
            </a:r>
            <a:r>
              <a:rPr lang="cs-CZ" sz="2400" i="1" dirty="0" err="1"/>
              <a:t>Raspberry</a:t>
            </a:r>
            <a:r>
              <a:rPr lang="cs-CZ" sz="2400" i="1" dirty="0"/>
              <a:t> </a:t>
            </a:r>
            <a:r>
              <a:rPr lang="cs-CZ" sz="2400" i="1" dirty="0" err="1"/>
              <a:t>Pi</a:t>
            </a:r>
            <a:r>
              <a:rPr lang="cs-CZ" sz="2400" dirty="0"/>
              <a:t> [online]. 2016 [cit. 2016-03-07]. Dostupné z: https://www.raspberrypi.org</a:t>
            </a:r>
            <a:r>
              <a:rPr lang="cs-CZ" sz="2400" dirty="0" smtClean="0"/>
              <a:t>/</a:t>
            </a:r>
            <a:endParaRPr lang="cs-CZ" sz="2400" dirty="0"/>
          </a:p>
          <a:p>
            <a:r>
              <a:rPr lang="cs-CZ" sz="2400" dirty="0" smtClean="0"/>
              <a:t>ESP8266 WIFI </a:t>
            </a:r>
            <a:r>
              <a:rPr lang="cs-CZ" sz="2400" dirty="0" err="1" smtClean="0"/>
              <a:t>SoC</a:t>
            </a:r>
            <a:r>
              <a:rPr lang="cs-CZ" sz="2400" dirty="0" smtClean="0"/>
              <a:t>! </a:t>
            </a:r>
            <a:r>
              <a:rPr lang="cs-CZ" sz="2400" dirty="0" err="1" smtClean="0"/>
              <a:t>General</a:t>
            </a:r>
            <a:r>
              <a:rPr lang="cs-CZ" sz="2400" dirty="0" smtClean="0"/>
              <a:t> </a:t>
            </a:r>
            <a:r>
              <a:rPr lang="cs-CZ" sz="2400" dirty="0" err="1" smtClean="0"/>
              <a:t>News</a:t>
            </a:r>
            <a:r>
              <a:rPr lang="cs-CZ" sz="2400" dirty="0" smtClean="0"/>
              <a:t>. </a:t>
            </a:r>
            <a:r>
              <a:rPr lang="cs-CZ" sz="2400" i="1" dirty="0" smtClean="0"/>
              <a:t>ESP8266 </a:t>
            </a:r>
            <a:r>
              <a:rPr lang="cs-CZ" sz="2400" i="1" dirty="0" err="1" smtClean="0"/>
              <a:t>Community</a:t>
            </a:r>
            <a:r>
              <a:rPr lang="cs-CZ" sz="2400" i="1" dirty="0" smtClean="0"/>
              <a:t> </a:t>
            </a:r>
            <a:r>
              <a:rPr lang="cs-CZ" sz="2400" i="1" dirty="0" err="1" smtClean="0"/>
              <a:t>Forum</a:t>
            </a:r>
            <a:r>
              <a:rPr lang="cs-CZ" sz="2400" dirty="0" smtClean="0"/>
              <a:t> [online]. 2016 [cit. 2016-03-10]. Dostupné z: http://www.esp8266.com/</a:t>
            </a:r>
          </a:p>
          <a:p>
            <a:r>
              <a:rPr lang="cs-CZ" sz="2400" i="1" dirty="0" err="1" smtClean="0"/>
              <a:t>Adafruit</a:t>
            </a:r>
            <a:r>
              <a:rPr lang="cs-CZ" sz="2400" dirty="0" smtClean="0"/>
              <a:t> [online]. </a:t>
            </a:r>
            <a:r>
              <a:rPr lang="cs-CZ" sz="2400" dirty="0" err="1" smtClean="0"/>
              <a:t>Adafruit</a:t>
            </a:r>
            <a:r>
              <a:rPr lang="cs-CZ" sz="2400" dirty="0" smtClean="0"/>
              <a:t> [cit. 2016-03-10]. Dostupné z: https://www.adafruit.com/</a:t>
            </a:r>
          </a:p>
          <a:p>
            <a:r>
              <a:rPr lang="cs-CZ" sz="2400" i="1" dirty="0" err="1" smtClean="0"/>
              <a:t>GitHub</a:t>
            </a:r>
            <a:r>
              <a:rPr lang="cs-CZ" sz="2400" dirty="0" smtClean="0"/>
              <a:t> [online]. 2016 [cit. 2016-03-10]. Dostupné z: https://github.com/ </a:t>
            </a:r>
          </a:p>
          <a:p>
            <a:r>
              <a:rPr lang="cs-CZ" sz="2400" i="1" dirty="0" smtClean="0"/>
              <a:t>I</a:t>
            </a:r>
            <a:r>
              <a:rPr lang="en-US" sz="2400" i="1" dirty="0" err="1" smtClean="0"/>
              <a:t>nstructables</a:t>
            </a:r>
            <a:r>
              <a:rPr lang="en-US" sz="2400" i="1" dirty="0" smtClean="0"/>
              <a:t>: Share what you make</a:t>
            </a:r>
            <a:r>
              <a:rPr lang="en-US" sz="2400" dirty="0" smtClean="0"/>
              <a:t> [online]. 2015 [cit. 2016-03-10]. </a:t>
            </a:r>
            <a:r>
              <a:rPr lang="en-US" sz="2400" dirty="0" err="1" smtClean="0"/>
              <a:t>Dostupné</a:t>
            </a:r>
            <a:r>
              <a:rPr lang="en-US" sz="2400" dirty="0" smtClean="0"/>
              <a:t> z: http://www.instructables.com/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70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</TotalTime>
  <Words>212</Words>
  <Application>Microsoft Office PowerPoint</Application>
  <PresentationFormat>Předvádění na obrazovce 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Calibri</vt:lpstr>
      <vt:lpstr>Motiv sady Office</vt:lpstr>
      <vt:lpstr>Raspberry Pi Meteorologická stanice </vt:lpstr>
      <vt:lpstr>Motivace</vt:lpstr>
      <vt:lpstr>Součásti meteorologické stanice</vt:lpstr>
      <vt:lpstr>Měřené veličiny</vt:lpstr>
      <vt:lpstr>Schéma zapojení</vt:lpstr>
      <vt:lpstr>Zapojená čidla a RPi</vt:lpstr>
      <vt:lpstr>Princip fungování stanice</vt:lpstr>
      <vt:lpstr>Co mi projekt přinesl</vt:lpstr>
      <vt:lpstr>Použité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- Meteorologická stanice</dc:title>
  <dc:creator>Vena</dc:creator>
  <cp:lastModifiedBy>uživatel</cp:lastModifiedBy>
  <cp:revision>45</cp:revision>
  <dcterms:created xsi:type="dcterms:W3CDTF">2016-03-06T16:48:51Z</dcterms:created>
  <dcterms:modified xsi:type="dcterms:W3CDTF">2016-03-30T14:33:17Z</dcterms:modified>
</cp:coreProperties>
</file>