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56" r:id="rId4"/>
    <p:sldId id="258" r:id="rId5"/>
    <p:sldId id="259" r:id="rId6"/>
  </p:sldIdLst>
  <p:sldSz cx="12192000" cy="6858000"/>
  <p:notesSz cx="6858000" cy="9144000"/>
  <p:embeddedFontLst>
    <p:embeddedFont>
      <p:font typeface="나눔스퀘어_ac ExtraBold" panose="020B0600000101010101" pitchFamily="50" charset="-127"/>
      <p:bold r:id="rId8"/>
    </p:embeddedFont>
    <p:embeddedFont>
      <p:font typeface="나눔스퀘어_ac Light" panose="020B0600000101010101" pitchFamily="50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07BF8-BC0C-4028-B0F1-51A5B62B050A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712B7-48D5-4307-8CB5-987D6C705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205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712B7-48D5-4307-8CB5-987D6C70529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33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712B7-48D5-4307-8CB5-987D6C70529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98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712B7-48D5-4307-8CB5-987D6C70529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10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84864-1D38-3957-C042-E5E97F7B9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92341F-A9B1-5877-4915-9D62DD21A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92B83-E193-345F-F7CA-3AEAE06C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3925-7197-42E4-86C3-680255EE4564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393FE0-05A5-868E-2E8A-0BEBF191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70290-C22D-520D-A4FA-4229E79D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E95B-5290-4C61-AF3D-AFD1371DA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14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9B2D2-A860-8130-1F92-192C8CC9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FCB9-4D7F-E656-9C24-70181EFAA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659F6F-0933-F2BD-726F-B2666609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3925-7197-42E4-86C3-680255EE4564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C3745-6E87-5A03-148E-4D9673BC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9E836-3D33-E621-70B0-6ED3A9F2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E95B-5290-4C61-AF3D-AFD1371DA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0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9B5A70-572B-7D63-D79C-94E5792E9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5A8E97-CC2C-B08C-EB84-24D48DF2C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C8A8C-C22C-4312-6600-9572C920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3925-7197-42E4-86C3-680255EE4564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72050-8E85-A8F9-CB5B-B4CD3A79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EBB84-9C21-4745-8D41-DB029969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E95B-5290-4C61-AF3D-AFD1371DA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A700C-F28C-31C3-21B5-251FBB00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B3BE0-3FF2-5F0B-0CC3-E1F312DA9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3567A-D9CD-B816-6C43-6B88098E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3925-7197-42E4-86C3-680255EE4564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2094A-EFE4-A0EA-C239-BFD3BE45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E27E5-570D-39BD-F3FA-EBB282A0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E95B-5290-4C61-AF3D-AFD1371DA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15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3941D-F9DB-DBBF-B37F-C7049867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EDCEA8-B4E0-65EE-A602-128601FB0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24B24-22BE-1523-BF8E-5BC1F5FF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3925-7197-42E4-86C3-680255EE4564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4AC55-18FA-ADFA-B528-84BCEC6D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2FE8E-30BE-36D9-E97C-61E40378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E95B-5290-4C61-AF3D-AFD1371DA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90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FB44A-2AD5-2CB0-491E-F1DD53CE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5377E-5542-3DFC-0734-41B5D8372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96DA8A-3969-1B1E-4159-23B451C19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2F02B7-C83C-67D2-0B97-177B326E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3925-7197-42E4-86C3-680255EE4564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C02AB-6309-BCDC-7D78-92CAE775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66C12-06B5-8C8A-E351-F889889B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E95B-5290-4C61-AF3D-AFD1371DA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78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4B63C-F81B-EDE4-8A58-5BAA95E5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8697CC-1BB5-D4B8-DAE7-CF7A0A563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2A73CD-191A-93F4-E1B2-446EE81A8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F94236-C0E2-1854-C944-7FC773674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939EC2-F8B3-EDEE-BE49-A015243CC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6F5B49-5595-7243-B2D5-64A8E803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3925-7197-42E4-86C3-680255EE4564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A6F8EF-9154-2CD0-AD18-66184472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AB7B58-A2CA-36F4-BB74-B8F1BC96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E95B-5290-4C61-AF3D-AFD1371DA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21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33E8C-C34F-2091-3888-52757DF6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E20F8D-BB07-9C27-C7ED-11F003D1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3925-7197-42E4-86C3-680255EE4564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C9273F-E97E-4BB0-A4C2-8AD363B6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68A384-F531-2A71-C82C-E3B840B8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E95B-5290-4C61-AF3D-AFD1371DA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4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BBC258-F4FF-0B71-1C5F-9A7356DE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3925-7197-42E4-86C3-680255EE4564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FC8B6-91C1-5C26-9FE8-52C1BF2A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64A8DC-37C2-A36D-79FB-0BD36AE4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E95B-5290-4C61-AF3D-AFD1371DA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51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3B3BE-7A8F-6139-FFBE-AC74FC89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BC3B8-3952-81BA-F117-9BE54977B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685B73-AA32-8C6F-8F33-0F530D19A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3CB456-70DE-C1E1-4532-CBA0A8C9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3925-7197-42E4-86C3-680255EE4564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3811DD-F834-01B2-1DC3-0F1AA47C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D72A8F-9D10-5645-3DF6-FA213230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E95B-5290-4C61-AF3D-AFD1371DA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8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3B44D-E369-05B4-0692-FD902866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BFC5F-0430-2B17-B966-825783248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7EA37E-DD67-D96D-E4F0-ED15B37E1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5F9E43-879E-5FD5-6EC3-3BBB0725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3925-7197-42E4-86C3-680255EE4564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EFD49-6F5C-9852-AD06-6D24BBD0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AFBE2-269C-7F60-F945-B9484121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E95B-5290-4C61-AF3D-AFD1371DA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84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EFF53D-62E0-94F5-5E72-990D203E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DFC46-48FC-9CE2-A5DA-F0E2711FB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0E72F-6061-FFCF-AEFA-3CD369D81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983925-7197-42E4-86C3-680255EE4564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7A1BA6-C2D4-6A7C-A88C-3FFE0B805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38242-D56E-78F3-EA81-2ED7E02B1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E9E95B-5290-4C61-AF3D-AFD1371DA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5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E9BAC3-899D-C40A-370C-703BE85C173C}"/>
              </a:ext>
            </a:extLst>
          </p:cNvPr>
          <p:cNvSpPr txBox="1"/>
          <p:nvPr/>
        </p:nvSpPr>
        <p:spPr>
          <a:xfrm>
            <a:off x="-1" y="0"/>
            <a:ext cx="1773569" cy="646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StepLR</a:t>
            </a:r>
            <a:endParaRPr lang="en-US" altLang="ko-KR" sz="3600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B5A51A-2C57-4390-4AB7-203FED260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" y="872054"/>
            <a:ext cx="4629150" cy="742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3B72D6-CD39-4EDB-F3F5-5225D851A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20" y="3105150"/>
            <a:ext cx="4391025" cy="647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ADAC57-ECD8-8098-DA1D-2DB9B1E2B508}"/>
              </a:ext>
            </a:extLst>
          </p:cNvPr>
          <p:cNvSpPr txBox="1"/>
          <p:nvPr/>
        </p:nvSpPr>
        <p:spPr>
          <a:xfrm>
            <a:off x="-2" y="1938241"/>
            <a:ext cx="2994815" cy="646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MultiStepLR</a:t>
            </a:r>
            <a:endParaRPr lang="en-US" altLang="ko-KR" sz="36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73C0F-391D-46BE-7830-0EBB5E56C7E2}"/>
              </a:ext>
            </a:extLst>
          </p:cNvPr>
          <p:cNvSpPr txBox="1"/>
          <p:nvPr/>
        </p:nvSpPr>
        <p:spPr>
          <a:xfrm>
            <a:off x="-2" y="4208898"/>
            <a:ext cx="4621097" cy="646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effectLst/>
              </a:rPr>
              <a:t>ReduceLROnPlateau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A9CD5-9324-67C1-C767-FB2BA56D3DA0}"/>
              </a:ext>
            </a:extLst>
          </p:cNvPr>
          <p:cNvSpPr txBox="1"/>
          <p:nvPr/>
        </p:nvSpPr>
        <p:spPr>
          <a:xfrm>
            <a:off x="5062953" y="691674"/>
            <a:ext cx="3688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size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마다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LR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Gamma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만큼 곱해서 재조정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Param : </a:t>
            </a:r>
            <a:r>
              <a:rPr lang="en-US" altLang="ko-KR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step_size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gamma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8B602E-692F-4DED-2E62-7BE0E6189C48}"/>
              </a:ext>
            </a:extLst>
          </p:cNvPr>
          <p:cNvSpPr txBox="1"/>
          <p:nvPr/>
        </p:nvSpPr>
        <p:spPr>
          <a:xfrm>
            <a:off x="5062953" y="2915645"/>
            <a:ext cx="3688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특정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epoch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마다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LR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Gamma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만큼 곱해서 재조정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Param : milestones, gamma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859FD7-063B-2596-6714-C4E03505DB6F}"/>
              </a:ext>
            </a:extLst>
          </p:cNvPr>
          <p:cNvSpPr txBox="1"/>
          <p:nvPr/>
        </p:nvSpPr>
        <p:spPr>
          <a:xfrm>
            <a:off x="-121922" y="5311277"/>
            <a:ext cx="379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LR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재조정하는 주기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or epoch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지정하는 기준의 모호함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2195177-E404-AD3A-4E88-8BB94F080803}"/>
              </a:ext>
            </a:extLst>
          </p:cNvPr>
          <p:cNvSpPr/>
          <p:nvPr/>
        </p:nvSpPr>
        <p:spPr>
          <a:xfrm>
            <a:off x="3817161" y="5506126"/>
            <a:ext cx="803934" cy="22686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3B4960-D4CE-1489-CA74-1958C64E2124}"/>
              </a:ext>
            </a:extLst>
          </p:cNvPr>
          <p:cNvSpPr txBox="1"/>
          <p:nvPr/>
        </p:nvSpPr>
        <p:spPr>
          <a:xfrm>
            <a:off x="5062953" y="5157895"/>
            <a:ext cx="5717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특정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epoch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횟수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(patience)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동안 성능 향상이 없을 때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LR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factor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만큼 곱해서 재조정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Param : mode(min or max), factor, patience, …)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275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7F3EF0-70F0-06D7-538D-6FB392F4E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37" y="4297301"/>
            <a:ext cx="6652557" cy="21892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4C1027-EE57-D93B-7292-2883658CE5C1}"/>
              </a:ext>
            </a:extLst>
          </p:cNvPr>
          <p:cNvSpPr txBox="1"/>
          <p:nvPr/>
        </p:nvSpPr>
        <p:spPr>
          <a:xfrm>
            <a:off x="7276893" y="4561194"/>
            <a:ext cx="33645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ReduceLROnPlateau</a:t>
            </a:r>
          </a:p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Patience = 5</a:t>
            </a:r>
          </a:p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Factor = 0.1</a:t>
            </a:r>
          </a:p>
          <a:p>
            <a:r>
              <a:rPr lang="en-US" altLang="ko-KR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train_score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= 0.98</a:t>
            </a:r>
          </a:p>
          <a:p>
            <a:r>
              <a:rPr lang="en-US" altLang="ko-KR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test_score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= 0.9635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3534A7-0991-B994-5E53-23C0B23E2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62" y="201599"/>
            <a:ext cx="6529532" cy="21487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B2A862-679C-831B-E264-98346748DCB8}"/>
              </a:ext>
            </a:extLst>
          </p:cNvPr>
          <p:cNvSpPr txBox="1"/>
          <p:nvPr/>
        </p:nvSpPr>
        <p:spPr>
          <a:xfrm>
            <a:off x="7215811" y="445251"/>
            <a:ext cx="26158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StepLR</a:t>
            </a:r>
          </a:p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Step_size = 30</a:t>
            </a:r>
          </a:p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Gamma = 0.1</a:t>
            </a:r>
          </a:p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train_score = 0.9650</a:t>
            </a:r>
          </a:p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test_score = 0.9557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7A1AD9E-C274-ED9F-E862-CCA2602FF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48" y="2249449"/>
            <a:ext cx="6591046" cy="21689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9E8E68C-10C5-9584-E280-92DAC2E23512}"/>
              </a:ext>
            </a:extLst>
          </p:cNvPr>
          <p:cNvSpPr txBox="1"/>
          <p:nvPr/>
        </p:nvSpPr>
        <p:spPr>
          <a:xfrm>
            <a:off x="7215811" y="2503222"/>
            <a:ext cx="34255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MultiStepLR</a:t>
            </a:r>
          </a:p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Step_size = 30</a:t>
            </a:r>
          </a:p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milestones = [50, 75, 87, 94]</a:t>
            </a:r>
          </a:p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train_score = 0.9925</a:t>
            </a:r>
          </a:p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test_score = 0.9650</a:t>
            </a:r>
          </a:p>
        </p:txBody>
      </p:sp>
    </p:spTree>
    <p:extLst>
      <p:ext uri="{BB962C8B-B14F-4D97-AF65-F5344CB8AC3E}">
        <p14:creationId xmlns:p14="http://schemas.microsoft.com/office/powerpoint/2010/main" val="271527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F41C94-6DAC-64DF-E0D8-E9D019EE7D05}"/>
              </a:ext>
            </a:extLst>
          </p:cNvPr>
          <p:cNvSpPr txBox="1"/>
          <p:nvPr/>
        </p:nvSpPr>
        <p:spPr>
          <a:xfrm>
            <a:off x="0" y="0"/>
            <a:ext cx="7158625" cy="646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CosineAnnealingWarmRestarts</a:t>
            </a:r>
            <a:endParaRPr lang="ko-KR" altLang="en-US" sz="36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188D1F5-C1AF-E89B-9E02-8D63980C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2" y="824453"/>
            <a:ext cx="7539197" cy="10272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4B4D5A-B1DC-B1E4-706C-A66E0746B14B}"/>
              </a:ext>
            </a:extLst>
          </p:cNvPr>
          <p:cNvSpPr txBox="1"/>
          <p:nvPr/>
        </p:nvSpPr>
        <p:spPr>
          <a:xfrm>
            <a:off x="7358158" y="1571955"/>
            <a:ext cx="50184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SGDR: Stochastic Gradient Descent with Warm Restarts (arXiv:1608.03983)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02F3A9-37F4-3A8C-5FC6-489C4AB0DCA5}"/>
              </a:ext>
            </a:extLst>
          </p:cNvPr>
          <p:cNvSpPr txBox="1"/>
          <p:nvPr/>
        </p:nvSpPr>
        <p:spPr>
          <a:xfrm>
            <a:off x="7098085" y="2697953"/>
            <a:ext cx="66033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LR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주기적으로 진동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warm restart</a:t>
            </a:r>
          </a:p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새로운 주기가 시작될 때 초기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LR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 돌아감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 주기가 끝났을 때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(T_cur = </a:t>
            </a:r>
            <a:r>
              <a:rPr lang="en-US" altLang="ko-KR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T_i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다음 주기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이전 주기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* </a:t>
            </a:r>
            <a:r>
              <a:rPr lang="en-US" altLang="ko-KR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T_mult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다음 주기는 이전 주기보다 작아질 수 없음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0B667CA-BDCB-04DB-5624-0E61CB76ED42}"/>
              </a:ext>
            </a:extLst>
          </p:cNvPr>
          <p:cNvGrpSpPr/>
          <p:nvPr/>
        </p:nvGrpSpPr>
        <p:grpSpPr>
          <a:xfrm>
            <a:off x="0" y="4741763"/>
            <a:ext cx="6430770" cy="2116237"/>
            <a:chOff x="0" y="4686368"/>
            <a:chExt cx="6430770" cy="211623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176FDBF-08C0-DA1D-E49C-995CA7F3F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686368"/>
              <a:ext cx="6430770" cy="211623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ED2E14-5A2A-CA13-1890-5292A6E7944C}"/>
                </a:ext>
              </a:extLst>
            </p:cNvPr>
            <p:cNvSpPr txBox="1"/>
            <p:nvPr/>
          </p:nvSpPr>
          <p:spPr>
            <a:xfrm>
              <a:off x="2864088" y="6033547"/>
              <a:ext cx="1402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f1=0.9775</a:t>
              </a:r>
              <a:endParaRPr lang="ko-KR" altLang="en-US" dirty="0"/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67B4A781-0254-2172-0D07-FC6FD9A09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50" y="1833565"/>
            <a:ext cx="6069180" cy="27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6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71027C6E-48B9-A350-7AF9-EA7167E63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705" y="664926"/>
            <a:ext cx="3828772" cy="29672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F41C94-6DAC-64DF-E0D8-E9D019EE7D05}"/>
              </a:ext>
            </a:extLst>
          </p:cNvPr>
          <p:cNvSpPr txBox="1"/>
          <p:nvPr/>
        </p:nvSpPr>
        <p:spPr>
          <a:xfrm>
            <a:off x="0" y="0"/>
            <a:ext cx="7158625" cy="646331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CosineAnnealingWarmRestarts</a:t>
            </a:r>
            <a:endParaRPr lang="ko-KR" altLang="en-US" sz="36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586460-F646-3910-20EA-5CA6D30BF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" y="1183987"/>
            <a:ext cx="4000500" cy="26193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4B4A90D-8AA0-6D85-2708-D3D3D1E22F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7" t="-22399" r="-2307" b="22399"/>
          <a:stretch/>
        </p:blipFill>
        <p:spPr>
          <a:xfrm>
            <a:off x="4076717" y="765404"/>
            <a:ext cx="4064236" cy="27197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A5B2488-1EEC-DE4C-214A-7047D5AA6F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587" t="3391" r="5915" b="13249"/>
          <a:stretch/>
        </p:blipFill>
        <p:spPr>
          <a:xfrm>
            <a:off x="0" y="4341019"/>
            <a:ext cx="4000500" cy="25169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661D9B-2673-AC99-68E1-A62905B7BD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729" t="13845" r="6212" b="14094"/>
          <a:stretch/>
        </p:blipFill>
        <p:spPr>
          <a:xfrm>
            <a:off x="5711421" y="4341019"/>
            <a:ext cx="3835634" cy="2422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EF4625-F846-D73E-BFF9-7BB1F48766B7}"/>
              </a:ext>
            </a:extLst>
          </p:cNvPr>
          <p:cNvSpPr txBox="1"/>
          <p:nvPr/>
        </p:nvSpPr>
        <p:spPr>
          <a:xfrm>
            <a:off x="264796" y="893789"/>
            <a:ext cx="400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코사인 어닐링 이전 접근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: CyclicalLR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8D07D8-8536-A8FD-346D-BA01F6651C25}"/>
              </a:ext>
            </a:extLst>
          </p:cNvPr>
          <p:cNvSpPr txBox="1"/>
          <p:nvPr/>
        </p:nvSpPr>
        <p:spPr>
          <a:xfrm>
            <a:off x="4138232" y="765404"/>
            <a:ext cx="533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Cyclical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LR scheduler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 특징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수렴이 빠르지만 수렴 과정에서 진동이 나타남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13D7FED-6507-903A-C6CE-4EDA61BF904D}"/>
              </a:ext>
            </a:extLst>
          </p:cNvPr>
          <p:cNvSpPr/>
          <p:nvPr/>
        </p:nvSpPr>
        <p:spPr>
          <a:xfrm>
            <a:off x="4197648" y="5325413"/>
            <a:ext cx="1420007" cy="45413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F8C2D5-8E2F-27EF-BF4B-257FCA123AF0}"/>
              </a:ext>
            </a:extLst>
          </p:cNvPr>
          <p:cNvSpPr/>
          <p:nvPr/>
        </p:nvSpPr>
        <p:spPr>
          <a:xfrm>
            <a:off x="6511264" y="4179238"/>
            <a:ext cx="884642" cy="267876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213769-0DEA-15A1-6A89-692A51581F60}"/>
              </a:ext>
            </a:extLst>
          </p:cNvPr>
          <p:cNvSpPr txBox="1"/>
          <p:nvPr/>
        </p:nvSpPr>
        <p:spPr>
          <a:xfrm>
            <a:off x="6413249" y="3532907"/>
            <a:ext cx="3268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LR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min, max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 급격히 변화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-&gt; Local minima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탈출 용이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51DBC2-4EA8-6E98-A2C7-7B69E26151B8}"/>
              </a:ext>
            </a:extLst>
          </p:cNvPr>
          <p:cNvSpPr/>
          <p:nvPr/>
        </p:nvSpPr>
        <p:spPr>
          <a:xfrm>
            <a:off x="6769015" y="5418894"/>
            <a:ext cx="2227699" cy="833806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0FDAEF-5544-29FA-5D20-A3C83BC9DF7F}"/>
              </a:ext>
            </a:extLst>
          </p:cNvPr>
          <p:cNvSpPr txBox="1"/>
          <p:nvPr/>
        </p:nvSpPr>
        <p:spPr>
          <a:xfrm>
            <a:off x="9254465" y="5299876"/>
            <a:ext cx="3268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Epoch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증가할수록 주기 증가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-&gt;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학습 초기에 비해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후기에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LR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변화를 줄이며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파라미터를 안정화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E4D961-1BE7-DFF8-E338-D24F661353BB}"/>
              </a:ext>
            </a:extLst>
          </p:cNvPr>
          <p:cNvSpPr txBox="1"/>
          <p:nvPr/>
        </p:nvSpPr>
        <p:spPr>
          <a:xfrm>
            <a:off x="899918" y="3994572"/>
            <a:ext cx="2353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CosineAnnealingLR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76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9C140F-7076-2785-6E28-D9937F455CE9}"/>
              </a:ext>
            </a:extLst>
          </p:cNvPr>
          <p:cNvSpPr txBox="1"/>
          <p:nvPr/>
        </p:nvSpPr>
        <p:spPr>
          <a:xfrm>
            <a:off x="6484671" y="675767"/>
            <a:ext cx="5413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CosineAnnealing+warmup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(T_up=5)</a:t>
            </a:r>
          </a:p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(train_score=0.98, test_score = 0.9605)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8B00EB-22B9-417E-BE95-E765FCC9C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5" y="4283163"/>
            <a:ext cx="5806461" cy="19107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3BBBA1-94DF-C83C-8465-B4E8E86B8EBC}"/>
              </a:ext>
            </a:extLst>
          </p:cNvPr>
          <p:cNvSpPr txBox="1"/>
          <p:nvPr/>
        </p:nvSpPr>
        <p:spPr>
          <a:xfrm>
            <a:off x="546857" y="3544499"/>
            <a:ext cx="51376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CosineAnnealing+decay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(gamma=0.5)</a:t>
            </a:r>
          </a:p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en-US" altLang="ko-KR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train_score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=0.9675, </a:t>
            </a:r>
            <a:r>
              <a:rPr lang="en-US" altLang="ko-KR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test_score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= 0.9426)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2E90F9D-7AAB-B234-29B6-426821721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45102"/>
            <a:ext cx="5922121" cy="19488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033806-ACB9-2FA2-8D53-EB9BF2EB7FEE}"/>
              </a:ext>
            </a:extLst>
          </p:cNvPr>
          <p:cNvSpPr txBox="1"/>
          <p:nvPr/>
        </p:nvSpPr>
        <p:spPr>
          <a:xfrm>
            <a:off x="6622709" y="3524661"/>
            <a:ext cx="51376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CosineAnnealing+warmup+decay</a:t>
            </a:r>
          </a:p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en-US" altLang="ko-KR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train_score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=0.935, </a:t>
            </a:r>
            <a:r>
              <a:rPr lang="en-US" altLang="ko-KR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test_score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= 0.9017)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2E3B5C9-721E-83E7-3F8E-488C1EFF2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5" y="1360754"/>
            <a:ext cx="5865225" cy="19301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07F113-95C5-8539-5F3B-05815B623927}"/>
              </a:ext>
            </a:extLst>
          </p:cNvPr>
          <p:cNvSpPr txBox="1"/>
          <p:nvPr/>
        </p:nvSpPr>
        <p:spPr>
          <a:xfrm>
            <a:off x="602202" y="652480"/>
            <a:ext cx="4889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CosineAnnealing</a:t>
            </a:r>
          </a:p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(train_score = 0.98, test_score = 0.9599)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78555F5-A4E4-453D-56D2-62AB116883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7600" y="1337968"/>
            <a:ext cx="5865222" cy="19301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746183-D029-20F8-D26D-E8E0AD4F2B2E}"/>
              </a:ext>
            </a:extLst>
          </p:cNvPr>
          <p:cNvSpPr txBox="1"/>
          <p:nvPr/>
        </p:nvSpPr>
        <p:spPr>
          <a:xfrm>
            <a:off x="2911965" y="105944"/>
            <a:ext cx="592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공통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T_0=10, T_mult=2, eta_max=1e-3, eta_0=1e-6 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008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344</Words>
  <Application>Microsoft Office PowerPoint</Application>
  <PresentationFormat>와이드스크린</PresentationFormat>
  <Paragraphs>63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나눔스퀘어_ac ExtraBold</vt:lpstr>
      <vt:lpstr>나눔스퀘어_ac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권귀중[ 학부재학 / 전기전자공학부 ]</dc:creator>
  <cp:lastModifiedBy>권귀중[ 학부재학 / 전기전자공학부 ]</cp:lastModifiedBy>
  <cp:revision>4</cp:revision>
  <dcterms:created xsi:type="dcterms:W3CDTF">2024-05-09T15:46:53Z</dcterms:created>
  <dcterms:modified xsi:type="dcterms:W3CDTF">2024-05-09T19:27:12Z</dcterms:modified>
</cp:coreProperties>
</file>