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hyperlink" Target="https://bibel4000site.wordpress.com/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5" Type="http://schemas.openxmlformats.org/officeDocument/2006/relationships/hyperlink" Target="https://bibel4000site.wordpress.com/" TargetMode="External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BB96F-3BC3-438D-A13B-10A00E7BA9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8D5974B-6470-461E-A884-65B5D9F6A690}">
      <dgm:prSet/>
      <dgm:spPr/>
      <dgm:t>
        <a:bodyPr/>
        <a:lstStyle/>
        <a:p>
          <a:r>
            <a:rPr lang="de-DE"/>
            <a:t>… Ich habe strenge Lehrer</a:t>
          </a:r>
          <a:endParaRPr lang="en-US"/>
        </a:p>
      </dgm:t>
    </dgm:pt>
    <dgm:pt modelId="{3CDFFF45-0C43-40B0-95BC-771B1DE92FBC}" type="parTrans" cxnId="{B68B2064-6CFC-4D10-BEB0-2529E0ACCC1B}">
      <dgm:prSet/>
      <dgm:spPr/>
      <dgm:t>
        <a:bodyPr/>
        <a:lstStyle/>
        <a:p>
          <a:endParaRPr lang="en-US"/>
        </a:p>
      </dgm:t>
    </dgm:pt>
    <dgm:pt modelId="{5C26EFBB-9F44-4F27-A8F7-88DC80DE8232}" type="sibTrans" cxnId="{B68B2064-6CFC-4D10-BEB0-2529E0ACCC1B}">
      <dgm:prSet/>
      <dgm:spPr/>
      <dgm:t>
        <a:bodyPr/>
        <a:lstStyle/>
        <a:p>
          <a:endParaRPr lang="en-US"/>
        </a:p>
      </dgm:t>
    </dgm:pt>
    <dgm:pt modelId="{F85702B9-DF15-4A54-966F-E81BF5BD27B9}">
      <dgm:prSet/>
      <dgm:spPr/>
      <dgm:t>
        <a:bodyPr/>
        <a:lstStyle/>
        <a:p>
          <a:r>
            <a:rPr lang="de-DE"/>
            <a:t>… Mein Handy wurde eingesackt</a:t>
          </a:r>
          <a:endParaRPr lang="en-US"/>
        </a:p>
      </dgm:t>
    </dgm:pt>
    <dgm:pt modelId="{6FAACED6-4D43-4A31-BBE0-78EC4E69737F}" type="parTrans" cxnId="{B1EB21FE-A5CE-49EB-BA1F-0D24FAEA438F}">
      <dgm:prSet/>
      <dgm:spPr/>
      <dgm:t>
        <a:bodyPr/>
        <a:lstStyle/>
        <a:p>
          <a:endParaRPr lang="en-US"/>
        </a:p>
      </dgm:t>
    </dgm:pt>
    <dgm:pt modelId="{89E53793-1BF7-4A33-B010-46E29AA2EF5E}" type="sibTrans" cxnId="{B1EB21FE-A5CE-49EB-BA1F-0D24FAEA438F}">
      <dgm:prSet/>
      <dgm:spPr/>
      <dgm:t>
        <a:bodyPr/>
        <a:lstStyle/>
        <a:p>
          <a:endParaRPr lang="en-US"/>
        </a:p>
      </dgm:t>
    </dgm:pt>
    <dgm:pt modelId="{0D5EDF91-A973-441D-96CE-C9499D5224AF}">
      <dgm:prSet/>
      <dgm:spPr/>
      <dgm:t>
        <a:bodyPr/>
        <a:lstStyle/>
        <a:p>
          <a:r>
            <a:rPr lang="de-DE"/>
            <a:t>… Ich habe Streit mit meinen Freunden</a:t>
          </a:r>
          <a:endParaRPr lang="en-US"/>
        </a:p>
      </dgm:t>
    </dgm:pt>
    <dgm:pt modelId="{7BE88353-1F3F-4749-81D3-BA6CC523FF9A}" type="parTrans" cxnId="{CA189DB0-AC0C-43A0-9383-A81BD647E7F2}">
      <dgm:prSet/>
      <dgm:spPr/>
      <dgm:t>
        <a:bodyPr/>
        <a:lstStyle/>
        <a:p>
          <a:endParaRPr lang="en-US"/>
        </a:p>
      </dgm:t>
    </dgm:pt>
    <dgm:pt modelId="{C6EAF9C9-1819-43F0-807A-38E3FF49DABA}" type="sibTrans" cxnId="{CA189DB0-AC0C-43A0-9383-A81BD647E7F2}">
      <dgm:prSet/>
      <dgm:spPr/>
      <dgm:t>
        <a:bodyPr/>
        <a:lstStyle/>
        <a:p>
          <a:endParaRPr lang="en-US"/>
        </a:p>
      </dgm:t>
    </dgm:pt>
    <dgm:pt modelId="{E1446084-4597-4BC6-B73F-ED8C3EDDA81C}" type="pres">
      <dgm:prSet presAssocID="{8D3BB96F-3BC3-438D-A13B-10A00E7BA9B5}" presName="root" presStyleCnt="0">
        <dgm:presLayoutVars>
          <dgm:dir/>
          <dgm:resizeHandles val="exact"/>
        </dgm:presLayoutVars>
      </dgm:prSet>
      <dgm:spPr/>
    </dgm:pt>
    <dgm:pt modelId="{15BECD4D-FA14-4FC0-A051-80CA381F0A8A}" type="pres">
      <dgm:prSet presAssocID="{8D3BB96F-3BC3-438D-A13B-10A00E7BA9B5}" presName="container" presStyleCnt="0">
        <dgm:presLayoutVars>
          <dgm:dir/>
          <dgm:resizeHandles val="exact"/>
        </dgm:presLayoutVars>
      </dgm:prSet>
      <dgm:spPr/>
    </dgm:pt>
    <dgm:pt modelId="{4305CC22-BDA1-495F-8C69-06C4EDAA65AC}" type="pres">
      <dgm:prSet presAssocID="{78D5974B-6470-461E-A884-65B5D9F6A690}" presName="compNode" presStyleCnt="0"/>
      <dgm:spPr/>
    </dgm:pt>
    <dgm:pt modelId="{CC0C4616-FE75-4693-A7A0-01D0AA2FCF2E}" type="pres">
      <dgm:prSet presAssocID="{78D5974B-6470-461E-A884-65B5D9F6A690}" presName="iconBgRect" presStyleLbl="bgShp" presStyleIdx="0" presStyleCnt="3"/>
      <dgm:spPr/>
    </dgm:pt>
    <dgm:pt modelId="{CC7CC56C-64FC-45E6-9267-22C718AEB580}" type="pres">
      <dgm:prSet presAssocID="{78D5974B-6470-461E-A884-65B5D9F6A6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F556B51-A3BA-48F4-9320-3511C7E5C7DF}" type="pres">
      <dgm:prSet presAssocID="{78D5974B-6470-461E-A884-65B5D9F6A690}" presName="spaceRect" presStyleCnt="0"/>
      <dgm:spPr/>
    </dgm:pt>
    <dgm:pt modelId="{6E5EBF02-042B-42C8-92F4-CD80B5EB15CD}" type="pres">
      <dgm:prSet presAssocID="{78D5974B-6470-461E-A884-65B5D9F6A690}" presName="textRect" presStyleLbl="revTx" presStyleIdx="0" presStyleCnt="3">
        <dgm:presLayoutVars>
          <dgm:chMax val="1"/>
          <dgm:chPref val="1"/>
        </dgm:presLayoutVars>
      </dgm:prSet>
      <dgm:spPr/>
    </dgm:pt>
    <dgm:pt modelId="{9C749FC8-5308-4B8B-8338-DB490246EDDE}" type="pres">
      <dgm:prSet presAssocID="{5C26EFBB-9F44-4F27-A8F7-88DC80DE8232}" presName="sibTrans" presStyleLbl="sibTrans2D1" presStyleIdx="0" presStyleCnt="0"/>
      <dgm:spPr/>
    </dgm:pt>
    <dgm:pt modelId="{00076D90-0356-4F5C-B85C-664DBED71C2E}" type="pres">
      <dgm:prSet presAssocID="{F85702B9-DF15-4A54-966F-E81BF5BD27B9}" presName="compNode" presStyleCnt="0"/>
      <dgm:spPr/>
    </dgm:pt>
    <dgm:pt modelId="{30D09BD4-CA70-400F-852E-20633408F179}" type="pres">
      <dgm:prSet presAssocID="{F85702B9-DF15-4A54-966F-E81BF5BD27B9}" presName="iconBgRect" presStyleLbl="bgShp" presStyleIdx="1" presStyleCnt="3"/>
      <dgm:spPr/>
    </dgm:pt>
    <dgm:pt modelId="{30272DAF-FF42-449F-B2C0-D298E19BC877}" type="pres">
      <dgm:prSet presAssocID="{F85702B9-DF15-4A54-966F-E81BF5BD27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DABDD32-462D-409D-A18E-E3D921E2E934}" type="pres">
      <dgm:prSet presAssocID="{F85702B9-DF15-4A54-966F-E81BF5BD27B9}" presName="spaceRect" presStyleCnt="0"/>
      <dgm:spPr/>
    </dgm:pt>
    <dgm:pt modelId="{F5B97EAE-D2D4-4B95-8AE6-439A7754EC45}" type="pres">
      <dgm:prSet presAssocID="{F85702B9-DF15-4A54-966F-E81BF5BD27B9}" presName="textRect" presStyleLbl="revTx" presStyleIdx="1" presStyleCnt="3">
        <dgm:presLayoutVars>
          <dgm:chMax val="1"/>
          <dgm:chPref val="1"/>
        </dgm:presLayoutVars>
      </dgm:prSet>
      <dgm:spPr/>
    </dgm:pt>
    <dgm:pt modelId="{2C8505A6-B0A8-46B6-860B-4CA65383ECB4}" type="pres">
      <dgm:prSet presAssocID="{89E53793-1BF7-4A33-B010-46E29AA2EF5E}" presName="sibTrans" presStyleLbl="sibTrans2D1" presStyleIdx="0" presStyleCnt="0"/>
      <dgm:spPr/>
    </dgm:pt>
    <dgm:pt modelId="{9CE2DB08-AC2F-4D31-BECA-46DCF45CC3AB}" type="pres">
      <dgm:prSet presAssocID="{0D5EDF91-A973-441D-96CE-C9499D5224AF}" presName="compNode" presStyleCnt="0"/>
      <dgm:spPr/>
    </dgm:pt>
    <dgm:pt modelId="{0DD83E0F-C3CD-4A47-B598-62B5E975300E}" type="pres">
      <dgm:prSet presAssocID="{0D5EDF91-A973-441D-96CE-C9499D5224AF}" presName="iconBgRect" presStyleLbl="bgShp" presStyleIdx="2" presStyleCnt="3"/>
      <dgm:spPr/>
    </dgm:pt>
    <dgm:pt modelId="{7A4F97AE-A8D5-4F88-89C1-B6138C01F565}" type="pres">
      <dgm:prSet presAssocID="{0D5EDF91-A973-441D-96CE-C9499D5224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E4C4BAA-B055-4A8E-AE8F-CED4FE38AF48}" type="pres">
      <dgm:prSet presAssocID="{0D5EDF91-A973-441D-96CE-C9499D5224AF}" presName="spaceRect" presStyleCnt="0"/>
      <dgm:spPr/>
    </dgm:pt>
    <dgm:pt modelId="{185F2311-E79E-4D01-8348-88EC0DA62AD9}" type="pres">
      <dgm:prSet presAssocID="{0D5EDF91-A973-441D-96CE-C9499D5224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1F371C-753C-439C-BB25-CD0054A3CD7E}" type="presOf" srcId="{0D5EDF91-A973-441D-96CE-C9499D5224AF}" destId="{185F2311-E79E-4D01-8348-88EC0DA62AD9}" srcOrd="0" destOrd="0" presId="urn:microsoft.com/office/officeart/2018/2/layout/IconCircleList"/>
    <dgm:cxn modelId="{73FD2C1E-1657-496F-9EC0-849A6CF5D0C6}" type="presOf" srcId="{78D5974B-6470-461E-A884-65B5D9F6A690}" destId="{6E5EBF02-042B-42C8-92F4-CD80B5EB15CD}" srcOrd="0" destOrd="0" presId="urn:microsoft.com/office/officeart/2018/2/layout/IconCircleList"/>
    <dgm:cxn modelId="{C1887E3A-877F-4AF3-A530-FD8F8B7CDA94}" type="presOf" srcId="{5C26EFBB-9F44-4F27-A8F7-88DC80DE8232}" destId="{9C749FC8-5308-4B8B-8338-DB490246EDDE}" srcOrd="0" destOrd="0" presId="urn:microsoft.com/office/officeart/2018/2/layout/IconCircleList"/>
    <dgm:cxn modelId="{B68B2064-6CFC-4D10-BEB0-2529E0ACCC1B}" srcId="{8D3BB96F-3BC3-438D-A13B-10A00E7BA9B5}" destId="{78D5974B-6470-461E-A884-65B5D9F6A690}" srcOrd="0" destOrd="0" parTransId="{3CDFFF45-0C43-40B0-95BC-771B1DE92FBC}" sibTransId="{5C26EFBB-9F44-4F27-A8F7-88DC80DE8232}"/>
    <dgm:cxn modelId="{79A5BB83-4617-428D-BB43-7161B0DC826C}" type="presOf" srcId="{89E53793-1BF7-4A33-B010-46E29AA2EF5E}" destId="{2C8505A6-B0A8-46B6-860B-4CA65383ECB4}" srcOrd="0" destOrd="0" presId="urn:microsoft.com/office/officeart/2018/2/layout/IconCircleList"/>
    <dgm:cxn modelId="{C354E69E-1AAE-46AE-9405-D8A4EA0B9403}" type="presOf" srcId="{8D3BB96F-3BC3-438D-A13B-10A00E7BA9B5}" destId="{E1446084-4597-4BC6-B73F-ED8C3EDDA81C}" srcOrd="0" destOrd="0" presId="urn:microsoft.com/office/officeart/2018/2/layout/IconCircleList"/>
    <dgm:cxn modelId="{CA189DB0-AC0C-43A0-9383-A81BD647E7F2}" srcId="{8D3BB96F-3BC3-438D-A13B-10A00E7BA9B5}" destId="{0D5EDF91-A973-441D-96CE-C9499D5224AF}" srcOrd="2" destOrd="0" parTransId="{7BE88353-1F3F-4749-81D3-BA6CC523FF9A}" sibTransId="{C6EAF9C9-1819-43F0-807A-38E3FF49DABA}"/>
    <dgm:cxn modelId="{F7656CCE-7E0C-46CA-9D8A-31C0B8BB208E}" type="presOf" srcId="{F85702B9-DF15-4A54-966F-E81BF5BD27B9}" destId="{F5B97EAE-D2D4-4B95-8AE6-439A7754EC45}" srcOrd="0" destOrd="0" presId="urn:microsoft.com/office/officeart/2018/2/layout/IconCircleList"/>
    <dgm:cxn modelId="{B1EB21FE-A5CE-49EB-BA1F-0D24FAEA438F}" srcId="{8D3BB96F-3BC3-438D-A13B-10A00E7BA9B5}" destId="{F85702B9-DF15-4A54-966F-E81BF5BD27B9}" srcOrd="1" destOrd="0" parTransId="{6FAACED6-4D43-4A31-BBE0-78EC4E69737F}" sibTransId="{89E53793-1BF7-4A33-B010-46E29AA2EF5E}"/>
    <dgm:cxn modelId="{E6DFF90D-7433-45CD-8043-A300980FD5CC}" type="presParOf" srcId="{E1446084-4597-4BC6-B73F-ED8C3EDDA81C}" destId="{15BECD4D-FA14-4FC0-A051-80CA381F0A8A}" srcOrd="0" destOrd="0" presId="urn:microsoft.com/office/officeart/2018/2/layout/IconCircleList"/>
    <dgm:cxn modelId="{663D3D2F-4AEB-4BD9-BE25-64CBF37C30BF}" type="presParOf" srcId="{15BECD4D-FA14-4FC0-A051-80CA381F0A8A}" destId="{4305CC22-BDA1-495F-8C69-06C4EDAA65AC}" srcOrd="0" destOrd="0" presId="urn:microsoft.com/office/officeart/2018/2/layout/IconCircleList"/>
    <dgm:cxn modelId="{3755C99E-A457-4E39-8ECC-B8A3D9C4ED43}" type="presParOf" srcId="{4305CC22-BDA1-495F-8C69-06C4EDAA65AC}" destId="{CC0C4616-FE75-4693-A7A0-01D0AA2FCF2E}" srcOrd="0" destOrd="0" presId="urn:microsoft.com/office/officeart/2018/2/layout/IconCircleList"/>
    <dgm:cxn modelId="{179BA1F9-16D8-4759-BB18-1CB3CBEE35BC}" type="presParOf" srcId="{4305CC22-BDA1-495F-8C69-06C4EDAA65AC}" destId="{CC7CC56C-64FC-45E6-9267-22C718AEB580}" srcOrd="1" destOrd="0" presId="urn:microsoft.com/office/officeart/2018/2/layout/IconCircleList"/>
    <dgm:cxn modelId="{4B4E2C77-1A7E-40A4-A7E9-2CBC7D137F67}" type="presParOf" srcId="{4305CC22-BDA1-495F-8C69-06C4EDAA65AC}" destId="{3F556B51-A3BA-48F4-9320-3511C7E5C7DF}" srcOrd="2" destOrd="0" presId="urn:microsoft.com/office/officeart/2018/2/layout/IconCircleList"/>
    <dgm:cxn modelId="{796C3B18-F621-4444-BFE2-925B8C65CBA7}" type="presParOf" srcId="{4305CC22-BDA1-495F-8C69-06C4EDAA65AC}" destId="{6E5EBF02-042B-42C8-92F4-CD80B5EB15CD}" srcOrd="3" destOrd="0" presId="urn:microsoft.com/office/officeart/2018/2/layout/IconCircleList"/>
    <dgm:cxn modelId="{242C9663-2A47-4352-9CE4-C0523C8CBA0A}" type="presParOf" srcId="{15BECD4D-FA14-4FC0-A051-80CA381F0A8A}" destId="{9C749FC8-5308-4B8B-8338-DB490246EDDE}" srcOrd="1" destOrd="0" presId="urn:microsoft.com/office/officeart/2018/2/layout/IconCircleList"/>
    <dgm:cxn modelId="{6D305C0A-65DF-423F-8912-688FFACCDB30}" type="presParOf" srcId="{15BECD4D-FA14-4FC0-A051-80CA381F0A8A}" destId="{00076D90-0356-4F5C-B85C-664DBED71C2E}" srcOrd="2" destOrd="0" presId="urn:microsoft.com/office/officeart/2018/2/layout/IconCircleList"/>
    <dgm:cxn modelId="{170B68A3-3E90-47CE-B780-99011CCDC9E4}" type="presParOf" srcId="{00076D90-0356-4F5C-B85C-664DBED71C2E}" destId="{30D09BD4-CA70-400F-852E-20633408F179}" srcOrd="0" destOrd="0" presId="urn:microsoft.com/office/officeart/2018/2/layout/IconCircleList"/>
    <dgm:cxn modelId="{14867DA4-83AB-497A-84FB-B87D52752C01}" type="presParOf" srcId="{00076D90-0356-4F5C-B85C-664DBED71C2E}" destId="{30272DAF-FF42-449F-B2C0-D298E19BC877}" srcOrd="1" destOrd="0" presId="urn:microsoft.com/office/officeart/2018/2/layout/IconCircleList"/>
    <dgm:cxn modelId="{E2932A3A-0061-4BB2-A436-CC851FB9E382}" type="presParOf" srcId="{00076D90-0356-4F5C-B85C-664DBED71C2E}" destId="{EDABDD32-462D-409D-A18E-E3D921E2E934}" srcOrd="2" destOrd="0" presId="urn:microsoft.com/office/officeart/2018/2/layout/IconCircleList"/>
    <dgm:cxn modelId="{382CC492-1027-454B-B8B4-E9BBC5451864}" type="presParOf" srcId="{00076D90-0356-4F5C-B85C-664DBED71C2E}" destId="{F5B97EAE-D2D4-4B95-8AE6-439A7754EC45}" srcOrd="3" destOrd="0" presId="urn:microsoft.com/office/officeart/2018/2/layout/IconCircleList"/>
    <dgm:cxn modelId="{268CE8B9-1C62-45C1-8615-030A07EC8828}" type="presParOf" srcId="{15BECD4D-FA14-4FC0-A051-80CA381F0A8A}" destId="{2C8505A6-B0A8-46B6-860B-4CA65383ECB4}" srcOrd="3" destOrd="0" presId="urn:microsoft.com/office/officeart/2018/2/layout/IconCircleList"/>
    <dgm:cxn modelId="{02D8C9AE-54C0-409E-A832-D08046A8C3E0}" type="presParOf" srcId="{15BECD4D-FA14-4FC0-A051-80CA381F0A8A}" destId="{9CE2DB08-AC2F-4D31-BECA-46DCF45CC3AB}" srcOrd="4" destOrd="0" presId="urn:microsoft.com/office/officeart/2018/2/layout/IconCircleList"/>
    <dgm:cxn modelId="{0BD2F05F-CE76-459B-94E1-FB0F67C499B1}" type="presParOf" srcId="{9CE2DB08-AC2F-4D31-BECA-46DCF45CC3AB}" destId="{0DD83E0F-C3CD-4A47-B598-62B5E975300E}" srcOrd="0" destOrd="0" presId="urn:microsoft.com/office/officeart/2018/2/layout/IconCircleList"/>
    <dgm:cxn modelId="{734EA9A4-06E9-419D-AB14-D5E371B8015C}" type="presParOf" srcId="{9CE2DB08-AC2F-4D31-BECA-46DCF45CC3AB}" destId="{7A4F97AE-A8D5-4F88-89C1-B6138C01F565}" srcOrd="1" destOrd="0" presId="urn:microsoft.com/office/officeart/2018/2/layout/IconCircleList"/>
    <dgm:cxn modelId="{BDD6FC54-959F-42F4-B1B1-91D0C2C99C1B}" type="presParOf" srcId="{9CE2DB08-AC2F-4D31-BECA-46DCF45CC3AB}" destId="{FE4C4BAA-B055-4A8E-AE8F-CED4FE38AF48}" srcOrd="2" destOrd="0" presId="urn:microsoft.com/office/officeart/2018/2/layout/IconCircleList"/>
    <dgm:cxn modelId="{17710C19-5A0F-4DDA-84EF-B47070C80A8E}" type="presParOf" srcId="{9CE2DB08-AC2F-4D31-BECA-46DCF45CC3AB}" destId="{185F2311-E79E-4D01-8348-88EC0DA62A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8F78E-5494-4A33-ADFA-39358351CF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9E2255-E68A-4F8D-87B8-6B23FA199C64}">
      <dgm:prSet/>
      <dgm:spPr/>
      <dgm:t>
        <a:bodyPr/>
        <a:lstStyle/>
        <a:p>
          <a:r>
            <a:rPr lang="de-DE"/>
            <a:t>Solche Sprüche sind kein wirklicher Trost.</a:t>
          </a:r>
          <a:endParaRPr lang="en-US"/>
        </a:p>
      </dgm:t>
    </dgm:pt>
    <dgm:pt modelId="{BB32D67A-B729-4076-B258-C635393DE9AF}" type="parTrans" cxnId="{58E5C477-DA7E-4D50-B458-B3EE28976018}">
      <dgm:prSet/>
      <dgm:spPr/>
      <dgm:t>
        <a:bodyPr/>
        <a:lstStyle/>
        <a:p>
          <a:endParaRPr lang="en-US"/>
        </a:p>
      </dgm:t>
    </dgm:pt>
    <dgm:pt modelId="{63359922-AC0B-4A43-9833-B5A6BBFCF8ED}" type="sibTrans" cxnId="{58E5C477-DA7E-4D50-B458-B3EE28976018}">
      <dgm:prSet/>
      <dgm:spPr/>
      <dgm:t>
        <a:bodyPr/>
        <a:lstStyle/>
        <a:p>
          <a:endParaRPr lang="en-US"/>
        </a:p>
      </dgm:t>
    </dgm:pt>
    <dgm:pt modelId="{BA34EABD-8ABE-4DD7-A927-86EB20AAF212}">
      <dgm:prSet/>
      <dgm:spPr/>
      <dgm:t>
        <a:bodyPr/>
        <a:lstStyle/>
        <a:p>
          <a:r>
            <a:rPr lang="de-DE"/>
            <a:t>Sie sagen im Grunde nur: „Ich weiß nicht was kommt, aber irgenwas gutes wird auch für dich noch dabei sein!“</a:t>
          </a:r>
          <a:endParaRPr lang="en-US"/>
        </a:p>
      </dgm:t>
    </dgm:pt>
    <dgm:pt modelId="{0A9C4236-7D25-431B-A66A-B47AD6D7BBAF}" type="parTrans" cxnId="{68E28350-4A7D-47BB-AAA3-A0FBE15F89B4}">
      <dgm:prSet/>
      <dgm:spPr/>
      <dgm:t>
        <a:bodyPr/>
        <a:lstStyle/>
        <a:p>
          <a:endParaRPr lang="en-US"/>
        </a:p>
      </dgm:t>
    </dgm:pt>
    <dgm:pt modelId="{CF7B219C-1F90-4284-8C01-B5BEE0781F6B}" type="sibTrans" cxnId="{68E28350-4A7D-47BB-AAA3-A0FBE15F89B4}">
      <dgm:prSet/>
      <dgm:spPr/>
      <dgm:t>
        <a:bodyPr/>
        <a:lstStyle/>
        <a:p>
          <a:endParaRPr lang="en-US"/>
        </a:p>
      </dgm:t>
    </dgm:pt>
    <dgm:pt modelId="{32662FFF-325C-4176-B906-EBF6B5B5AD5E}">
      <dgm:prSet/>
      <dgm:spPr/>
      <dgm:t>
        <a:bodyPr/>
        <a:lstStyle/>
        <a:p>
          <a:r>
            <a:rPr lang="de-DE"/>
            <a:t>Das ist keine Ermutigung.</a:t>
          </a:r>
          <a:endParaRPr lang="en-US"/>
        </a:p>
      </dgm:t>
    </dgm:pt>
    <dgm:pt modelId="{91266E34-44CD-408C-8B7C-61D96C4763B6}" type="parTrans" cxnId="{BE132232-DF51-48DD-BD61-3D5457A10B1A}">
      <dgm:prSet/>
      <dgm:spPr/>
      <dgm:t>
        <a:bodyPr/>
        <a:lstStyle/>
        <a:p>
          <a:endParaRPr lang="en-US"/>
        </a:p>
      </dgm:t>
    </dgm:pt>
    <dgm:pt modelId="{1432FFF7-933C-4A46-B2DC-66DB75657046}" type="sibTrans" cxnId="{BE132232-DF51-48DD-BD61-3D5457A10B1A}">
      <dgm:prSet/>
      <dgm:spPr/>
      <dgm:t>
        <a:bodyPr/>
        <a:lstStyle/>
        <a:p>
          <a:endParaRPr lang="en-US"/>
        </a:p>
      </dgm:t>
    </dgm:pt>
    <dgm:pt modelId="{75068755-1119-4C33-B41D-A3954AEF77D1}" type="pres">
      <dgm:prSet presAssocID="{8E18F78E-5494-4A33-ADFA-39358351CF01}" presName="root" presStyleCnt="0">
        <dgm:presLayoutVars>
          <dgm:dir/>
          <dgm:resizeHandles val="exact"/>
        </dgm:presLayoutVars>
      </dgm:prSet>
      <dgm:spPr/>
    </dgm:pt>
    <dgm:pt modelId="{6CF1AF10-CFBA-4F8E-A3BA-C8649D124AA0}" type="pres">
      <dgm:prSet presAssocID="{EE9E2255-E68A-4F8D-87B8-6B23FA199C64}" presName="compNode" presStyleCnt="0"/>
      <dgm:spPr/>
    </dgm:pt>
    <dgm:pt modelId="{98E67FAE-B13F-4038-B12B-A106CC392888}" type="pres">
      <dgm:prSet presAssocID="{EE9E2255-E68A-4F8D-87B8-6B23FA199C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1A88D1A3-1DB8-41BF-B09C-5267420D3AB8}" type="pres">
      <dgm:prSet presAssocID="{EE9E2255-E68A-4F8D-87B8-6B23FA199C64}" presName="spaceRect" presStyleCnt="0"/>
      <dgm:spPr/>
    </dgm:pt>
    <dgm:pt modelId="{DD30EBCC-588E-437C-A96E-C38916500485}" type="pres">
      <dgm:prSet presAssocID="{EE9E2255-E68A-4F8D-87B8-6B23FA199C64}" presName="textRect" presStyleLbl="revTx" presStyleIdx="0" presStyleCnt="3">
        <dgm:presLayoutVars>
          <dgm:chMax val="1"/>
          <dgm:chPref val="1"/>
        </dgm:presLayoutVars>
      </dgm:prSet>
      <dgm:spPr/>
    </dgm:pt>
    <dgm:pt modelId="{E8080764-4729-4615-9EB3-045C6ED39B61}" type="pres">
      <dgm:prSet presAssocID="{63359922-AC0B-4A43-9833-B5A6BBFCF8ED}" presName="sibTrans" presStyleCnt="0"/>
      <dgm:spPr/>
    </dgm:pt>
    <dgm:pt modelId="{079E05CE-7D4B-417F-9EDB-6FC96F62AD02}" type="pres">
      <dgm:prSet presAssocID="{BA34EABD-8ABE-4DD7-A927-86EB20AAF212}" presName="compNode" presStyleCnt="0"/>
      <dgm:spPr/>
    </dgm:pt>
    <dgm:pt modelId="{763D2453-E7EE-4BA9-880A-5A01D87D29E9}" type="pres">
      <dgm:prSet presAssocID="{BA34EABD-8ABE-4DD7-A927-86EB20AAF2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5D9F259C-AE07-490C-A820-7ADCE7B66C13}" type="pres">
      <dgm:prSet presAssocID="{BA34EABD-8ABE-4DD7-A927-86EB20AAF212}" presName="spaceRect" presStyleCnt="0"/>
      <dgm:spPr/>
    </dgm:pt>
    <dgm:pt modelId="{753C9E08-B90C-49D0-90E4-661290C92C12}" type="pres">
      <dgm:prSet presAssocID="{BA34EABD-8ABE-4DD7-A927-86EB20AAF212}" presName="textRect" presStyleLbl="revTx" presStyleIdx="1" presStyleCnt="3">
        <dgm:presLayoutVars>
          <dgm:chMax val="1"/>
          <dgm:chPref val="1"/>
        </dgm:presLayoutVars>
      </dgm:prSet>
      <dgm:spPr/>
    </dgm:pt>
    <dgm:pt modelId="{5FBE41C9-08E4-4D09-97DB-8011DF6C6F85}" type="pres">
      <dgm:prSet presAssocID="{CF7B219C-1F90-4284-8C01-B5BEE0781F6B}" presName="sibTrans" presStyleCnt="0"/>
      <dgm:spPr/>
    </dgm:pt>
    <dgm:pt modelId="{0A501150-4AD8-4C18-9988-E94618A1750B}" type="pres">
      <dgm:prSet presAssocID="{32662FFF-325C-4176-B906-EBF6B5B5AD5E}" presName="compNode" presStyleCnt="0"/>
      <dgm:spPr/>
    </dgm:pt>
    <dgm:pt modelId="{4CE6F17D-F813-43DC-AB17-1D33A06816E1}" type="pres">
      <dgm:prSet presAssocID="{32662FFF-325C-4176-B906-EBF6B5B5AD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90E23F-F013-4855-80D2-FC25E5CA1686}" type="pres">
      <dgm:prSet presAssocID="{32662FFF-325C-4176-B906-EBF6B5B5AD5E}" presName="spaceRect" presStyleCnt="0"/>
      <dgm:spPr/>
    </dgm:pt>
    <dgm:pt modelId="{F749D586-2A62-4235-BD14-C07A3ACA30CC}" type="pres">
      <dgm:prSet presAssocID="{32662FFF-325C-4176-B906-EBF6B5B5AD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3C9912-47E4-4071-B5A5-05662D3A1082}" type="presOf" srcId="{8E18F78E-5494-4A33-ADFA-39358351CF01}" destId="{75068755-1119-4C33-B41D-A3954AEF77D1}" srcOrd="0" destOrd="0" presId="urn:microsoft.com/office/officeart/2018/2/layout/IconLabelList"/>
    <dgm:cxn modelId="{BE132232-DF51-48DD-BD61-3D5457A10B1A}" srcId="{8E18F78E-5494-4A33-ADFA-39358351CF01}" destId="{32662FFF-325C-4176-B906-EBF6B5B5AD5E}" srcOrd="2" destOrd="0" parTransId="{91266E34-44CD-408C-8B7C-61D96C4763B6}" sibTransId="{1432FFF7-933C-4A46-B2DC-66DB75657046}"/>
    <dgm:cxn modelId="{C53AD44F-173D-43A5-AB62-27D6F0C3DF4C}" type="presOf" srcId="{EE9E2255-E68A-4F8D-87B8-6B23FA199C64}" destId="{DD30EBCC-588E-437C-A96E-C38916500485}" srcOrd="0" destOrd="0" presId="urn:microsoft.com/office/officeart/2018/2/layout/IconLabelList"/>
    <dgm:cxn modelId="{68E28350-4A7D-47BB-AAA3-A0FBE15F89B4}" srcId="{8E18F78E-5494-4A33-ADFA-39358351CF01}" destId="{BA34EABD-8ABE-4DD7-A927-86EB20AAF212}" srcOrd="1" destOrd="0" parTransId="{0A9C4236-7D25-431B-A66A-B47AD6D7BBAF}" sibTransId="{CF7B219C-1F90-4284-8C01-B5BEE0781F6B}"/>
    <dgm:cxn modelId="{58E5C477-DA7E-4D50-B458-B3EE28976018}" srcId="{8E18F78E-5494-4A33-ADFA-39358351CF01}" destId="{EE9E2255-E68A-4F8D-87B8-6B23FA199C64}" srcOrd="0" destOrd="0" parTransId="{BB32D67A-B729-4076-B258-C635393DE9AF}" sibTransId="{63359922-AC0B-4A43-9833-B5A6BBFCF8ED}"/>
    <dgm:cxn modelId="{FDBFB5A6-F22A-44BE-968B-B5E298CD70F6}" type="presOf" srcId="{BA34EABD-8ABE-4DD7-A927-86EB20AAF212}" destId="{753C9E08-B90C-49D0-90E4-661290C92C12}" srcOrd="0" destOrd="0" presId="urn:microsoft.com/office/officeart/2018/2/layout/IconLabelList"/>
    <dgm:cxn modelId="{7B0E40F5-6F7F-4528-8939-A535AABCE326}" type="presOf" srcId="{32662FFF-325C-4176-B906-EBF6B5B5AD5E}" destId="{F749D586-2A62-4235-BD14-C07A3ACA30CC}" srcOrd="0" destOrd="0" presId="urn:microsoft.com/office/officeart/2018/2/layout/IconLabelList"/>
    <dgm:cxn modelId="{0A920B66-A175-4CAA-BADD-F87ADEC69889}" type="presParOf" srcId="{75068755-1119-4C33-B41D-A3954AEF77D1}" destId="{6CF1AF10-CFBA-4F8E-A3BA-C8649D124AA0}" srcOrd="0" destOrd="0" presId="urn:microsoft.com/office/officeart/2018/2/layout/IconLabelList"/>
    <dgm:cxn modelId="{12FD46AF-BAF0-4B98-83FE-F4E7ED3051D6}" type="presParOf" srcId="{6CF1AF10-CFBA-4F8E-A3BA-C8649D124AA0}" destId="{98E67FAE-B13F-4038-B12B-A106CC392888}" srcOrd="0" destOrd="0" presId="urn:microsoft.com/office/officeart/2018/2/layout/IconLabelList"/>
    <dgm:cxn modelId="{EE7D2AB5-E11D-4D0E-9982-A529C210A8E3}" type="presParOf" srcId="{6CF1AF10-CFBA-4F8E-A3BA-C8649D124AA0}" destId="{1A88D1A3-1DB8-41BF-B09C-5267420D3AB8}" srcOrd="1" destOrd="0" presId="urn:microsoft.com/office/officeart/2018/2/layout/IconLabelList"/>
    <dgm:cxn modelId="{5286F251-BDFD-40E9-B3D1-E35AAB6C9A3E}" type="presParOf" srcId="{6CF1AF10-CFBA-4F8E-A3BA-C8649D124AA0}" destId="{DD30EBCC-588E-437C-A96E-C38916500485}" srcOrd="2" destOrd="0" presId="urn:microsoft.com/office/officeart/2018/2/layout/IconLabelList"/>
    <dgm:cxn modelId="{45C5A1DD-3E39-4F32-ABA9-D21F694B25E6}" type="presParOf" srcId="{75068755-1119-4C33-B41D-A3954AEF77D1}" destId="{E8080764-4729-4615-9EB3-045C6ED39B61}" srcOrd="1" destOrd="0" presId="urn:microsoft.com/office/officeart/2018/2/layout/IconLabelList"/>
    <dgm:cxn modelId="{E1CD14B4-C0B6-4EC3-BFDF-5EE7BB85D8C5}" type="presParOf" srcId="{75068755-1119-4C33-B41D-A3954AEF77D1}" destId="{079E05CE-7D4B-417F-9EDB-6FC96F62AD02}" srcOrd="2" destOrd="0" presId="urn:microsoft.com/office/officeart/2018/2/layout/IconLabelList"/>
    <dgm:cxn modelId="{8E2E766E-993C-48F3-B924-B2ED898AE30A}" type="presParOf" srcId="{079E05CE-7D4B-417F-9EDB-6FC96F62AD02}" destId="{763D2453-E7EE-4BA9-880A-5A01D87D29E9}" srcOrd="0" destOrd="0" presId="urn:microsoft.com/office/officeart/2018/2/layout/IconLabelList"/>
    <dgm:cxn modelId="{FDF99B9C-E9DB-4627-B1DA-25507E053134}" type="presParOf" srcId="{079E05CE-7D4B-417F-9EDB-6FC96F62AD02}" destId="{5D9F259C-AE07-490C-A820-7ADCE7B66C13}" srcOrd="1" destOrd="0" presId="urn:microsoft.com/office/officeart/2018/2/layout/IconLabelList"/>
    <dgm:cxn modelId="{57EC22A3-DC2A-4C29-8FF6-602945B1660C}" type="presParOf" srcId="{079E05CE-7D4B-417F-9EDB-6FC96F62AD02}" destId="{753C9E08-B90C-49D0-90E4-661290C92C12}" srcOrd="2" destOrd="0" presId="urn:microsoft.com/office/officeart/2018/2/layout/IconLabelList"/>
    <dgm:cxn modelId="{04806BED-0573-4055-B0F2-26875A854D3F}" type="presParOf" srcId="{75068755-1119-4C33-B41D-A3954AEF77D1}" destId="{5FBE41C9-08E4-4D09-97DB-8011DF6C6F85}" srcOrd="3" destOrd="0" presId="urn:microsoft.com/office/officeart/2018/2/layout/IconLabelList"/>
    <dgm:cxn modelId="{D2D9151B-F251-433D-8B7B-C9C5A019708E}" type="presParOf" srcId="{75068755-1119-4C33-B41D-A3954AEF77D1}" destId="{0A501150-4AD8-4C18-9988-E94618A1750B}" srcOrd="4" destOrd="0" presId="urn:microsoft.com/office/officeart/2018/2/layout/IconLabelList"/>
    <dgm:cxn modelId="{D702DEE1-EA03-473F-9DF3-863A48DD275F}" type="presParOf" srcId="{0A501150-4AD8-4C18-9988-E94618A1750B}" destId="{4CE6F17D-F813-43DC-AB17-1D33A06816E1}" srcOrd="0" destOrd="0" presId="urn:microsoft.com/office/officeart/2018/2/layout/IconLabelList"/>
    <dgm:cxn modelId="{6F2E8C20-371F-4598-B9AB-3A4B16A2E75C}" type="presParOf" srcId="{0A501150-4AD8-4C18-9988-E94618A1750B}" destId="{0490E23F-F013-4855-80D2-FC25E5CA1686}" srcOrd="1" destOrd="0" presId="urn:microsoft.com/office/officeart/2018/2/layout/IconLabelList"/>
    <dgm:cxn modelId="{7BE26F57-7C72-4DD6-B6F2-900DDD36CFC8}" type="presParOf" srcId="{0A501150-4AD8-4C18-9988-E94618A1750B}" destId="{F749D586-2A62-4235-BD14-C07A3ACA30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E53328-6E63-49BE-95F5-55C83337AA8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0C2B92E-7CA4-4F82-A204-72CE3C088CAF}">
      <dgm:prSet/>
      <dgm:spPr/>
      <dgm:t>
        <a:bodyPr/>
        <a:lstStyle/>
        <a:p>
          <a:r>
            <a:rPr lang="de-DE"/>
            <a:t>„… Ich habe strenge Lehrer“</a:t>
          </a:r>
          <a:endParaRPr lang="en-US"/>
        </a:p>
      </dgm:t>
    </dgm:pt>
    <dgm:pt modelId="{06D25557-538F-43F3-A9A2-DC36CF56B73E}" type="parTrans" cxnId="{3CD4BE76-ABD8-4BDD-8A13-3F7AB38B4E3B}">
      <dgm:prSet/>
      <dgm:spPr/>
      <dgm:t>
        <a:bodyPr/>
        <a:lstStyle/>
        <a:p>
          <a:endParaRPr lang="en-US"/>
        </a:p>
      </dgm:t>
    </dgm:pt>
    <dgm:pt modelId="{DF1B5388-4E15-4F7E-B15D-DDDDD38738A0}" type="sibTrans" cxnId="{3CD4BE76-ABD8-4BDD-8A13-3F7AB38B4E3B}">
      <dgm:prSet/>
      <dgm:spPr/>
      <dgm:t>
        <a:bodyPr/>
        <a:lstStyle/>
        <a:p>
          <a:endParaRPr lang="en-US"/>
        </a:p>
      </dgm:t>
    </dgm:pt>
    <dgm:pt modelId="{3E974A8B-1ECB-4DE2-A1FC-95E86C46A5CC}">
      <dgm:prSet/>
      <dgm:spPr/>
      <dgm:t>
        <a:bodyPr/>
        <a:lstStyle/>
        <a:p>
          <a:r>
            <a:rPr lang="de-DE"/>
            <a:t>„… Mein Handy wurde eingesackt“</a:t>
          </a:r>
          <a:endParaRPr lang="en-US"/>
        </a:p>
      </dgm:t>
    </dgm:pt>
    <dgm:pt modelId="{5CFCF9D0-0ECA-41D4-AC5A-C4EE1896C86F}" type="parTrans" cxnId="{C6FFB30D-E25E-4227-922C-F6171AB3B4C4}">
      <dgm:prSet/>
      <dgm:spPr/>
      <dgm:t>
        <a:bodyPr/>
        <a:lstStyle/>
        <a:p>
          <a:endParaRPr lang="en-US"/>
        </a:p>
      </dgm:t>
    </dgm:pt>
    <dgm:pt modelId="{B41D0D86-F116-453C-803E-9A4905B83781}" type="sibTrans" cxnId="{C6FFB30D-E25E-4227-922C-F6171AB3B4C4}">
      <dgm:prSet/>
      <dgm:spPr/>
      <dgm:t>
        <a:bodyPr/>
        <a:lstStyle/>
        <a:p>
          <a:endParaRPr lang="en-US"/>
        </a:p>
      </dgm:t>
    </dgm:pt>
    <dgm:pt modelId="{EC178D12-3468-4790-9706-FE4FF0429824}">
      <dgm:prSet/>
      <dgm:spPr/>
      <dgm:t>
        <a:bodyPr/>
        <a:lstStyle/>
        <a:p>
          <a:r>
            <a:rPr lang="de-DE"/>
            <a:t>„… Ich habe Streit mit meinen Freunden“</a:t>
          </a:r>
          <a:endParaRPr lang="en-US"/>
        </a:p>
      </dgm:t>
    </dgm:pt>
    <dgm:pt modelId="{4C8F1EA6-9C70-419C-9D97-A0F09B21D3C3}" type="parTrans" cxnId="{C6662DE5-A3A9-49CB-B290-897A9B190C5C}">
      <dgm:prSet/>
      <dgm:spPr/>
      <dgm:t>
        <a:bodyPr/>
        <a:lstStyle/>
        <a:p>
          <a:endParaRPr lang="en-US"/>
        </a:p>
      </dgm:t>
    </dgm:pt>
    <dgm:pt modelId="{2C961DA6-8A7B-4FC7-BE0E-513179684F65}" type="sibTrans" cxnId="{C6662DE5-A3A9-49CB-B290-897A9B190C5C}">
      <dgm:prSet/>
      <dgm:spPr/>
      <dgm:t>
        <a:bodyPr/>
        <a:lstStyle/>
        <a:p>
          <a:endParaRPr lang="en-US"/>
        </a:p>
      </dgm:t>
    </dgm:pt>
    <dgm:pt modelId="{79F9875D-5078-42EC-A5B9-03BD09D7723F}">
      <dgm:prSet/>
      <dgm:spPr/>
      <dgm:t>
        <a:bodyPr/>
        <a:lstStyle/>
        <a:p>
          <a:r>
            <a:rPr lang="de-DE"/>
            <a:t>… Gott hat dir die Möglichkeit gegeben zu lernen. 70 Millionen andere Kinder haben so gut wie keine Chance auf Schulbildung.</a:t>
          </a:r>
          <a:endParaRPr lang="en-US"/>
        </a:p>
      </dgm:t>
    </dgm:pt>
    <dgm:pt modelId="{D56BF56B-0C69-447B-A368-717FA92EA5C1}" type="parTrans" cxnId="{CF6E5E4A-5AA3-4F41-B38C-BE8C7978AD50}">
      <dgm:prSet/>
      <dgm:spPr/>
      <dgm:t>
        <a:bodyPr/>
        <a:lstStyle/>
        <a:p>
          <a:endParaRPr lang="en-US"/>
        </a:p>
      </dgm:t>
    </dgm:pt>
    <dgm:pt modelId="{02D6BBF2-0980-4652-ABFA-372F9E562070}" type="sibTrans" cxnId="{CF6E5E4A-5AA3-4F41-B38C-BE8C7978AD50}">
      <dgm:prSet/>
      <dgm:spPr/>
      <dgm:t>
        <a:bodyPr/>
        <a:lstStyle/>
        <a:p>
          <a:endParaRPr lang="en-US"/>
        </a:p>
      </dgm:t>
    </dgm:pt>
    <dgm:pt modelId="{9FCD171B-D452-4E72-9C04-D44067ECE86C}">
      <dgm:prSet/>
      <dgm:spPr/>
      <dgm:t>
        <a:bodyPr/>
        <a:lstStyle/>
        <a:p>
          <a:r>
            <a:rPr lang="de-DE"/>
            <a:t>… Gott hat dir Eltern gegeben, denen es nicht egal ist was du machst.</a:t>
          </a:r>
          <a:endParaRPr lang="en-US"/>
        </a:p>
      </dgm:t>
    </dgm:pt>
    <dgm:pt modelId="{B738A166-F3EB-4D14-8974-64D6400D695B}" type="parTrans" cxnId="{48927E64-7C11-4413-9388-3D037B990DFD}">
      <dgm:prSet/>
      <dgm:spPr/>
      <dgm:t>
        <a:bodyPr/>
        <a:lstStyle/>
        <a:p>
          <a:endParaRPr lang="en-US"/>
        </a:p>
      </dgm:t>
    </dgm:pt>
    <dgm:pt modelId="{776F4397-DA90-4AC4-A10C-E65929BC2D2F}" type="sibTrans" cxnId="{48927E64-7C11-4413-9388-3D037B990DFD}">
      <dgm:prSet/>
      <dgm:spPr/>
      <dgm:t>
        <a:bodyPr/>
        <a:lstStyle/>
        <a:p>
          <a:endParaRPr lang="en-US"/>
        </a:p>
      </dgm:t>
    </dgm:pt>
    <dgm:pt modelId="{378966BE-5791-4BC4-B55B-414E9EC6AB87}">
      <dgm:prSet/>
      <dgm:spPr/>
      <dgm:t>
        <a:bodyPr/>
        <a:lstStyle/>
        <a:p>
          <a:r>
            <a:rPr lang="de-DE"/>
            <a:t>… Gott hat dir die Möglichkeit gegeben, Kontakte zu pflegen.</a:t>
          </a:r>
          <a:endParaRPr lang="en-US"/>
        </a:p>
      </dgm:t>
    </dgm:pt>
    <dgm:pt modelId="{FDFDBC6F-305F-4BB9-9330-2C9D211570D5}" type="parTrans" cxnId="{B50A1E3C-42C9-4CD6-B049-9FC8D0445306}">
      <dgm:prSet/>
      <dgm:spPr/>
      <dgm:t>
        <a:bodyPr/>
        <a:lstStyle/>
        <a:p>
          <a:endParaRPr lang="en-US"/>
        </a:p>
      </dgm:t>
    </dgm:pt>
    <dgm:pt modelId="{AD17E2CE-FC47-4B67-8CE3-4CD544E935E5}" type="sibTrans" cxnId="{B50A1E3C-42C9-4CD6-B049-9FC8D0445306}">
      <dgm:prSet/>
      <dgm:spPr/>
      <dgm:t>
        <a:bodyPr/>
        <a:lstStyle/>
        <a:p>
          <a:endParaRPr lang="en-US"/>
        </a:p>
      </dgm:t>
    </dgm:pt>
    <dgm:pt modelId="{6DD58ED2-440F-4960-9F20-E721C9849821}" type="pres">
      <dgm:prSet presAssocID="{36E53328-6E63-49BE-95F5-55C83337AA8B}" presName="diagram" presStyleCnt="0">
        <dgm:presLayoutVars>
          <dgm:dir/>
          <dgm:resizeHandles val="exact"/>
        </dgm:presLayoutVars>
      </dgm:prSet>
      <dgm:spPr/>
    </dgm:pt>
    <dgm:pt modelId="{B41ABC26-6F29-42F4-B59E-BECB3D515F4B}" type="pres">
      <dgm:prSet presAssocID="{E0C2B92E-7CA4-4F82-A204-72CE3C088CAF}" presName="node" presStyleLbl="node1" presStyleIdx="0" presStyleCnt="6">
        <dgm:presLayoutVars>
          <dgm:bulletEnabled val="1"/>
        </dgm:presLayoutVars>
      </dgm:prSet>
      <dgm:spPr/>
    </dgm:pt>
    <dgm:pt modelId="{A6C87933-F76F-4B1D-A97E-6680FABE924B}" type="pres">
      <dgm:prSet presAssocID="{DF1B5388-4E15-4F7E-B15D-DDDDD38738A0}" presName="sibTrans" presStyleCnt="0"/>
      <dgm:spPr/>
    </dgm:pt>
    <dgm:pt modelId="{11BB1944-C278-44AC-84D8-7194C0D52898}" type="pres">
      <dgm:prSet presAssocID="{3E974A8B-1ECB-4DE2-A1FC-95E86C46A5CC}" presName="node" presStyleLbl="node1" presStyleIdx="1" presStyleCnt="6">
        <dgm:presLayoutVars>
          <dgm:bulletEnabled val="1"/>
        </dgm:presLayoutVars>
      </dgm:prSet>
      <dgm:spPr/>
    </dgm:pt>
    <dgm:pt modelId="{A230092B-1CA0-43F9-A7C7-E64B81CE1A48}" type="pres">
      <dgm:prSet presAssocID="{B41D0D86-F116-453C-803E-9A4905B83781}" presName="sibTrans" presStyleCnt="0"/>
      <dgm:spPr/>
    </dgm:pt>
    <dgm:pt modelId="{865377CC-1232-4327-A5AB-1A497B2AC5BD}" type="pres">
      <dgm:prSet presAssocID="{EC178D12-3468-4790-9706-FE4FF0429824}" presName="node" presStyleLbl="node1" presStyleIdx="2" presStyleCnt="6">
        <dgm:presLayoutVars>
          <dgm:bulletEnabled val="1"/>
        </dgm:presLayoutVars>
      </dgm:prSet>
      <dgm:spPr/>
    </dgm:pt>
    <dgm:pt modelId="{992BEF78-AFB9-44DD-905A-ADA4808455B5}" type="pres">
      <dgm:prSet presAssocID="{2C961DA6-8A7B-4FC7-BE0E-513179684F65}" presName="sibTrans" presStyleCnt="0"/>
      <dgm:spPr/>
    </dgm:pt>
    <dgm:pt modelId="{526A053D-158A-4A2F-B6A7-62292CC00C3A}" type="pres">
      <dgm:prSet presAssocID="{79F9875D-5078-42EC-A5B9-03BD09D7723F}" presName="node" presStyleLbl="node1" presStyleIdx="3" presStyleCnt="6">
        <dgm:presLayoutVars>
          <dgm:bulletEnabled val="1"/>
        </dgm:presLayoutVars>
      </dgm:prSet>
      <dgm:spPr/>
    </dgm:pt>
    <dgm:pt modelId="{0E61A0EA-1297-4EE2-96B0-89E2C1B81B15}" type="pres">
      <dgm:prSet presAssocID="{02D6BBF2-0980-4652-ABFA-372F9E562070}" presName="sibTrans" presStyleCnt="0"/>
      <dgm:spPr/>
    </dgm:pt>
    <dgm:pt modelId="{24E11050-253C-4FD4-BA29-7801ED8CD6CF}" type="pres">
      <dgm:prSet presAssocID="{9FCD171B-D452-4E72-9C04-D44067ECE86C}" presName="node" presStyleLbl="node1" presStyleIdx="4" presStyleCnt="6">
        <dgm:presLayoutVars>
          <dgm:bulletEnabled val="1"/>
        </dgm:presLayoutVars>
      </dgm:prSet>
      <dgm:spPr/>
    </dgm:pt>
    <dgm:pt modelId="{9475F4E1-29DE-4D5B-BACF-701D6BB8AA80}" type="pres">
      <dgm:prSet presAssocID="{776F4397-DA90-4AC4-A10C-E65929BC2D2F}" presName="sibTrans" presStyleCnt="0"/>
      <dgm:spPr/>
    </dgm:pt>
    <dgm:pt modelId="{2E23A3C4-0685-44E0-85EC-F3ED4C7A2037}" type="pres">
      <dgm:prSet presAssocID="{378966BE-5791-4BC4-B55B-414E9EC6AB87}" presName="node" presStyleLbl="node1" presStyleIdx="5" presStyleCnt="6">
        <dgm:presLayoutVars>
          <dgm:bulletEnabled val="1"/>
        </dgm:presLayoutVars>
      </dgm:prSet>
      <dgm:spPr/>
    </dgm:pt>
  </dgm:ptLst>
  <dgm:cxnLst>
    <dgm:cxn modelId="{C6FFB30D-E25E-4227-922C-F6171AB3B4C4}" srcId="{36E53328-6E63-49BE-95F5-55C83337AA8B}" destId="{3E974A8B-1ECB-4DE2-A1FC-95E86C46A5CC}" srcOrd="1" destOrd="0" parTransId="{5CFCF9D0-0ECA-41D4-AC5A-C4EE1896C86F}" sibTransId="{B41D0D86-F116-453C-803E-9A4905B83781}"/>
    <dgm:cxn modelId="{F0B7B332-AD65-4EFD-9091-B62C0DCA6C58}" type="presOf" srcId="{79F9875D-5078-42EC-A5B9-03BD09D7723F}" destId="{526A053D-158A-4A2F-B6A7-62292CC00C3A}" srcOrd="0" destOrd="0" presId="urn:microsoft.com/office/officeart/2005/8/layout/default"/>
    <dgm:cxn modelId="{B50A1E3C-42C9-4CD6-B049-9FC8D0445306}" srcId="{36E53328-6E63-49BE-95F5-55C83337AA8B}" destId="{378966BE-5791-4BC4-B55B-414E9EC6AB87}" srcOrd="5" destOrd="0" parTransId="{FDFDBC6F-305F-4BB9-9330-2C9D211570D5}" sibTransId="{AD17E2CE-FC47-4B67-8CE3-4CD544E935E5}"/>
    <dgm:cxn modelId="{C812473F-68D7-46A3-8527-CC0CAE3B00C8}" type="presOf" srcId="{3E974A8B-1ECB-4DE2-A1FC-95E86C46A5CC}" destId="{11BB1944-C278-44AC-84D8-7194C0D52898}" srcOrd="0" destOrd="0" presId="urn:microsoft.com/office/officeart/2005/8/layout/default"/>
    <dgm:cxn modelId="{63F6F842-C8C2-460E-B6DE-9E612BFD8097}" type="presOf" srcId="{378966BE-5791-4BC4-B55B-414E9EC6AB87}" destId="{2E23A3C4-0685-44E0-85EC-F3ED4C7A2037}" srcOrd="0" destOrd="0" presId="urn:microsoft.com/office/officeart/2005/8/layout/default"/>
    <dgm:cxn modelId="{71A90063-7EA7-404F-839D-C151CC4A7ECE}" type="presOf" srcId="{EC178D12-3468-4790-9706-FE4FF0429824}" destId="{865377CC-1232-4327-A5AB-1A497B2AC5BD}" srcOrd="0" destOrd="0" presId="urn:microsoft.com/office/officeart/2005/8/layout/default"/>
    <dgm:cxn modelId="{48927E64-7C11-4413-9388-3D037B990DFD}" srcId="{36E53328-6E63-49BE-95F5-55C83337AA8B}" destId="{9FCD171B-D452-4E72-9C04-D44067ECE86C}" srcOrd="4" destOrd="0" parTransId="{B738A166-F3EB-4D14-8974-64D6400D695B}" sibTransId="{776F4397-DA90-4AC4-A10C-E65929BC2D2F}"/>
    <dgm:cxn modelId="{CF6E5E4A-5AA3-4F41-B38C-BE8C7978AD50}" srcId="{36E53328-6E63-49BE-95F5-55C83337AA8B}" destId="{79F9875D-5078-42EC-A5B9-03BD09D7723F}" srcOrd="3" destOrd="0" parTransId="{D56BF56B-0C69-447B-A368-717FA92EA5C1}" sibTransId="{02D6BBF2-0980-4652-ABFA-372F9E562070}"/>
    <dgm:cxn modelId="{3CD4BE76-ABD8-4BDD-8A13-3F7AB38B4E3B}" srcId="{36E53328-6E63-49BE-95F5-55C83337AA8B}" destId="{E0C2B92E-7CA4-4F82-A204-72CE3C088CAF}" srcOrd="0" destOrd="0" parTransId="{06D25557-538F-43F3-A9A2-DC36CF56B73E}" sibTransId="{DF1B5388-4E15-4F7E-B15D-DDDDD38738A0}"/>
    <dgm:cxn modelId="{A94B2358-83A2-4EBC-AAE1-484ED7BFB3E5}" type="presOf" srcId="{36E53328-6E63-49BE-95F5-55C83337AA8B}" destId="{6DD58ED2-440F-4960-9F20-E721C9849821}" srcOrd="0" destOrd="0" presId="urn:microsoft.com/office/officeart/2005/8/layout/default"/>
    <dgm:cxn modelId="{C8DDC583-8A72-46FD-88A0-E37EACE3F181}" type="presOf" srcId="{E0C2B92E-7CA4-4F82-A204-72CE3C088CAF}" destId="{B41ABC26-6F29-42F4-B59E-BECB3D515F4B}" srcOrd="0" destOrd="0" presId="urn:microsoft.com/office/officeart/2005/8/layout/default"/>
    <dgm:cxn modelId="{39772EBB-FFA4-4EE3-B689-BC2802A78C4C}" type="presOf" srcId="{9FCD171B-D452-4E72-9C04-D44067ECE86C}" destId="{24E11050-253C-4FD4-BA29-7801ED8CD6CF}" srcOrd="0" destOrd="0" presId="urn:microsoft.com/office/officeart/2005/8/layout/default"/>
    <dgm:cxn modelId="{C6662DE5-A3A9-49CB-B290-897A9B190C5C}" srcId="{36E53328-6E63-49BE-95F5-55C83337AA8B}" destId="{EC178D12-3468-4790-9706-FE4FF0429824}" srcOrd="2" destOrd="0" parTransId="{4C8F1EA6-9C70-419C-9D97-A0F09B21D3C3}" sibTransId="{2C961DA6-8A7B-4FC7-BE0E-513179684F65}"/>
    <dgm:cxn modelId="{08B03852-D1CA-44F8-98D3-89441AE2BFF2}" type="presParOf" srcId="{6DD58ED2-440F-4960-9F20-E721C9849821}" destId="{B41ABC26-6F29-42F4-B59E-BECB3D515F4B}" srcOrd="0" destOrd="0" presId="urn:microsoft.com/office/officeart/2005/8/layout/default"/>
    <dgm:cxn modelId="{CAA36FE1-468D-467E-903F-148D7EDD1094}" type="presParOf" srcId="{6DD58ED2-440F-4960-9F20-E721C9849821}" destId="{A6C87933-F76F-4B1D-A97E-6680FABE924B}" srcOrd="1" destOrd="0" presId="urn:microsoft.com/office/officeart/2005/8/layout/default"/>
    <dgm:cxn modelId="{88005D31-B675-4DE6-9295-6C5CB1750980}" type="presParOf" srcId="{6DD58ED2-440F-4960-9F20-E721C9849821}" destId="{11BB1944-C278-44AC-84D8-7194C0D52898}" srcOrd="2" destOrd="0" presId="urn:microsoft.com/office/officeart/2005/8/layout/default"/>
    <dgm:cxn modelId="{6DB76696-CA07-403C-9AB8-EC2E12401B3A}" type="presParOf" srcId="{6DD58ED2-440F-4960-9F20-E721C9849821}" destId="{A230092B-1CA0-43F9-A7C7-E64B81CE1A48}" srcOrd="3" destOrd="0" presId="urn:microsoft.com/office/officeart/2005/8/layout/default"/>
    <dgm:cxn modelId="{29E695BE-D93B-45EE-8B2E-9DA7146C61F8}" type="presParOf" srcId="{6DD58ED2-440F-4960-9F20-E721C9849821}" destId="{865377CC-1232-4327-A5AB-1A497B2AC5BD}" srcOrd="4" destOrd="0" presId="urn:microsoft.com/office/officeart/2005/8/layout/default"/>
    <dgm:cxn modelId="{32A515C7-19EA-460C-8BFE-763822807E58}" type="presParOf" srcId="{6DD58ED2-440F-4960-9F20-E721C9849821}" destId="{992BEF78-AFB9-44DD-905A-ADA4808455B5}" srcOrd="5" destOrd="0" presId="urn:microsoft.com/office/officeart/2005/8/layout/default"/>
    <dgm:cxn modelId="{60B6B784-D3FF-4CD8-B50D-A5B8D1993F8E}" type="presParOf" srcId="{6DD58ED2-440F-4960-9F20-E721C9849821}" destId="{526A053D-158A-4A2F-B6A7-62292CC00C3A}" srcOrd="6" destOrd="0" presId="urn:microsoft.com/office/officeart/2005/8/layout/default"/>
    <dgm:cxn modelId="{747EB98A-7C31-4375-9BE1-E70A1E9551A0}" type="presParOf" srcId="{6DD58ED2-440F-4960-9F20-E721C9849821}" destId="{0E61A0EA-1297-4EE2-96B0-89E2C1B81B15}" srcOrd="7" destOrd="0" presId="urn:microsoft.com/office/officeart/2005/8/layout/default"/>
    <dgm:cxn modelId="{BFC89BCF-B6BB-4A2F-9DA0-BF9A4DF673FB}" type="presParOf" srcId="{6DD58ED2-440F-4960-9F20-E721C9849821}" destId="{24E11050-253C-4FD4-BA29-7801ED8CD6CF}" srcOrd="8" destOrd="0" presId="urn:microsoft.com/office/officeart/2005/8/layout/default"/>
    <dgm:cxn modelId="{769AAD13-DDE5-46D6-9C8B-635857145FE7}" type="presParOf" srcId="{6DD58ED2-440F-4960-9F20-E721C9849821}" destId="{9475F4E1-29DE-4D5B-BACF-701D6BB8AA80}" srcOrd="9" destOrd="0" presId="urn:microsoft.com/office/officeart/2005/8/layout/default"/>
    <dgm:cxn modelId="{1EEFCF5B-8092-4523-9036-1F380C0563D3}" type="presParOf" srcId="{6DD58ED2-440F-4960-9F20-E721C9849821}" destId="{2E23A3C4-0685-44E0-85EC-F3ED4C7A203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490E19-923F-46E7-9DD9-C0EDBF53316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1F864E-2C6E-4459-8AA3-19D5EFB796E7}">
      <dgm:prSet/>
      <dgm:spPr/>
      <dgm:t>
        <a:bodyPr/>
        <a:lstStyle/>
        <a:p>
          <a:pPr>
            <a:defRPr cap="all"/>
          </a:pPr>
          <a:r>
            <a:rPr lang="de-DE"/>
            <a:t>Das klingt absurd, aber ich denke ja!</a:t>
          </a:r>
          <a:endParaRPr lang="en-US"/>
        </a:p>
      </dgm:t>
    </dgm:pt>
    <dgm:pt modelId="{B78B79E8-6323-47B5-BD95-26160F8AF605}" type="parTrans" cxnId="{788222BF-D914-4801-B0DD-9D18C465B7C3}">
      <dgm:prSet/>
      <dgm:spPr/>
      <dgm:t>
        <a:bodyPr/>
        <a:lstStyle/>
        <a:p>
          <a:endParaRPr lang="en-US"/>
        </a:p>
      </dgm:t>
    </dgm:pt>
    <dgm:pt modelId="{DB3080F8-7846-4241-A9A9-6A734B84D5B5}" type="sibTrans" cxnId="{788222BF-D914-4801-B0DD-9D18C465B7C3}">
      <dgm:prSet/>
      <dgm:spPr/>
      <dgm:t>
        <a:bodyPr/>
        <a:lstStyle/>
        <a:p>
          <a:endParaRPr lang="en-US"/>
        </a:p>
      </dgm:t>
    </dgm:pt>
    <dgm:pt modelId="{2BADDC59-CF9B-4E0E-8FC7-306C0D7E262D}">
      <dgm:prSet/>
      <dgm:spPr/>
      <dgm:t>
        <a:bodyPr/>
        <a:lstStyle/>
        <a:p>
          <a:pPr>
            <a:defRPr cap="all"/>
          </a:pPr>
          <a:r>
            <a:rPr lang="de-DE"/>
            <a:t>Probleme machen dankbar, wenn man sich darauf einlässt.</a:t>
          </a:r>
          <a:endParaRPr lang="en-US"/>
        </a:p>
      </dgm:t>
    </dgm:pt>
    <dgm:pt modelId="{B4B51FA3-868E-4D2C-9957-1B76564FFF26}" type="parTrans" cxnId="{972A0620-9DA6-4ABA-9A53-F2DA75776239}">
      <dgm:prSet/>
      <dgm:spPr/>
      <dgm:t>
        <a:bodyPr/>
        <a:lstStyle/>
        <a:p>
          <a:endParaRPr lang="en-US"/>
        </a:p>
      </dgm:t>
    </dgm:pt>
    <dgm:pt modelId="{C380BC44-CF61-4EFE-A43A-61E40DED5FD8}" type="sibTrans" cxnId="{972A0620-9DA6-4ABA-9A53-F2DA75776239}">
      <dgm:prSet/>
      <dgm:spPr/>
      <dgm:t>
        <a:bodyPr/>
        <a:lstStyle/>
        <a:p>
          <a:endParaRPr lang="en-US"/>
        </a:p>
      </dgm:t>
    </dgm:pt>
    <dgm:pt modelId="{368ED521-FA81-452E-8F1B-4C3F45C154CA}" type="pres">
      <dgm:prSet presAssocID="{70490E19-923F-46E7-9DD9-C0EDBF53316A}" presName="root" presStyleCnt="0">
        <dgm:presLayoutVars>
          <dgm:dir/>
          <dgm:resizeHandles val="exact"/>
        </dgm:presLayoutVars>
      </dgm:prSet>
      <dgm:spPr/>
    </dgm:pt>
    <dgm:pt modelId="{77424A62-8CE4-409E-9950-53B20219159D}" type="pres">
      <dgm:prSet presAssocID="{F01F864E-2C6E-4459-8AA3-19D5EFB796E7}" presName="compNode" presStyleCnt="0"/>
      <dgm:spPr/>
    </dgm:pt>
    <dgm:pt modelId="{4909FE83-318F-46F7-AF20-256FB03D24CD}" type="pres">
      <dgm:prSet presAssocID="{F01F864E-2C6E-4459-8AA3-19D5EFB796E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C08D967-A28B-4EC5-AE35-07E332B42EC1}" type="pres">
      <dgm:prSet presAssocID="{F01F864E-2C6E-4459-8AA3-19D5EFB796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90D44C5C-D01F-446D-8983-C7CA1BC9A8A4}" type="pres">
      <dgm:prSet presAssocID="{F01F864E-2C6E-4459-8AA3-19D5EFB796E7}" presName="spaceRect" presStyleCnt="0"/>
      <dgm:spPr/>
    </dgm:pt>
    <dgm:pt modelId="{B6D7AFB0-9A22-4B22-8345-71D4947C6704}" type="pres">
      <dgm:prSet presAssocID="{F01F864E-2C6E-4459-8AA3-19D5EFB796E7}" presName="textRect" presStyleLbl="revTx" presStyleIdx="0" presStyleCnt="2">
        <dgm:presLayoutVars>
          <dgm:chMax val="1"/>
          <dgm:chPref val="1"/>
        </dgm:presLayoutVars>
      </dgm:prSet>
      <dgm:spPr/>
    </dgm:pt>
    <dgm:pt modelId="{8ACCB90C-D079-4EDC-829C-148E1815A151}" type="pres">
      <dgm:prSet presAssocID="{DB3080F8-7846-4241-A9A9-6A734B84D5B5}" presName="sibTrans" presStyleCnt="0"/>
      <dgm:spPr/>
    </dgm:pt>
    <dgm:pt modelId="{249ADC85-2327-492F-BABA-141BB388C255}" type="pres">
      <dgm:prSet presAssocID="{2BADDC59-CF9B-4E0E-8FC7-306C0D7E262D}" presName="compNode" presStyleCnt="0"/>
      <dgm:spPr/>
    </dgm:pt>
    <dgm:pt modelId="{2C005847-B9C8-4BB2-B903-101302C81A24}" type="pres">
      <dgm:prSet presAssocID="{2BADDC59-CF9B-4E0E-8FC7-306C0D7E262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DDDA832-CD53-44F2-BE59-2747D7A0DF7A}" type="pres">
      <dgm:prSet presAssocID="{2BADDC59-CF9B-4E0E-8FC7-306C0D7E26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7EB176C-6093-4E1F-82E3-45E491D0D74D}" type="pres">
      <dgm:prSet presAssocID="{2BADDC59-CF9B-4E0E-8FC7-306C0D7E262D}" presName="spaceRect" presStyleCnt="0"/>
      <dgm:spPr/>
    </dgm:pt>
    <dgm:pt modelId="{146F68CF-48D8-4F9C-BB4D-AFE13EF5C568}" type="pres">
      <dgm:prSet presAssocID="{2BADDC59-CF9B-4E0E-8FC7-306C0D7E262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2A0620-9DA6-4ABA-9A53-F2DA75776239}" srcId="{70490E19-923F-46E7-9DD9-C0EDBF53316A}" destId="{2BADDC59-CF9B-4E0E-8FC7-306C0D7E262D}" srcOrd="1" destOrd="0" parTransId="{B4B51FA3-868E-4D2C-9957-1B76564FFF26}" sibTransId="{C380BC44-CF61-4EFE-A43A-61E40DED5FD8}"/>
    <dgm:cxn modelId="{25297F35-DDBF-4219-8A24-30F270272A8F}" type="presOf" srcId="{F01F864E-2C6E-4459-8AA3-19D5EFB796E7}" destId="{B6D7AFB0-9A22-4B22-8345-71D4947C6704}" srcOrd="0" destOrd="0" presId="urn:microsoft.com/office/officeart/2018/5/layout/IconLeafLabelList"/>
    <dgm:cxn modelId="{3346F596-56C6-4AB9-B5F5-6DFBC3B2AEAB}" type="presOf" srcId="{2BADDC59-CF9B-4E0E-8FC7-306C0D7E262D}" destId="{146F68CF-48D8-4F9C-BB4D-AFE13EF5C568}" srcOrd="0" destOrd="0" presId="urn:microsoft.com/office/officeart/2018/5/layout/IconLeafLabelList"/>
    <dgm:cxn modelId="{788222BF-D914-4801-B0DD-9D18C465B7C3}" srcId="{70490E19-923F-46E7-9DD9-C0EDBF53316A}" destId="{F01F864E-2C6E-4459-8AA3-19D5EFB796E7}" srcOrd="0" destOrd="0" parTransId="{B78B79E8-6323-47B5-BD95-26160F8AF605}" sibTransId="{DB3080F8-7846-4241-A9A9-6A734B84D5B5}"/>
    <dgm:cxn modelId="{CBC3E1D7-DCEF-4F03-9997-D17671A7C041}" type="presOf" srcId="{70490E19-923F-46E7-9DD9-C0EDBF53316A}" destId="{368ED521-FA81-452E-8F1B-4C3F45C154CA}" srcOrd="0" destOrd="0" presId="urn:microsoft.com/office/officeart/2018/5/layout/IconLeafLabelList"/>
    <dgm:cxn modelId="{9621C9F5-4902-44CE-AC4E-576FDE552569}" type="presParOf" srcId="{368ED521-FA81-452E-8F1B-4C3F45C154CA}" destId="{77424A62-8CE4-409E-9950-53B20219159D}" srcOrd="0" destOrd="0" presId="urn:microsoft.com/office/officeart/2018/5/layout/IconLeafLabelList"/>
    <dgm:cxn modelId="{D4C8E2E2-23C9-4586-885C-79968585CABF}" type="presParOf" srcId="{77424A62-8CE4-409E-9950-53B20219159D}" destId="{4909FE83-318F-46F7-AF20-256FB03D24CD}" srcOrd="0" destOrd="0" presId="urn:microsoft.com/office/officeart/2018/5/layout/IconLeafLabelList"/>
    <dgm:cxn modelId="{8DD1DF08-F132-441E-824D-9A52E4B917EF}" type="presParOf" srcId="{77424A62-8CE4-409E-9950-53B20219159D}" destId="{9C08D967-A28B-4EC5-AE35-07E332B42EC1}" srcOrd="1" destOrd="0" presId="urn:microsoft.com/office/officeart/2018/5/layout/IconLeafLabelList"/>
    <dgm:cxn modelId="{719691BC-C1F0-4F4A-B277-4CBDE7DE153D}" type="presParOf" srcId="{77424A62-8CE4-409E-9950-53B20219159D}" destId="{90D44C5C-D01F-446D-8983-C7CA1BC9A8A4}" srcOrd="2" destOrd="0" presId="urn:microsoft.com/office/officeart/2018/5/layout/IconLeafLabelList"/>
    <dgm:cxn modelId="{E121F17B-25B9-4306-879B-8CA884A69C50}" type="presParOf" srcId="{77424A62-8CE4-409E-9950-53B20219159D}" destId="{B6D7AFB0-9A22-4B22-8345-71D4947C6704}" srcOrd="3" destOrd="0" presId="urn:microsoft.com/office/officeart/2018/5/layout/IconLeafLabelList"/>
    <dgm:cxn modelId="{89EB2F03-E813-45FE-89E6-2B7EF16AB4F7}" type="presParOf" srcId="{368ED521-FA81-452E-8F1B-4C3F45C154CA}" destId="{8ACCB90C-D079-4EDC-829C-148E1815A151}" srcOrd="1" destOrd="0" presId="urn:microsoft.com/office/officeart/2018/5/layout/IconLeafLabelList"/>
    <dgm:cxn modelId="{B472DFDD-F85A-415D-983A-9DED2E66588F}" type="presParOf" srcId="{368ED521-FA81-452E-8F1B-4C3F45C154CA}" destId="{249ADC85-2327-492F-BABA-141BB388C255}" srcOrd="2" destOrd="0" presId="urn:microsoft.com/office/officeart/2018/5/layout/IconLeafLabelList"/>
    <dgm:cxn modelId="{D5626AA8-F6AC-4FB5-A8AB-EFC363039D1C}" type="presParOf" srcId="{249ADC85-2327-492F-BABA-141BB388C255}" destId="{2C005847-B9C8-4BB2-B903-101302C81A24}" srcOrd="0" destOrd="0" presId="urn:microsoft.com/office/officeart/2018/5/layout/IconLeafLabelList"/>
    <dgm:cxn modelId="{02A99480-A81A-4A2F-BB8B-848B3F7F992E}" type="presParOf" srcId="{249ADC85-2327-492F-BABA-141BB388C255}" destId="{5DDDA832-CD53-44F2-BE59-2747D7A0DF7A}" srcOrd="1" destOrd="0" presId="urn:microsoft.com/office/officeart/2018/5/layout/IconLeafLabelList"/>
    <dgm:cxn modelId="{E2CD5EB2-ADEB-4554-AE47-16D6E8E8BBE1}" type="presParOf" srcId="{249ADC85-2327-492F-BABA-141BB388C255}" destId="{97EB176C-6093-4E1F-82E3-45E491D0D74D}" srcOrd="2" destOrd="0" presId="urn:microsoft.com/office/officeart/2018/5/layout/IconLeafLabelList"/>
    <dgm:cxn modelId="{D2F99D75-D3C5-4834-BB47-901C388E2D28}" type="presParOf" srcId="{249ADC85-2327-492F-BABA-141BB388C255}" destId="{146F68CF-48D8-4F9C-BB4D-AFE13EF5C56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FB5A7-A062-4C78-AAB4-2DB6CD33E1E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B5D679-0099-4BCD-BEAC-27B37373257A}">
      <dgm:prSet/>
      <dgm:spPr/>
      <dgm:t>
        <a:bodyPr/>
        <a:lstStyle/>
        <a:p>
          <a:r>
            <a:rPr lang="de-DE"/>
            <a:t>© Benjamin Hartmann</a:t>
          </a:r>
          <a:endParaRPr lang="en-US"/>
        </a:p>
      </dgm:t>
    </dgm:pt>
    <dgm:pt modelId="{000B90D2-FEAB-412B-9265-3850F814774E}" type="parTrans" cxnId="{B960E4BF-C7B2-42DD-9644-8E4087847563}">
      <dgm:prSet/>
      <dgm:spPr/>
      <dgm:t>
        <a:bodyPr/>
        <a:lstStyle/>
        <a:p>
          <a:endParaRPr lang="en-US"/>
        </a:p>
      </dgm:t>
    </dgm:pt>
    <dgm:pt modelId="{F4087BD9-EB28-4B04-B58A-24948234302D}" type="sibTrans" cxnId="{B960E4BF-C7B2-42DD-9644-8E4087847563}">
      <dgm:prSet/>
      <dgm:spPr/>
      <dgm:t>
        <a:bodyPr/>
        <a:lstStyle/>
        <a:p>
          <a:endParaRPr lang="en-US"/>
        </a:p>
      </dgm:t>
    </dgm:pt>
    <dgm:pt modelId="{C6929833-4A4C-4705-9B30-6C2E9CF4EA26}">
      <dgm:prSet/>
      <dgm:spPr/>
      <dgm:t>
        <a:bodyPr/>
        <a:lstStyle/>
        <a:p>
          <a:r>
            <a:rPr lang="de-DE"/>
            <a:t>Web: </a:t>
          </a:r>
          <a:r>
            <a:rPr lang="de-DE">
              <a:hlinkClick xmlns:r="http://schemas.openxmlformats.org/officeDocument/2006/relationships" r:id="rId1"/>
            </a:rPr>
            <a:t>https://bibel4000site.wordpress.com/</a:t>
          </a:r>
          <a:endParaRPr lang="en-US"/>
        </a:p>
      </dgm:t>
    </dgm:pt>
    <dgm:pt modelId="{C98571F6-67B7-4174-9E53-2C0E4B85183B}" type="parTrans" cxnId="{291C4CB8-1EFB-4FE7-8AE4-D3EB5F06873D}">
      <dgm:prSet/>
      <dgm:spPr/>
      <dgm:t>
        <a:bodyPr/>
        <a:lstStyle/>
        <a:p>
          <a:endParaRPr lang="en-US"/>
        </a:p>
      </dgm:t>
    </dgm:pt>
    <dgm:pt modelId="{8BB1BC78-AF92-40A4-981C-BC51714A73D7}" type="sibTrans" cxnId="{291C4CB8-1EFB-4FE7-8AE4-D3EB5F06873D}">
      <dgm:prSet/>
      <dgm:spPr/>
      <dgm:t>
        <a:bodyPr/>
        <a:lstStyle/>
        <a:p>
          <a:endParaRPr lang="en-US"/>
        </a:p>
      </dgm:t>
    </dgm:pt>
    <dgm:pt modelId="{9C42C7A3-A726-4E59-8C19-25DE47EDA826}" type="pres">
      <dgm:prSet presAssocID="{EA8FB5A7-A062-4C78-AAB4-2DB6CD33E1EA}" presName="root" presStyleCnt="0">
        <dgm:presLayoutVars>
          <dgm:dir/>
          <dgm:resizeHandles val="exact"/>
        </dgm:presLayoutVars>
      </dgm:prSet>
      <dgm:spPr/>
    </dgm:pt>
    <dgm:pt modelId="{4D1B48C4-7725-44B7-8F4A-7708FB442A15}" type="pres">
      <dgm:prSet presAssocID="{56B5D679-0099-4BCD-BEAC-27B37373257A}" presName="compNode" presStyleCnt="0"/>
      <dgm:spPr/>
    </dgm:pt>
    <dgm:pt modelId="{FAD7E782-DA52-423D-8626-1F9B8BEDE9C1}" type="pres">
      <dgm:prSet presAssocID="{56B5D679-0099-4BCD-BEAC-27B37373257A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E44D494-65EF-4A11-8154-CDEE1CCA4F95}" type="pres">
      <dgm:prSet presAssocID="{56B5D679-0099-4BCD-BEAC-27B37373257A}" presName="spaceRect" presStyleCnt="0"/>
      <dgm:spPr/>
    </dgm:pt>
    <dgm:pt modelId="{3C9178B9-1F18-4246-BE65-A548E950E573}" type="pres">
      <dgm:prSet presAssocID="{56B5D679-0099-4BCD-BEAC-27B37373257A}" presName="textRect" presStyleLbl="revTx" presStyleIdx="0" presStyleCnt="2">
        <dgm:presLayoutVars>
          <dgm:chMax val="1"/>
          <dgm:chPref val="1"/>
        </dgm:presLayoutVars>
      </dgm:prSet>
      <dgm:spPr/>
    </dgm:pt>
    <dgm:pt modelId="{971CC46D-C163-4350-A61B-0A4B704EA539}" type="pres">
      <dgm:prSet presAssocID="{F4087BD9-EB28-4B04-B58A-24948234302D}" presName="sibTrans" presStyleCnt="0"/>
      <dgm:spPr/>
    </dgm:pt>
    <dgm:pt modelId="{FE77C9B2-D822-429C-ABA7-014FD162DA03}" type="pres">
      <dgm:prSet presAssocID="{C6929833-4A4C-4705-9B30-6C2E9CF4EA26}" presName="compNode" presStyleCnt="0"/>
      <dgm:spPr/>
    </dgm:pt>
    <dgm:pt modelId="{E10A126B-AC4F-452B-AF02-DEEA7BBED75E}" type="pres">
      <dgm:prSet presAssocID="{C6929833-4A4C-4705-9B30-6C2E9CF4EA26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10B36B23-1E5A-47BA-B71E-931FB62C4408}" type="pres">
      <dgm:prSet presAssocID="{C6929833-4A4C-4705-9B30-6C2E9CF4EA26}" presName="spaceRect" presStyleCnt="0"/>
      <dgm:spPr/>
    </dgm:pt>
    <dgm:pt modelId="{E98CE86C-29C0-40C2-B2BB-F6A10905CBA8}" type="pres">
      <dgm:prSet presAssocID="{C6929833-4A4C-4705-9B30-6C2E9CF4EA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DCBC28-1704-4624-AB3D-3C51926B4CCE}" type="presOf" srcId="{C6929833-4A4C-4705-9B30-6C2E9CF4EA26}" destId="{E98CE86C-29C0-40C2-B2BB-F6A10905CBA8}" srcOrd="0" destOrd="0" presId="urn:microsoft.com/office/officeart/2018/2/layout/IconLabelList"/>
    <dgm:cxn modelId="{2FB54B8E-C256-4511-931E-8C65A26C0657}" type="presOf" srcId="{EA8FB5A7-A062-4C78-AAB4-2DB6CD33E1EA}" destId="{9C42C7A3-A726-4E59-8C19-25DE47EDA826}" srcOrd="0" destOrd="0" presId="urn:microsoft.com/office/officeart/2018/2/layout/IconLabelList"/>
    <dgm:cxn modelId="{291C4CB8-1EFB-4FE7-8AE4-D3EB5F06873D}" srcId="{EA8FB5A7-A062-4C78-AAB4-2DB6CD33E1EA}" destId="{C6929833-4A4C-4705-9B30-6C2E9CF4EA26}" srcOrd="1" destOrd="0" parTransId="{C98571F6-67B7-4174-9E53-2C0E4B85183B}" sibTransId="{8BB1BC78-AF92-40A4-981C-BC51714A73D7}"/>
    <dgm:cxn modelId="{B960E4BF-C7B2-42DD-9644-8E4087847563}" srcId="{EA8FB5A7-A062-4C78-AAB4-2DB6CD33E1EA}" destId="{56B5D679-0099-4BCD-BEAC-27B37373257A}" srcOrd="0" destOrd="0" parTransId="{000B90D2-FEAB-412B-9265-3850F814774E}" sibTransId="{F4087BD9-EB28-4B04-B58A-24948234302D}"/>
    <dgm:cxn modelId="{B4F37ECA-D2AA-4FC1-B863-9EFDFE399F35}" type="presOf" srcId="{56B5D679-0099-4BCD-BEAC-27B37373257A}" destId="{3C9178B9-1F18-4246-BE65-A548E950E573}" srcOrd="0" destOrd="0" presId="urn:microsoft.com/office/officeart/2018/2/layout/IconLabelList"/>
    <dgm:cxn modelId="{03C1D14E-3382-43AD-B7C0-3C82C60A85BB}" type="presParOf" srcId="{9C42C7A3-A726-4E59-8C19-25DE47EDA826}" destId="{4D1B48C4-7725-44B7-8F4A-7708FB442A15}" srcOrd="0" destOrd="0" presId="urn:microsoft.com/office/officeart/2018/2/layout/IconLabelList"/>
    <dgm:cxn modelId="{FE1B9B62-57DC-417A-A1DB-2E3998F7F129}" type="presParOf" srcId="{4D1B48C4-7725-44B7-8F4A-7708FB442A15}" destId="{FAD7E782-DA52-423D-8626-1F9B8BEDE9C1}" srcOrd="0" destOrd="0" presId="urn:microsoft.com/office/officeart/2018/2/layout/IconLabelList"/>
    <dgm:cxn modelId="{FF2A2B3B-A0B9-4E6D-BCD9-B2395071DC3B}" type="presParOf" srcId="{4D1B48C4-7725-44B7-8F4A-7708FB442A15}" destId="{8E44D494-65EF-4A11-8154-CDEE1CCA4F95}" srcOrd="1" destOrd="0" presId="urn:microsoft.com/office/officeart/2018/2/layout/IconLabelList"/>
    <dgm:cxn modelId="{8E069BAE-B5AA-4B4D-A340-1B0CD7D9FBE4}" type="presParOf" srcId="{4D1B48C4-7725-44B7-8F4A-7708FB442A15}" destId="{3C9178B9-1F18-4246-BE65-A548E950E573}" srcOrd="2" destOrd="0" presId="urn:microsoft.com/office/officeart/2018/2/layout/IconLabelList"/>
    <dgm:cxn modelId="{9C04800E-9AB5-49A6-B0FD-FC7031FA37AE}" type="presParOf" srcId="{9C42C7A3-A726-4E59-8C19-25DE47EDA826}" destId="{971CC46D-C163-4350-A61B-0A4B704EA539}" srcOrd="1" destOrd="0" presId="urn:microsoft.com/office/officeart/2018/2/layout/IconLabelList"/>
    <dgm:cxn modelId="{CC824DAE-7092-4BAB-A46D-9D699DE40F45}" type="presParOf" srcId="{9C42C7A3-A726-4E59-8C19-25DE47EDA826}" destId="{FE77C9B2-D822-429C-ABA7-014FD162DA03}" srcOrd="2" destOrd="0" presId="urn:microsoft.com/office/officeart/2018/2/layout/IconLabelList"/>
    <dgm:cxn modelId="{0C1C1B56-3A03-4A38-B381-C6A90AAF5CF7}" type="presParOf" srcId="{FE77C9B2-D822-429C-ABA7-014FD162DA03}" destId="{E10A126B-AC4F-452B-AF02-DEEA7BBED75E}" srcOrd="0" destOrd="0" presId="urn:microsoft.com/office/officeart/2018/2/layout/IconLabelList"/>
    <dgm:cxn modelId="{CE096500-C62B-447A-B987-A5CCC14BA29D}" type="presParOf" srcId="{FE77C9B2-D822-429C-ABA7-014FD162DA03}" destId="{10B36B23-1E5A-47BA-B71E-931FB62C4408}" srcOrd="1" destOrd="0" presId="urn:microsoft.com/office/officeart/2018/2/layout/IconLabelList"/>
    <dgm:cxn modelId="{CF37C0E7-3401-4E30-A35C-E155F7A8E1D8}" type="presParOf" srcId="{FE77C9B2-D822-429C-ABA7-014FD162DA03}" destId="{E98CE86C-29C0-40C2-B2BB-F6A10905CB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C4616-FE75-4693-A7A0-01D0AA2FCF2E}">
      <dsp:nvSpPr>
        <dsp:cNvPr id="0" name=""/>
        <dsp:cNvSpPr/>
      </dsp:nvSpPr>
      <dsp:spPr>
        <a:xfrm>
          <a:off x="386990" y="1389399"/>
          <a:ext cx="815300" cy="815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CC56C-64FC-45E6-9267-22C718AEB580}">
      <dsp:nvSpPr>
        <dsp:cNvPr id="0" name=""/>
        <dsp:cNvSpPr/>
      </dsp:nvSpPr>
      <dsp:spPr>
        <a:xfrm>
          <a:off x="558203" y="1560612"/>
          <a:ext cx="472874" cy="472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EBF02-042B-42C8-92F4-CD80B5EB15CD}">
      <dsp:nvSpPr>
        <dsp:cNvPr id="0" name=""/>
        <dsp:cNvSpPr/>
      </dsp:nvSpPr>
      <dsp:spPr>
        <a:xfrm>
          <a:off x="1376997" y="1389399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… Ich habe strenge Lehrer</a:t>
          </a:r>
          <a:endParaRPr lang="en-US" sz="2000" kern="1200"/>
        </a:p>
      </dsp:txBody>
      <dsp:txXfrm>
        <a:off x="1376997" y="1389399"/>
        <a:ext cx="1921778" cy="815300"/>
      </dsp:txXfrm>
    </dsp:sp>
    <dsp:sp modelId="{30D09BD4-CA70-400F-852E-20633408F179}">
      <dsp:nvSpPr>
        <dsp:cNvPr id="0" name=""/>
        <dsp:cNvSpPr/>
      </dsp:nvSpPr>
      <dsp:spPr>
        <a:xfrm>
          <a:off x="3633632" y="1389399"/>
          <a:ext cx="815300" cy="815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72DAF-FF42-449F-B2C0-D298E19BC877}">
      <dsp:nvSpPr>
        <dsp:cNvPr id="0" name=""/>
        <dsp:cNvSpPr/>
      </dsp:nvSpPr>
      <dsp:spPr>
        <a:xfrm>
          <a:off x="3804845" y="1560612"/>
          <a:ext cx="472874" cy="472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97EAE-D2D4-4B95-8AE6-439A7754EC45}">
      <dsp:nvSpPr>
        <dsp:cNvPr id="0" name=""/>
        <dsp:cNvSpPr/>
      </dsp:nvSpPr>
      <dsp:spPr>
        <a:xfrm>
          <a:off x="4623639" y="1389399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… Mein Handy wurde eingesackt</a:t>
          </a:r>
          <a:endParaRPr lang="en-US" sz="2000" kern="1200"/>
        </a:p>
      </dsp:txBody>
      <dsp:txXfrm>
        <a:off x="4623639" y="1389399"/>
        <a:ext cx="1921778" cy="815300"/>
      </dsp:txXfrm>
    </dsp:sp>
    <dsp:sp modelId="{0DD83E0F-C3CD-4A47-B598-62B5E975300E}">
      <dsp:nvSpPr>
        <dsp:cNvPr id="0" name=""/>
        <dsp:cNvSpPr/>
      </dsp:nvSpPr>
      <dsp:spPr>
        <a:xfrm>
          <a:off x="6880273" y="1389399"/>
          <a:ext cx="815300" cy="815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F97AE-A8D5-4F88-89C1-B6138C01F565}">
      <dsp:nvSpPr>
        <dsp:cNvPr id="0" name=""/>
        <dsp:cNvSpPr/>
      </dsp:nvSpPr>
      <dsp:spPr>
        <a:xfrm>
          <a:off x="7051486" y="1560612"/>
          <a:ext cx="472874" cy="472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F2311-E79E-4D01-8348-88EC0DA62AD9}">
      <dsp:nvSpPr>
        <dsp:cNvPr id="0" name=""/>
        <dsp:cNvSpPr/>
      </dsp:nvSpPr>
      <dsp:spPr>
        <a:xfrm>
          <a:off x="7870280" y="1389399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… Ich habe Streit mit meinen Freunden</a:t>
          </a:r>
          <a:endParaRPr lang="en-US" sz="2000" kern="1200"/>
        </a:p>
      </dsp:txBody>
      <dsp:txXfrm>
        <a:off x="7870280" y="1389399"/>
        <a:ext cx="1921778" cy="815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67FAE-B13F-4038-B12B-A106CC392888}">
      <dsp:nvSpPr>
        <dsp:cNvPr id="0" name=""/>
        <dsp:cNvSpPr/>
      </dsp:nvSpPr>
      <dsp:spPr>
        <a:xfrm>
          <a:off x="1103191" y="619702"/>
          <a:ext cx="1281321" cy="1281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0EBCC-588E-437C-A96E-C38916500485}">
      <dsp:nvSpPr>
        <dsp:cNvPr id="0" name=""/>
        <dsp:cNvSpPr/>
      </dsp:nvSpPr>
      <dsp:spPr>
        <a:xfrm>
          <a:off x="320161" y="2254397"/>
          <a:ext cx="28473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Solche Sprüche sind kein wirklicher Trost.</a:t>
          </a:r>
          <a:endParaRPr lang="en-US" sz="1400" kern="1200"/>
        </a:p>
      </dsp:txBody>
      <dsp:txXfrm>
        <a:off x="320161" y="2254397"/>
        <a:ext cx="2847381" cy="720000"/>
      </dsp:txXfrm>
    </dsp:sp>
    <dsp:sp modelId="{763D2453-E7EE-4BA9-880A-5A01D87D29E9}">
      <dsp:nvSpPr>
        <dsp:cNvPr id="0" name=""/>
        <dsp:cNvSpPr/>
      </dsp:nvSpPr>
      <dsp:spPr>
        <a:xfrm>
          <a:off x="4448864" y="619702"/>
          <a:ext cx="1281321" cy="1281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C9E08-B90C-49D0-90E4-661290C92C12}">
      <dsp:nvSpPr>
        <dsp:cNvPr id="0" name=""/>
        <dsp:cNvSpPr/>
      </dsp:nvSpPr>
      <dsp:spPr>
        <a:xfrm>
          <a:off x="3665834" y="2254397"/>
          <a:ext cx="28473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Sie sagen im Grunde nur: „Ich weiß nicht was kommt, aber irgenwas gutes wird auch für dich noch dabei sein!“</a:t>
          </a:r>
          <a:endParaRPr lang="en-US" sz="1400" kern="1200"/>
        </a:p>
      </dsp:txBody>
      <dsp:txXfrm>
        <a:off x="3665834" y="2254397"/>
        <a:ext cx="2847381" cy="720000"/>
      </dsp:txXfrm>
    </dsp:sp>
    <dsp:sp modelId="{4CE6F17D-F813-43DC-AB17-1D33A06816E1}">
      <dsp:nvSpPr>
        <dsp:cNvPr id="0" name=""/>
        <dsp:cNvSpPr/>
      </dsp:nvSpPr>
      <dsp:spPr>
        <a:xfrm>
          <a:off x="7794537" y="619702"/>
          <a:ext cx="1281321" cy="1281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D586-2A62-4235-BD14-C07A3ACA30CC}">
      <dsp:nvSpPr>
        <dsp:cNvPr id="0" name=""/>
        <dsp:cNvSpPr/>
      </dsp:nvSpPr>
      <dsp:spPr>
        <a:xfrm>
          <a:off x="7011507" y="2254397"/>
          <a:ext cx="28473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Das ist keine Ermutigung.</a:t>
          </a:r>
          <a:endParaRPr lang="en-US" sz="1400" kern="1200"/>
        </a:p>
      </dsp:txBody>
      <dsp:txXfrm>
        <a:off x="7011507" y="2254397"/>
        <a:ext cx="284738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BC26-6F29-42F4-B59E-BECB3D515F4B}">
      <dsp:nvSpPr>
        <dsp:cNvPr id="0" name=""/>
        <dsp:cNvSpPr/>
      </dsp:nvSpPr>
      <dsp:spPr>
        <a:xfrm>
          <a:off x="668000" y="805"/>
          <a:ext cx="2763453" cy="1658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„… Ich habe strenge Lehrer“</a:t>
          </a:r>
          <a:endParaRPr lang="en-US" sz="1900" kern="1200"/>
        </a:p>
      </dsp:txBody>
      <dsp:txXfrm>
        <a:off x="668000" y="805"/>
        <a:ext cx="2763453" cy="1658071"/>
      </dsp:txXfrm>
    </dsp:sp>
    <dsp:sp modelId="{11BB1944-C278-44AC-84D8-7194C0D52898}">
      <dsp:nvSpPr>
        <dsp:cNvPr id="0" name=""/>
        <dsp:cNvSpPr/>
      </dsp:nvSpPr>
      <dsp:spPr>
        <a:xfrm>
          <a:off x="3707798" y="805"/>
          <a:ext cx="2763453" cy="1658071"/>
        </a:xfrm>
        <a:prstGeom prst="rect">
          <a:avLst/>
        </a:prstGeom>
        <a:solidFill>
          <a:schemeClr val="accent5">
            <a:hueOff val="3822936"/>
            <a:satOff val="-8167"/>
            <a:lumOff val="-341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„… Mein Handy wurde eingesackt“</a:t>
          </a:r>
          <a:endParaRPr lang="en-US" sz="1900" kern="1200"/>
        </a:p>
      </dsp:txBody>
      <dsp:txXfrm>
        <a:off x="3707798" y="805"/>
        <a:ext cx="2763453" cy="1658071"/>
      </dsp:txXfrm>
    </dsp:sp>
    <dsp:sp modelId="{865377CC-1232-4327-A5AB-1A497B2AC5BD}">
      <dsp:nvSpPr>
        <dsp:cNvPr id="0" name=""/>
        <dsp:cNvSpPr/>
      </dsp:nvSpPr>
      <dsp:spPr>
        <a:xfrm>
          <a:off x="6747596" y="805"/>
          <a:ext cx="2763453" cy="1658071"/>
        </a:xfrm>
        <a:prstGeom prst="rect">
          <a:avLst/>
        </a:prstGeom>
        <a:solidFill>
          <a:schemeClr val="accent5">
            <a:hueOff val="7645872"/>
            <a:satOff val="-16335"/>
            <a:lumOff val="-682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„… Ich habe Streit mit meinen Freunden“</a:t>
          </a:r>
          <a:endParaRPr lang="en-US" sz="1900" kern="1200"/>
        </a:p>
      </dsp:txBody>
      <dsp:txXfrm>
        <a:off x="6747596" y="805"/>
        <a:ext cx="2763453" cy="1658071"/>
      </dsp:txXfrm>
    </dsp:sp>
    <dsp:sp modelId="{526A053D-158A-4A2F-B6A7-62292CC00C3A}">
      <dsp:nvSpPr>
        <dsp:cNvPr id="0" name=""/>
        <dsp:cNvSpPr/>
      </dsp:nvSpPr>
      <dsp:spPr>
        <a:xfrm>
          <a:off x="668000" y="1935222"/>
          <a:ext cx="2763453" cy="1658071"/>
        </a:xfrm>
        <a:prstGeom prst="rect">
          <a:avLst/>
        </a:prstGeom>
        <a:solidFill>
          <a:schemeClr val="accent5">
            <a:hueOff val="11468808"/>
            <a:satOff val="-24502"/>
            <a:lumOff val="-1023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… Gott hat dir die Möglichkeit gegeben zu lernen. 70 Millionen andere Kinder haben so gut wie keine Chance auf Schulbildung.</a:t>
          </a:r>
          <a:endParaRPr lang="en-US" sz="1900" kern="1200"/>
        </a:p>
      </dsp:txBody>
      <dsp:txXfrm>
        <a:off x="668000" y="1935222"/>
        <a:ext cx="2763453" cy="1658071"/>
      </dsp:txXfrm>
    </dsp:sp>
    <dsp:sp modelId="{24E11050-253C-4FD4-BA29-7801ED8CD6CF}">
      <dsp:nvSpPr>
        <dsp:cNvPr id="0" name=""/>
        <dsp:cNvSpPr/>
      </dsp:nvSpPr>
      <dsp:spPr>
        <a:xfrm>
          <a:off x="3707798" y="1935222"/>
          <a:ext cx="2763453" cy="1658071"/>
        </a:xfrm>
        <a:prstGeom prst="rect">
          <a:avLst/>
        </a:prstGeom>
        <a:solidFill>
          <a:schemeClr val="accent5">
            <a:hueOff val="15291745"/>
            <a:satOff val="-32670"/>
            <a:lumOff val="-1364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… Gott hat dir Eltern gegeben, denen es nicht egal ist was du machst.</a:t>
          </a:r>
          <a:endParaRPr lang="en-US" sz="1900" kern="1200"/>
        </a:p>
      </dsp:txBody>
      <dsp:txXfrm>
        <a:off x="3707798" y="1935222"/>
        <a:ext cx="2763453" cy="1658071"/>
      </dsp:txXfrm>
    </dsp:sp>
    <dsp:sp modelId="{2E23A3C4-0685-44E0-85EC-F3ED4C7A2037}">
      <dsp:nvSpPr>
        <dsp:cNvPr id="0" name=""/>
        <dsp:cNvSpPr/>
      </dsp:nvSpPr>
      <dsp:spPr>
        <a:xfrm>
          <a:off x="6747596" y="1935222"/>
          <a:ext cx="2763453" cy="1658071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… Gott hat dir die Möglichkeit gegeben, Kontakte zu pflegen.</a:t>
          </a:r>
          <a:endParaRPr lang="en-US" sz="1900" kern="1200"/>
        </a:p>
      </dsp:txBody>
      <dsp:txXfrm>
        <a:off x="6747596" y="1935222"/>
        <a:ext cx="2763453" cy="1658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9FE83-318F-46F7-AF20-256FB03D24CD}">
      <dsp:nvSpPr>
        <dsp:cNvPr id="0" name=""/>
        <dsp:cNvSpPr/>
      </dsp:nvSpPr>
      <dsp:spPr>
        <a:xfrm>
          <a:off x="1926728" y="19549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8D967-A28B-4EC5-AE35-07E332B42EC1}">
      <dsp:nvSpPr>
        <dsp:cNvPr id="0" name=""/>
        <dsp:cNvSpPr/>
      </dsp:nvSpPr>
      <dsp:spPr>
        <a:xfrm>
          <a:off x="2387415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7AFB0-9A22-4B22-8345-71D4947C6704}">
      <dsp:nvSpPr>
        <dsp:cNvPr id="0" name=""/>
        <dsp:cNvSpPr/>
      </dsp:nvSpPr>
      <dsp:spPr>
        <a:xfrm>
          <a:off x="1235696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Das klingt absurd, aber ich denke ja!</a:t>
          </a:r>
          <a:endParaRPr lang="en-US" sz="1800" kern="1200"/>
        </a:p>
      </dsp:txBody>
      <dsp:txXfrm>
        <a:off x="1235696" y="2854550"/>
        <a:ext cx="3543750" cy="720000"/>
      </dsp:txXfrm>
    </dsp:sp>
    <dsp:sp modelId="{2C005847-B9C8-4BB2-B903-101302C81A24}">
      <dsp:nvSpPr>
        <dsp:cNvPr id="0" name=""/>
        <dsp:cNvSpPr/>
      </dsp:nvSpPr>
      <dsp:spPr>
        <a:xfrm>
          <a:off x="6090634" y="19549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DA832-CD53-44F2-BE59-2747D7A0DF7A}">
      <dsp:nvSpPr>
        <dsp:cNvPr id="0" name=""/>
        <dsp:cNvSpPr/>
      </dsp:nvSpPr>
      <dsp:spPr>
        <a:xfrm>
          <a:off x="6551321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F68CF-48D8-4F9C-BB4D-AFE13EF5C568}">
      <dsp:nvSpPr>
        <dsp:cNvPr id="0" name=""/>
        <dsp:cNvSpPr/>
      </dsp:nvSpPr>
      <dsp:spPr>
        <a:xfrm>
          <a:off x="5399603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Probleme machen dankbar, wenn man sich darauf einlässt.</a:t>
          </a:r>
          <a:endParaRPr lang="en-US" sz="1800" kern="1200"/>
        </a:p>
      </dsp:txBody>
      <dsp:txXfrm>
        <a:off x="5399603" y="2854550"/>
        <a:ext cx="354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7E782-DA52-423D-8626-1F9B8BEDE9C1}">
      <dsp:nvSpPr>
        <dsp:cNvPr id="0" name=""/>
        <dsp:cNvSpPr/>
      </dsp:nvSpPr>
      <dsp:spPr>
        <a:xfrm>
          <a:off x="1579524" y="22981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178B9-1F18-4246-BE65-A548E950E573}">
      <dsp:nvSpPr>
        <dsp:cNvPr id="0" name=""/>
        <dsp:cNvSpPr/>
      </dsp:nvSpPr>
      <dsp:spPr>
        <a:xfrm>
          <a:off x="391524" y="264428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© Benjamin Hartmann</a:t>
          </a:r>
          <a:endParaRPr lang="en-US" sz="2200" kern="1200"/>
        </a:p>
      </dsp:txBody>
      <dsp:txXfrm>
        <a:off x="391524" y="2644281"/>
        <a:ext cx="4320000" cy="720000"/>
      </dsp:txXfrm>
    </dsp:sp>
    <dsp:sp modelId="{E10A126B-AC4F-452B-AF02-DEEA7BBED75E}">
      <dsp:nvSpPr>
        <dsp:cNvPr id="0" name=""/>
        <dsp:cNvSpPr/>
      </dsp:nvSpPr>
      <dsp:spPr>
        <a:xfrm>
          <a:off x="6655525" y="22981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CE86C-29C0-40C2-B2BB-F6A10905CBA8}">
      <dsp:nvSpPr>
        <dsp:cNvPr id="0" name=""/>
        <dsp:cNvSpPr/>
      </dsp:nvSpPr>
      <dsp:spPr>
        <a:xfrm>
          <a:off x="5467525" y="264428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Web: </a:t>
          </a:r>
          <a:r>
            <a:rPr lang="de-DE" sz="2200" kern="1200">
              <a:hlinkClick xmlns:r="http://schemas.openxmlformats.org/officeDocument/2006/relationships" r:id="rId5"/>
            </a:rPr>
            <a:t>https://bibel4000site.wordpress.com/</a:t>
          </a:r>
          <a:endParaRPr lang="en-US" sz="2200" kern="1200"/>
        </a:p>
      </dsp:txBody>
      <dsp:txXfrm>
        <a:off x="5467525" y="264428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3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60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10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4469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6682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9894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20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91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476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9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513A0F-C6E7-49AC-925F-0B10831777B2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C13EDB-A004-4A06-91FF-34A623422CB1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4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bel4000site.wordpress.com/2019/02/01/nur-mut-newsletter-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5180D-8492-414E-B006-5A9F2E169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Dankbarkeit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DDA5CD-49CC-4844-B9CC-3D4AB6EEA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Andacht</a:t>
            </a:r>
          </a:p>
        </p:txBody>
      </p:sp>
    </p:spTree>
    <p:extLst>
      <p:ext uri="{BB962C8B-B14F-4D97-AF65-F5344CB8AC3E}">
        <p14:creationId xmlns:p14="http://schemas.microsoft.com/office/powerpoint/2010/main" val="113186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E8AFCE-FE61-4782-A372-AD12A5CC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e-DE" dirty="0"/>
              <a:t>Alles ist doof…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0FB4076-D488-440C-B071-A0FF8363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41954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73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5F79A9-D139-4AD3-88E0-9C5AEA64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e-DE" dirty="0"/>
              <a:t>Sieh doch mal das Positive, es wird schon wieder!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1D0FAE0-3246-4AB1-8F0B-590EF0327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20857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376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4145B-BDA4-430F-8F28-5E2BEBC8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e-DE" dirty="0"/>
              <a:t>Was Gott dir gab…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28DD643-ACC6-4D96-8ED7-D4B0C7BCA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1370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51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EAD68A-A57D-4892-B603-7363A095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de-DE" sz="3600"/>
              <a:t>Eine andere Sicht…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E21C2-6D83-4658-98A0-EFD4DF3A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Ich persönlich, will eine andere Sicht auf meine Sorgen, Probleme und Ängste kriegen. Ich will auch wenn es keinen Ausweg gibt, </a:t>
            </a:r>
            <a:r>
              <a:rPr lang="de-DE" dirty="0">
                <a:hlinkClick r:id="rId2"/>
              </a:rPr>
              <a:t>ein Licht am Ende des Tunnels sehen.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Und Gott kann dir, und mir dabei helfen.</a:t>
            </a:r>
          </a:p>
        </p:txBody>
      </p:sp>
    </p:spTree>
    <p:extLst>
      <p:ext uri="{BB962C8B-B14F-4D97-AF65-F5344CB8AC3E}">
        <p14:creationId xmlns:p14="http://schemas.microsoft.com/office/powerpoint/2010/main" val="166618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B16262-3BAF-4787-B502-040953D0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e-DE" dirty="0"/>
              <a:t>Probleme machen Dankbar?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36880E0-CDC9-4B9C-9AC1-1F48F91D8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45995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63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05CE8-5D3C-49FD-9649-FEDB962F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AE77FFD-5DF0-41AA-AF26-BA7CDCF38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92506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14353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Dankbarkeit</vt:lpstr>
      <vt:lpstr>Alles ist doof…</vt:lpstr>
      <vt:lpstr>Sieh doch mal das Positive, es wird schon wieder!</vt:lpstr>
      <vt:lpstr>Was Gott dir gab…</vt:lpstr>
      <vt:lpstr>Eine andere Sicht…</vt:lpstr>
      <vt:lpstr>Probleme machen Dankbar?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Dankbarkeit</dc:title>
  <dc:creator>Benjamin</dc:creator>
  <cp:lastModifiedBy>Benjamin</cp:lastModifiedBy>
  <cp:revision>1</cp:revision>
  <dcterms:created xsi:type="dcterms:W3CDTF">2019-04-03T17:03:36Z</dcterms:created>
  <dcterms:modified xsi:type="dcterms:W3CDTF">2019-04-03T17:03:43Z</dcterms:modified>
</cp:coreProperties>
</file>