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D9B459-13BA-4D2E-A29E-30884D70E5EC}" v="1" dt="2020-07-07T17:34:55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Daha" userId="1367102b4a223776" providerId="Windows Live" clId="Web-{BDD9B459-13BA-4D2E-A29E-30884D70E5EC}"/>
    <pc:docChg chg="modSld">
      <pc:chgData name="Ben Daha" userId="1367102b4a223776" providerId="Windows Live" clId="Web-{BDD9B459-13BA-4D2E-A29E-30884D70E5EC}" dt="2020-07-07T17:34:55.648" v="0" actId="1076"/>
      <pc:docMkLst>
        <pc:docMk/>
      </pc:docMkLst>
      <pc:sldChg chg="modSp">
        <pc:chgData name="Ben Daha" userId="1367102b4a223776" providerId="Windows Live" clId="Web-{BDD9B459-13BA-4D2E-A29E-30884D70E5EC}" dt="2020-07-07T17:34:55.648" v="0" actId="1076"/>
        <pc:sldMkLst>
          <pc:docMk/>
          <pc:sldMk cId="1152662466" sldId="256"/>
        </pc:sldMkLst>
        <pc:spChg chg="mod">
          <ac:chgData name="Ben Daha" userId="1367102b4a223776" providerId="Windows Live" clId="Web-{BDD9B459-13BA-4D2E-A29E-30884D70E5EC}" dt="2020-07-07T17:34:55.648" v="0" actId="1076"/>
          <ac:spMkLst>
            <pc:docMk/>
            <pc:sldMk cId="1152662466" sldId="256"/>
            <ac:spMk id="2" creationId="{FDF64AEC-DBFC-43AB-9780-E01628D1E6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202EF-EE2E-45D0-A9C9-87E4A9CD8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57DF44-39F3-4838-804F-0272F27C5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A37714-F27A-4836-8FAA-245D4A7A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91CD-870B-446A-AE38-97E104AAAB57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78047E-959F-4AC2-ADD9-668712CD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FDF5D9-19F9-462B-95E3-E09FBABB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547C-EA5A-478E-B971-53EC6622D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31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D0C105-6038-4026-88DC-A9D9A580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3BE59E-922B-4E51-83AB-AC51F5BC8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1176C-FCBB-4ED8-8E3A-5C6ED6BE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91CD-870B-446A-AE38-97E104AAAB57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7AE9BA-A9BA-4433-B238-A779C2CF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9484C5-A15A-4B91-8961-BB210244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547C-EA5A-478E-B971-53EC6622D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79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DDF086-0061-4642-8EB8-C55B69209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6A883C-7F94-4C73-B161-8022C94F1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6505B5-AE51-476F-86D4-16686BFA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91CD-870B-446A-AE38-97E104AAAB57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60E1C8-084C-45C7-B2D0-7BFAB136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D31258-042A-4F95-A812-367547A5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547C-EA5A-478E-B971-53EC6622D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65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B0AB8-BC1A-4F6B-ADDC-FF797EB5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61DE26-DE57-4250-8544-9C7CC58D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2C021-4321-45E3-BA69-9BD0A1D2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91CD-870B-446A-AE38-97E104AAAB57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AEE7F5-F734-4B17-8DF1-9CD3E2BC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BEF041-BC8F-4326-8A66-553F602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547C-EA5A-478E-B971-53EC6622D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38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15912-E187-42EB-B4C2-555C4864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D1797C-34DE-464C-82AB-52378C855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64696A-EFBC-4A35-A4BB-DFC0E25D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91CD-870B-446A-AE38-97E104AAAB57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278E-D732-4330-B753-7BD367D8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4069DA-0038-4EC1-B363-6523BDE3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547C-EA5A-478E-B971-53EC6622D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45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15BE1-BBAF-4784-A13F-C5646134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124E44-E169-4AB5-9F1A-11AD3D10D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C81B71-60D2-4D37-A65E-6E1DADA81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FF881C-B98B-4B92-B3B6-90F69AD3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91CD-870B-446A-AE38-97E104AAAB57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5A5EE6-2334-483F-AFCF-E03CDB15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A4ED61-0544-4529-AE8D-BED0A86C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547C-EA5A-478E-B971-53EC6622D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38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9267F-7610-44E2-B82B-1965C9D6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FEDDB5-A1CD-4049-A22B-7A80DD907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19B1DB-C096-4670-83A6-F6BC0C685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F24B5C-3F0B-451C-B54B-D056C319E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5A9F4D-AA2A-40B7-AE03-FDA1A8D5B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D5BF0AC-24F6-4D99-BA0E-6286AB36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91CD-870B-446A-AE38-97E104AAAB57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535C91-DC92-43D8-AE80-1D7FE2E7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7FC1F2-0FE0-4048-B084-CFDEB539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547C-EA5A-478E-B971-53EC6622D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92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BB1D62-3D3F-43E0-A86C-88CD179B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080FC0-4EDA-4A55-A270-3F0C75FD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91CD-870B-446A-AE38-97E104AAAB57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D41D02-CA92-4AF2-A46B-744CD77C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1C36FD-8299-49DC-A112-A480AD9F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547C-EA5A-478E-B971-53EC6622D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79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8F3E1F-8BD0-415C-A127-2C88BF10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91CD-870B-446A-AE38-97E104AAAB57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C664FD-0399-471D-AA30-5B91BD41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D17B12-8F58-4182-A0DA-3EFF4AA1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547C-EA5A-478E-B971-53EC6622D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37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93B90-CD20-4B50-916D-6112DC12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963B25-BACB-47C6-9DC6-0188295B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5E539F-427F-4CF1-ACE3-CFA62C1A4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8F29E9-754D-4729-A795-297B490E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91CD-870B-446A-AE38-97E104AAAB57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083F26-55D5-4D2B-AA3E-1473D06D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EE705A-C94D-47E6-94DB-87F6CA38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547C-EA5A-478E-B971-53EC6622D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07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437A9-5B9D-4A05-8AA2-02FDD58E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570AB3B-1D48-4BC6-B108-F9B969532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ED1B6A-D9E0-45FE-85EF-E3A6E1C87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749075-539C-45A5-90D2-2F6B49A5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91CD-870B-446A-AE38-97E104AAAB57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C90B5A-6638-4BC7-90F0-4F1F1A6D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7ABAF9-42EA-4AEE-94C7-E13ACA90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547C-EA5A-478E-B971-53EC6622D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59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029854-77B8-42DC-A169-7F5DEC7F4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6F99C1-6ACF-4EA0-BA62-E400B2051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43E567-9636-4291-9131-A1FBDB324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C91CD-870B-446A-AE38-97E104AAAB57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E2A50D-5B03-4AEA-83C5-B18770762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2E02FA-9DDB-4B1D-987F-6C151EDB9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A547C-EA5A-478E-B971-53EC6622D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97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F64AEC-DBFC-43AB-9780-E01628D1E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430" y="3307687"/>
            <a:ext cx="8495070" cy="1784402"/>
          </a:xfrm>
        </p:spPr>
        <p:txBody>
          <a:bodyPr anchor="b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Ein Stein…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25A5D7-F835-43D9-AE81-692A267A3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Und ein hartes Herz.</a:t>
            </a:r>
          </a:p>
          <a:p>
            <a:endParaRPr lang="de-DE">
              <a:solidFill>
                <a:srgbClr val="FFFFFF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 descr="Herz">
            <a:extLst>
              <a:ext uri="{FF2B5EF4-FFF2-40B4-BE49-F238E27FC236}">
                <a16:creationId xmlns:a16="http://schemas.microsoft.com/office/drawing/2014/main" id="{0886BAE8-D777-4D58-842D-FBF17CE96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6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3C3B3-1F65-477F-B274-B9969CC3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7BD93C-1A00-4E33-B982-00D109BA8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47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6E012-C22C-42FE-8445-6199A24E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DCA3BF-C772-49E9-BDF5-959981B77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00881" cy="45661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24 aber sein Bogen bleibt unerschütterlich, und gelenkig sind die Arme seiner Hände, von den Händen des Mächtigen Jakobs, von dorther, wo der Hirte, der Fels Israels, ist; </a:t>
            </a:r>
          </a:p>
          <a:p>
            <a:pPr marL="0" indent="0">
              <a:buNone/>
            </a:pPr>
            <a:r>
              <a:rPr lang="de-DE" i="1" dirty="0"/>
              <a:t>Schlachter 2000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6BC2132-7483-44D0-A81A-C8525B596B44}"/>
              </a:ext>
            </a:extLst>
          </p:cNvPr>
          <p:cNvSpPr txBox="1"/>
          <p:nvPr/>
        </p:nvSpPr>
        <p:spPr>
          <a:xfrm>
            <a:off x="3739081" y="1825625"/>
            <a:ext cx="31143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24 so bleibt doch sein Bogen fest und seine Arme und Hände stark durch den Mächtigen in Jakob. Von dort kommt der Hirte, der Fels Israels</a:t>
            </a:r>
          </a:p>
          <a:p>
            <a:endParaRPr lang="de-DE" sz="2800" dirty="0"/>
          </a:p>
          <a:p>
            <a:r>
              <a:rPr lang="de-DE" sz="2800" i="1" dirty="0"/>
              <a:t>Lutherbibel 2017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D4A187-DEDD-4A0E-A798-600B82973EE2}"/>
              </a:ext>
            </a:extLst>
          </p:cNvPr>
          <p:cNvSpPr txBox="1"/>
          <p:nvPr/>
        </p:nvSpPr>
        <p:spPr>
          <a:xfrm>
            <a:off x="6762938" y="1825625"/>
            <a:ext cx="42551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24 aber sein Bogen bleibt fest, und gelenkig sind die Arme</a:t>
            </a:r>
            <a:r>
              <a:rPr lang="de-DE" sz="2800" i="1" dirty="0"/>
              <a:t> </a:t>
            </a:r>
            <a:r>
              <a:rPr lang="de-DE" sz="2800" dirty="0"/>
              <a:t>seiner Hände, durch die Hände des Mächtigen Jakobs, von dort, dem Hirten, dem Stein Israels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r>
              <a:rPr lang="de-DE" sz="2800" i="1" dirty="0"/>
              <a:t>Elberfelder</a:t>
            </a:r>
          </a:p>
        </p:txBody>
      </p:sp>
    </p:spTree>
    <p:extLst>
      <p:ext uri="{BB962C8B-B14F-4D97-AF65-F5344CB8AC3E}">
        <p14:creationId xmlns:p14="http://schemas.microsoft.com/office/powerpoint/2010/main" val="89817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6E012-C22C-42FE-8445-6199A24E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DCA3BF-C772-49E9-BDF5-959981B77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00881" cy="45661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24 aber sein Bogen bleibt unerschütterlich, und gelenkig sind die Arme seiner Hände, von den Händen des Mächtigen Jakobs, von dorther, wo der Hirte, der Fels Israels, ist; </a:t>
            </a:r>
          </a:p>
          <a:p>
            <a:pPr marL="0" indent="0">
              <a:buNone/>
            </a:pPr>
            <a:r>
              <a:rPr lang="de-DE" i="1" dirty="0"/>
              <a:t>Schlachter 2000</a:t>
            </a:r>
          </a:p>
        </p:txBody>
      </p:sp>
      <p:pic>
        <p:nvPicPr>
          <p:cNvPr id="7" name="Grafik 6" descr="Pfeil mit einer Linie: Gerade">
            <a:extLst>
              <a:ext uri="{FF2B5EF4-FFF2-40B4-BE49-F238E27FC236}">
                <a16:creationId xmlns:a16="http://schemas.microsoft.com/office/drawing/2014/main" id="{FDBAF5D1-AAB1-4154-BC1B-133F3C7C3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9081" y="4667250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9D2F891-63AC-4CBB-AAD3-6DF2D89D3006}"/>
              </a:ext>
            </a:extLst>
          </p:cNvPr>
          <p:cNvSpPr txBox="1"/>
          <p:nvPr/>
        </p:nvSpPr>
        <p:spPr>
          <a:xfrm>
            <a:off x="4653481" y="4939784"/>
            <a:ext cx="670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ea typeface="Meiryo UI" panose="020B0400000000000000" pitchFamily="34" charset="-128"/>
              </a:rPr>
              <a:t>Da; Fels.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547A98E-F089-4CDB-8C10-4A06BDBB091D}"/>
              </a:ext>
            </a:extLst>
          </p:cNvPr>
          <p:cNvSpPr txBox="1"/>
          <p:nvPr/>
        </p:nvSpPr>
        <p:spPr>
          <a:xfrm>
            <a:off x="7514349" y="2025169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11" name="Grafik 10" descr="Herz">
            <a:extLst>
              <a:ext uri="{FF2B5EF4-FFF2-40B4-BE49-F238E27FC236}">
                <a16:creationId xmlns:a16="http://schemas.microsoft.com/office/drawing/2014/main" id="{1B1E54E6-B909-487E-8035-6AF825CD8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0971" y="1963222"/>
            <a:ext cx="662504" cy="662504"/>
          </a:xfrm>
          <a:prstGeom prst="rect">
            <a:avLst/>
          </a:prstGeom>
        </p:spPr>
      </p:pic>
      <p:pic>
        <p:nvPicPr>
          <p:cNvPr id="13" name="Grafik 12" descr="Hammer">
            <a:extLst>
              <a:ext uri="{FF2B5EF4-FFF2-40B4-BE49-F238E27FC236}">
                <a16:creationId xmlns:a16="http://schemas.microsoft.com/office/drawing/2014/main" id="{1063AB3A-743B-4221-8171-D46B825E7A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14349" y="1845225"/>
            <a:ext cx="611179" cy="61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5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6E012-C22C-42FE-8445-6199A24E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DCA3BF-C772-49E9-BDF5-959981B77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00881" cy="45661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24 aber sein Bogen bleibt unerschütterlich, und gelenkig sind die Arme seiner Hände, von den Händen des Mächtigen Jakobs, von dorther, </a:t>
            </a:r>
            <a:r>
              <a:rPr lang="de-DE" dirty="0">
                <a:highlight>
                  <a:srgbClr val="FF00FF"/>
                </a:highlight>
              </a:rPr>
              <a:t>wo der Hirte, der Fels Israels, ist; </a:t>
            </a:r>
          </a:p>
          <a:p>
            <a:pPr marL="0" indent="0">
              <a:buNone/>
            </a:pPr>
            <a:r>
              <a:rPr lang="de-DE" i="1" dirty="0"/>
              <a:t>Schlachter 2000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547A98E-F089-4CDB-8C10-4A06BDBB091D}"/>
              </a:ext>
            </a:extLst>
          </p:cNvPr>
          <p:cNvSpPr txBox="1"/>
          <p:nvPr/>
        </p:nvSpPr>
        <p:spPr>
          <a:xfrm>
            <a:off x="7514349" y="2025169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D9C1BFC-E5E9-482B-8C50-07CB7B71F380}"/>
              </a:ext>
            </a:extLst>
          </p:cNvPr>
          <p:cNvSpPr txBox="1"/>
          <p:nvPr/>
        </p:nvSpPr>
        <p:spPr>
          <a:xfrm>
            <a:off x="3739081" y="1822450"/>
            <a:ext cx="39116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Er lässt mich in grünen Tälern ausruhen, er führt mich zum frischen Wasser. </a:t>
            </a:r>
          </a:p>
          <a:p>
            <a:r>
              <a:rPr lang="de-DE" sz="2800" dirty="0"/>
              <a:t>Er gibt mir Kraft. Er zeigt mir den richtigen Weg um seines Namens willen.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2800" dirty="0"/>
              <a:t>(Psalm 23,2 NLB)</a:t>
            </a:r>
          </a:p>
        </p:txBody>
      </p:sp>
    </p:spTree>
    <p:extLst>
      <p:ext uri="{BB962C8B-B14F-4D97-AF65-F5344CB8AC3E}">
        <p14:creationId xmlns:p14="http://schemas.microsoft.com/office/powerpoint/2010/main" val="123405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BB7E9F4-462D-4820-901A-314B0C5C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700" dirty="0">
                <a:solidFill>
                  <a:srgbClr val="FFFFFF"/>
                </a:solidFill>
              </a:rPr>
              <a:t>„Wenn du das Licht am Ende des Tunnels siehst, knipst Gott es im Tunnel an.“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B6E3F1-8A37-421C-B26C-E26FF8EC3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DE" sz="3700" dirty="0">
                <a:latin typeface="+mj-lt"/>
                <a:ea typeface="+mj-ea"/>
                <a:cs typeface="+mj-cs"/>
              </a:rPr>
              <a:t>„Du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de-DE" sz="3700" dirty="0">
                <a:latin typeface="+mj-lt"/>
                <a:ea typeface="+mj-ea"/>
                <a:cs typeface="+mj-cs"/>
              </a:rPr>
              <a:t>kannst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de-DE" sz="3700" dirty="0">
                <a:latin typeface="+mj-lt"/>
                <a:ea typeface="+mj-ea"/>
                <a:cs typeface="+mj-cs"/>
              </a:rPr>
              <a:t>nie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de-DE" sz="3700" dirty="0">
                <a:latin typeface="+mj-lt"/>
                <a:ea typeface="+mj-ea"/>
                <a:cs typeface="+mj-cs"/>
              </a:rPr>
              <a:t>tiefer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de-DE" sz="3700" dirty="0">
                <a:latin typeface="+mj-lt"/>
                <a:ea typeface="+mj-ea"/>
                <a:cs typeface="+mj-cs"/>
              </a:rPr>
              <a:t>fallen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de-DE" sz="3700" dirty="0">
                <a:latin typeface="+mj-lt"/>
                <a:ea typeface="+mj-ea"/>
                <a:cs typeface="+mj-cs"/>
              </a:rPr>
              <a:t>als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de-DE" sz="3700" dirty="0">
                <a:latin typeface="+mj-lt"/>
                <a:ea typeface="+mj-ea"/>
                <a:cs typeface="+mj-cs"/>
              </a:rPr>
              <a:t>in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de-DE" sz="3700" dirty="0">
                <a:latin typeface="+mj-lt"/>
                <a:ea typeface="+mj-ea"/>
                <a:cs typeface="+mj-cs"/>
              </a:rPr>
              <a:t>Gottes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de-DE" sz="3700" dirty="0">
                <a:latin typeface="+mj-lt"/>
                <a:ea typeface="+mj-ea"/>
                <a:cs typeface="+mj-cs"/>
              </a:rPr>
              <a:t>Arme!“</a:t>
            </a:r>
          </a:p>
        </p:txBody>
      </p:sp>
      <p:pic>
        <p:nvPicPr>
          <p:cNvPr id="6" name="Grafik 5" descr="Herz">
            <a:extLst>
              <a:ext uri="{FF2B5EF4-FFF2-40B4-BE49-F238E27FC236}">
                <a16:creationId xmlns:a16="http://schemas.microsoft.com/office/drawing/2014/main" id="{C5D8C585-43BE-4E80-A1FE-CC8D5F346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5649" y="2964076"/>
            <a:ext cx="929847" cy="9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8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32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</vt:lpstr>
      <vt:lpstr>Ein Stein…</vt:lpstr>
      <vt:lpstr>PowerPoint-Präsentation</vt:lpstr>
      <vt:lpstr>PowerPoint-Präsentation</vt:lpstr>
      <vt:lpstr>PowerPoint-Präsentation</vt:lpstr>
      <vt:lpstr>PowerPoint-Präsentation</vt:lpstr>
      <vt:lpstr>„Wenn du das Licht am Ende des Tunnels siehst, knipst Gott es im Tunnel an.“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 Stein…</dc:title>
  <dc:creator>Benjamin</dc:creator>
  <cp:lastModifiedBy>Benjamin</cp:lastModifiedBy>
  <cp:revision>2</cp:revision>
  <dcterms:created xsi:type="dcterms:W3CDTF">2019-04-12T18:28:16Z</dcterms:created>
  <dcterms:modified xsi:type="dcterms:W3CDTF">2020-07-07T17:34:56Z</dcterms:modified>
</cp:coreProperties>
</file>