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86" r:id="rId12"/>
    <p:sldId id="291" r:id="rId13"/>
    <p:sldId id="287" r:id="rId14"/>
    <p:sldId id="288" r:id="rId15"/>
    <p:sldId id="266" r:id="rId16"/>
    <p:sldId id="267" r:id="rId17"/>
    <p:sldId id="271" r:id="rId18"/>
    <p:sldId id="268" r:id="rId19"/>
    <p:sldId id="289" r:id="rId20"/>
    <p:sldId id="272" r:id="rId21"/>
    <p:sldId id="274" r:id="rId22"/>
    <p:sldId id="284" r:id="rId23"/>
    <p:sldId id="29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A620D-0789-47A2-BEAE-0A7F125203E0}" v="226" dt="2020-04-06T07:14:45.357"/>
    <p1510:client id="{5FE8DAC2-5A90-DB11-B669-658358E90746}" v="18" dt="2020-03-31T15:35:03.451"/>
    <p1510:client id="{6848E74D-90B3-EF11-4372-6E6312B6C223}" v="8" dt="2020-03-20T17:38:24.031"/>
    <p1510:client id="{A7B72FB3-FB87-CD15-AB20-3AC88FE88CDC}" v="9" dt="2020-11-13T14:27:08.249"/>
    <p1510:client id="{AC8CD5AA-F720-40CB-B37F-305386BE5C9A}" v="2" dt="2020-03-07T13:04:59.264"/>
    <p1510:client id="{B5ED9B0D-A56D-4101-8DFC-75CC111F5BDB}" v="35" dt="2020-03-11T16:33:28.531"/>
    <p1510:client id="{B8AC6391-AA1D-2772-1519-39676322DA10}" v="14" dt="2020-04-03T09:54:08.735"/>
    <p1510:client id="{F6F2D798-32C1-D64F-1EC3-B7C385605EA6}" v="459" dt="2020-03-30T16:26:4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rtmann" userId="S::hartmann.benjamin@gms-net.de::79e67790-66ce-4373-b913-64a5478421b9" providerId="AD" clId="Web-{B5ED9B0D-A56D-4101-8DFC-75CC111F5BDB}"/>
    <pc:docChg chg="modSld">
      <pc:chgData name="Benjamin Hartmann" userId="S::hartmann.benjamin@gms-net.de::79e67790-66ce-4373-b913-64a5478421b9" providerId="AD" clId="Web-{B5ED9B0D-A56D-4101-8DFC-75CC111F5BDB}" dt="2020-03-11T16:33:28.531" v="25" actId="20577"/>
      <pc:docMkLst>
        <pc:docMk/>
      </pc:docMkLst>
      <pc:sldChg chg="modSp">
        <pc:chgData name="Benjamin Hartmann" userId="S::hartmann.benjamin@gms-net.de::79e67790-66ce-4373-b913-64a5478421b9" providerId="AD" clId="Web-{B5ED9B0D-A56D-4101-8DFC-75CC111F5BDB}" dt="2020-03-11T16:33:28.531" v="24" actId="20577"/>
        <pc:sldMkLst>
          <pc:docMk/>
          <pc:sldMk cId="167402671" sldId="256"/>
        </pc:sldMkLst>
        <pc:spChg chg="mod">
          <ac:chgData name="Benjamin Hartmann" userId="S::hartmann.benjamin@gms-net.de::79e67790-66ce-4373-b913-64a5478421b9" providerId="AD" clId="Web-{B5ED9B0D-A56D-4101-8DFC-75CC111F5BDB}" dt="2020-03-11T16:33:24.828" v="22" actId="20577"/>
          <ac:spMkLst>
            <pc:docMk/>
            <pc:sldMk cId="167402671" sldId="256"/>
            <ac:spMk id="2" creationId="{AADA382D-7726-451F-AD20-A3A5FF1744FC}"/>
          </ac:spMkLst>
        </pc:spChg>
        <pc:spChg chg="mod">
          <ac:chgData name="Benjamin Hartmann" userId="S::hartmann.benjamin@gms-net.de::79e67790-66ce-4373-b913-64a5478421b9" providerId="AD" clId="Web-{B5ED9B0D-A56D-4101-8DFC-75CC111F5BDB}" dt="2020-03-11T16:33:28.531" v="24" actId="20577"/>
          <ac:spMkLst>
            <pc:docMk/>
            <pc:sldMk cId="167402671" sldId="256"/>
            <ac:spMk id="3" creationId="{182E205D-9FA5-40DB-AFBF-3AF0980990B0}"/>
          </ac:spMkLst>
        </pc:spChg>
      </pc:sldChg>
    </pc:docChg>
  </pc:docChgLst>
  <pc:docChgLst>
    <pc:chgData name="Benjamin Hartmann" userId="79e67790-66ce-4373-b913-64a5478421b9" providerId="ADAL" clId="{B71C3098-E4A7-324E-AE78-1D686EA671E5}"/>
    <pc:docChg chg="custSel modSld">
      <pc:chgData name="Benjamin Hartmann" userId="79e67790-66ce-4373-b913-64a5478421b9" providerId="ADAL" clId="{B71C3098-E4A7-324E-AE78-1D686EA671E5}" dt="2020-03-06T19:58:07.611" v="58" actId="20577"/>
      <pc:docMkLst>
        <pc:docMk/>
      </pc:docMkLst>
      <pc:sldChg chg="modSp">
        <pc:chgData name="Benjamin Hartmann" userId="79e67790-66ce-4373-b913-64a5478421b9" providerId="ADAL" clId="{B71C3098-E4A7-324E-AE78-1D686EA671E5}" dt="2020-03-06T19:58:07.611" v="58" actId="20577"/>
        <pc:sldMkLst>
          <pc:docMk/>
          <pc:sldMk cId="167402671" sldId="256"/>
        </pc:sldMkLst>
        <pc:spChg chg="mod">
          <ac:chgData name="Benjamin Hartmann" userId="79e67790-66ce-4373-b913-64a5478421b9" providerId="ADAL" clId="{B71C3098-E4A7-324E-AE78-1D686EA671E5}" dt="2020-03-06T19:57:52.505" v="37" actId="20577"/>
          <ac:spMkLst>
            <pc:docMk/>
            <pc:sldMk cId="167402671" sldId="256"/>
            <ac:spMk id="2" creationId="{AADA382D-7726-451F-AD20-A3A5FF1744FC}"/>
          </ac:spMkLst>
        </pc:spChg>
        <pc:spChg chg="mod">
          <ac:chgData name="Benjamin Hartmann" userId="79e67790-66ce-4373-b913-64a5478421b9" providerId="ADAL" clId="{B71C3098-E4A7-324E-AE78-1D686EA671E5}" dt="2020-03-06T19:58:07.611" v="58" actId="20577"/>
          <ac:spMkLst>
            <pc:docMk/>
            <pc:sldMk cId="167402671" sldId="256"/>
            <ac:spMk id="3" creationId="{182E205D-9FA5-40DB-AFBF-3AF0980990B0}"/>
          </ac:spMkLst>
        </pc:spChg>
      </pc:sldChg>
    </pc:docChg>
  </pc:docChgLst>
  <pc:docChgLst>
    <pc:chgData clId="Web-{6848E74D-90B3-EF11-4372-6E6312B6C223}"/>
    <pc:docChg chg="modSld">
      <pc:chgData name="" userId="" providerId="" clId="Web-{6848E74D-90B3-EF11-4372-6E6312B6C223}" dt="2020-03-20T17:38:18.969" v="1" actId="20577"/>
      <pc:docMkLst>
        <pc:docMk/>
      </pc:docMkLst>
      <pc:sldChg chg="modSp">
        <pc:chgData name="" userId="" providerId="" clId="Web-{6848E74D-90B3-EF11-4372-6E6312B6C223}" dt="2020-03-20T17:38:18.969" v="0" actId="20577"/>
        <pc:sldMkLst>
          <pc:docMk/>
          <pc:sldMk cId="167402671" sldId="256"/>
        </pc:sldMkLst>
        <pc:spChg chg="mod">
          <ac:chgData name="" userId="" providerId="" clId="Web-{6848E74D-90B3-EF11-4372-6E6312B6C223}" dt="2020-03-20T17:38:18.969" v="0" actId="20577"/>
          <ac:spMkLst>
            <pc:docMk/>
            <pc:sldMk cId="167402671" sldId="256"/>
            <ac:spMk id="2" creationId="{AADA382D-7726-451F-AD20-A3A5FF1744FC}"/>
          </ac:spMkLst>
        </pc:spChg>
      </pc:sldChg>
    </pc:docChg>
  </pc:docChgLst>
  <pc:docChgLst>
    <pc:chgData name="Benjamin Hartmann" userId="S::hartmann.benjamin@gms-net.de::79e67790-66ce-4373-b913-64a5478421b9" providerId="AD" clId="Web-{A7B72FB3-FB87-CD15-AB20-3AC88FE88CDC}"/>
    <pc:docChg chg="delSld">
      <pc:chgData name="Benjamin Hartmann" userId="S::hartmann.benjamin@gms-net.de::79e67790-66ce-4373-b913-64a5478421b9" providerId="AD" clId="Web-{A7B72FB3-FB87-CD15-AB20-3AC88FE88CDC}" dt="2020-11-13T14:27:08.249" v="8"/>
      <pc:docMkLst>
        <pc:docMk/>
      </pc:docMkLst>
      <pc:sldChg chg="del">
        <pc:chgData name="Benjamin Hartmann" userId="S::hartmann.benjamin@gms-net.de::79e67790-66ce-4373-b913-64a5478421b9" providerId="AD" clId="Web-{A7B72FB3-FB87-CD15-AB20-3AC88FE88CDC}" dt="2020-11-13T14:26:54.014" v="3"/>
        <pc:sldMkLst>
          <pc:docMk/>
          <pc:sldMk cId="2742244765" sldId="275"/>
        </pc:sldMkLst>
      </pc:sldChg>
      <pc:sldChg chg="del">
        <pc:chgData name="Benjamin Hartmann" userId="S::hartmann.benjamin@gms-net.de::79e67790-66ce-4373-b913-64a5478421b9" providerId="AD" clId="Web-{A7B72FB3-FB87-CD15-AB20-3AC88FE88CDC}" dt="2020-11-13T14:26:54.014" v="2"/>
        <pc:sldMkLst>
          <pc:docMk/>
          <pc:sldMk cId="2624165123" sldId="276"/>
        </pc:sldMkLst>
      </pc:sldChg>
      <pc:sldChg chg="del">
        <pc:chgData name="Benjamin Hartmann" userId="S::hartmann.benjamin@gms-net.de::79e67790-66ce-4373-b913-64a5478421b9" providerId="AD" clId="Web-{A7B72FB3-FB87-CD15-AB20-3AC88FE88CDC}" dt="2020-11-13T14:26:54.014" v="1"/>
        <pc:sldMkLst>
          <pc:docMk/>
          <pc:sldMk cId="3112017139" sldId="277"/>
        </pc:sldMkLst>
      </pc:sldChg>
      <pc:sldChg chg="del">
        <pc:chgData name="Benjamin Hartmann" userId="S::hartmann.benjamin@gms-net.de::79e67790-66ce-4373-b913-64a5478421b9" providerId="AD" clId="Web-{A7B72FB3-FB87-CD15-AB20-3AC88FE88CDC}" dt="2020-11-13T14:26:54.014" v="0"/>
        <pc:sldMkLst>
          <pc:docMk/>
          <pc:sldMk cId="4247539316" sldId="278"/>
        </pc:sldMkLst>
      </pc:sldChg>
      <pc:sldChg chg="del">
        <pc:chgData name="Benjamin Hartmann" userId="S::hartmann.benjamin@gms-net.de::79e67790-66ce-4373-b913-64a5478421b9" providerId="AD" clId="Web-{A7B72FB3-FB87-CD15-AB20-3AC88FE88CDC}" dt="2020-11-13T14:27:08.249" v="8"/>
        <pc:sldMkLst>
          <pc:docMk/>
          <pc:sldMk cId="101481953" sldId="279"/>
        </pc:sldMkLst>
      </pc:sldChg>
      <pc:sldChg chg="del">
        <pc:chgData name="Benjamin Hartmann" userId="S::hartmann.benjamin@gms-net.de::79e67790-66ce-4373-b913-64a5478421b9" providerId="AD" clId="Web-{A7B72FB3-FB87-CD15-AB20-3AC88FE88CDC}" dt="2020-11-13T14:27:08.249" v="7"/>
        <pc:sldMkLst>
          <pc:docMk/>
          <pc:sldMk cId="520925241" sldId="280"/>
        </pc:sldMkLst>
      </pc:sldChg>
      <pc:sldChg chg="del">
        <pc:chgData name="Benjamin Hartmann" userId="S::hartmann.benjamin@gms-net.de::79e67790-66ce-4373-b913-64a5478421b9" providerId="AD" clId="Web-{A7B72FB3-FB87-CD15-AB20-3AC88FE88CDC}" dt="2020-11-13T14:27:08.249" v="6"/>
        <pc:sldMkLst>
          <pc:docMk/>
          <pc:sldMk cId="474972811" sldId="281"/>
        </pc:sldMkLst>
      </pc:sldChg>
      <pc:sldChg chg="del">
        <pc:chgData name="Benjamin Hartmann" userId="S::hartmann.benjamin@gms-net.de::79e67790-66ce-4373-b913-64a5478421b9" providerId="AD" clId="Web-{A7B72FB3-FB87-CD15-AB20-3AC88FE88CDC}" dt="2020-11-13T14:27:08.249" v="5"/>
        <pc:sldMkLst>
          <pc:docMk/>
          <pc:sldMk cId="2701082889" sldId="282"/>
        </pc:sldMkLst>
      </pc:sldChg>
      <pc:sldChg chg="del">
        <pc:chgData name="Benjamin Hartmann" userId="S::hartmann.benjamin@gms-net.de::79e67790-66ce-4373-b913-64a5478421b9" providerId="AD" clId="Web-{A7B72FB3-FB87-CD15-AB20-3AC88FE88CDC}" dt="2020-11-13T14:27:08.249" v="4"/>
        <pc:sldMkLst>
          <pc:docMk/>
          <pc:sldMk cId="1034684240" sldId="283"/>
        </pc:sldMkLst>
      </pc:sldChg>
    </pc:docChg>
  </pc:docChgLst>
  <pc:docChgLst>
    <pc:chgData name="Benjamin Hartmann" userId="S::hartmann.benjamin@gms-net.de::79e67790-66ce-4373-b913-64a5478421b9" providerId="AD" clId="Web-{A4C76FC2-4DB1-B4A7-529C-FBB12F7A5E69}"/>
    <pc:docChg chg="addSld delSld modSld sldOrd">
      <pc:chgData name="Benjamin Hartmann" userId="S::hartmann.benjamin@gms-net.de::79e67790-66ce-4373-b913-64a5478421b9" providerId="AD" clId="Web-{A4C76FC2-4DB1-B4A7-529C-FBB12F7A5E69}" dt="2020-02-21T17:13:04.553" v="22"/>
      <pc:docMkLst>
        <pc:docMk/>
      </pc:docMkLst>
      <pc:sldChg chg="addSp delSp modSp del">
        <pc:chgData name="Benjamin Hartmann" userId="S::hartmann.benjamin@gms-net.de::79e67790-66ce-4373-b913-64a5478421b9" providerId="AD" clId="Web-{A4C76FC2-4DB1-B4A7-529C-FBB12F7A5E69}" dt="2020-02-21T17:13:04.553" v="22"/>
        <pc:sldMkLst>
          <pc:docMk/>
          <pc:sldMk cId="695653227" sldId="285"/>
        </pc:sldMkLst>
        <pc:spChg chg="del">
          <ac:chgData name="Benjamin Hartmann" userId="S::hartmann.benjamin@gms-net.de::79e67790-66ce-4373-b913-64a5478421b9" providerId="AD" clId="Web-{A4C76FC2-4DB1-B4A7-529C-FBB12F7A5E69}" dt="2020-02-21T17:11:21.554" v="6"/>
          <ac:spMkLst>
            <pc:docMk/>
            <pc:sldMk cId="695653227" sldId="285"/>
            <ac:spMk id="2" creationId="{4057BE69-5E7B-413F-A5F6-103C28DBF816}"/>
          </ac:spMkLst>
        </pc:spChg>
        <pc:spChg chg="add mod">
          <ac:chgData name="Benjamin Hartmann" userId="S::hartmann.benjamin@gms-net.de::79e67790-66ce-4373-b913-64a5478421b9" providerId="AD" clId="Web-{A4C76FC2-4DB1-B4A7-529C-FBB12F7A5E69}" dt="2020-02-21T17:11:07.507" v="0"/>
          <ac:spMkLst>
            <pc:docMk/>
            <pc:sldMk cId="695653227" sldId="285"/>
            <ac:spMk id="4" creationId="{1FC97C3F-7461-4FEF-BD64-B9B1A72B223B}"/>
          </ac:spMkLst>
        </pc:spChg>
        <pc:spChg chg="add mod">
          <ac:chgData name="Benjamin Hartmann" userId="S::hartmann.benjamin@gms-net.de::79e67790-66ce-4373-b913-64a5478421b9" providerId="AD" clId="Web-{A4C76FC2-4DB1-B4A7-529C-FBB12F7A5E69}" dt="2020-02-21T17:11:42.866" v="17" actId="20577"/>
          <ac:spMkLst>
            <pc:docMk/>
            <pc:sldMk cId="695653227" sldId="285"/>
            <ac:spMk id="8" creationId="{1C6BC6CA-3199-4868-A1D2-92FA4F8DE295}"/>
          </ac:spMkLst>
        </pc:spChg>
        <pc:picChg chg="del">
          <ac:chgData name="Benjamin Hartmann" userId="S::hartmann.benjamin@gms-net.de::79e67790-66ce-4373-b913-64a5478421b9" providerId="AD" clId="Web-{A4C76FC2-4DB1-B4A7-529C-FBB12F7A5E69}" dt="2020-02-21T17:11:07.507" v="0"/>
          <ac:picMkLst>
            <pc:docMk/>
            <pc:sldMk cId="695653227" sldId="285"/>
            <ac:picMk id="5" creationId="{4000A116-3980-4334-B39A-67E90BF12BD5}"/>
          </ac:picMkLst>
        </pc:picChg>
        <pc:picChg chg="del">
          <ac:chgData name="Benjamin Hartmann" userId="S::hartmann.benjamin@gms-net.de::79e67790-66ce-4373-b913-64a5478421b9" providerId="AD" clId="Web-{A4C76FC2-4DB1-B4A7-529C-FBB12F7A5E69}" dt="2020-02-21T17:11:21.554" v="5"/>
          <ac:picMkLst>
            <pc:docMk/>
            <pc:sldMk cId="695653227" sldId="285"/>
            <ac:picMk id="7" creationId="{6F211AEF-53B3-49F4-AD3B-D0F2BEAF12DF}"/>
          </ac:picMkLst>
        </pc:picChg>
        <pc:picChg chg="del">
          <ac:chgData name="Benjamin Hartmann" userId="S::hartmann.benjamin@gms-net.de::79e67790-66ce-4373-b913-64a5478421b9" providerId="AD" clId="Web-{A4C76FC2-4DB1-B4A7-529C-FBB12F7A5E69}" dt="2020-02-21T17:11:21.554" v="4"/>
          <ac:picMkLst>
            <pc:docMk/>
            <pc:sldMk cId="695653227" sldId="285"/>
            <ac:picMk id="9" creationId="{4653FCCA-4F13-4DC0-9B22-AC1BA4A0A6C9}"/>
          </ac:picMkLst>
        </pc:picChg>
        <pc:picChg chg="del">
          <ac:chgData name="Benjamin Hartmann" userId="S::hartmann.benjamin@gms-net.de::79e67790-66ce-4373-b913-64a5478421b9" providerId="AD" clId="Web-{A4C76FC2-4DB1-B4A7-529C-FBB12F7A5E69}" dt="2020-02-21T17:11:21.554" v="3"/>
          <ac:picMkLst>
            <pc:docMk/>
            <pc:sldMk cId="695653227" sldId="285"/>
            <ac:picMk id="11" creationId="{5D4B02DC-CF21-4C38-B001-489F1493CFAB}"/>
          </ac:picMkLst>
        </pc:picChg>
        <pc:picChg chg="del">
          <ac:chgData name="Benjamin Hartmann" userId="S::hartmann.benjamin@gms-net.de::79e67790-66ce-4373-b913-64a5478421b9" providerId="AD" clId="Web-{A4C76FC2-4DB1-B4A7-529C-FBB12F7A5E69}" dt="2020-02-21T17:11:21.539" v="2"/>
          <ac:picMkLst>
            <pc:docMk/>
            <pc:sldMk cId="695653227" sldId="285"/>
            <ac:picMk id="13" creationId="{B6FA8370-8CE3-42C2-B90D-B269D10505A4}"/>
          </ac:picMkLst>
        </pc:picChg>
        <pc:picChg chg="del">
          <ac:chgData name="Benjamin Hartmann" userId="S::hartmann.benjamin@gms-net.de::79e67790-66ce-4373-b913-64a5478421b9" providerId="AD" clId="Web-{A4C76FC2-4DB1-B4A7-529C-FBB12F7A5E69}" dt="2020-02-21T17:11:21.523" v="1"/>
          <ac:picMkLst>
            <pc:docMk/>
            <pc:sldMk cId="695653227" sldId="285"/>
            <ac:picMk id="15" creationId="{1E7A1D5B-A9A2-4DD4-B7BE-5707E591A3C6}"/>
          </ac:picMkLst>
        </pc:picChg>
      </pc:sldChg>
      <pc:sldChg chg="add ord replId">
        <pc:chgData name="Benjamin Hartmann" userId="S::hartmann.benjamin@gms-net.de::79e67790-66ce-4373-b913-64a5478421b9" providerId="AD" clId="Web-{A4C76FC2-4DB1-B4A7-529C-FBB12F7A5E69}" dt="2020-02-21T17:13:02.007" v="21"/>
        <pc:sldMkLst>
          <pc:docMk/>
          <pc:sldMk cId="1319262286" sldId="291"/>
        </pc:sldMkLst>
      </pc:sldChg>
    </pc:docChg>
  </pc:docChgLst>
  <pc:docChgLst>
    <pc:chgData name="Benjamin Hartmann" userId="S::hartmann.benjamin@gms-net.de::79e67790-66ce-4373-b913-64a5478421b9" providerId="AD" clId="Web-{6848E74D-90B3-EF11-4372-6E6312B6C223}"/>
    <pc:docChg chg="modSld">
      <pc:chgData name="Benjamin Hartmann" userId="S::hartmann.benjamin@gms-net.de::79e67790-66ce-4373-b913-64a5478421b9" providerId="AD" clId="Web-{6848E74D-90B3-EF11-4372-6E6312B6C223}" dt="2020-03-20T17:38:24.031" v="5" actId="20577"/>
      <pc:docMkLst>
        <pc:docMk/>
      </pc:docMkLst>
      <pc:sldChg chg="modSp">
        <pc:chgData name="Benjamin Hartmann" userId="S::hartmann.benjamin@gms-net.de::79e67790-66ce-4373-b913-64a5478421b9" providerId="AD" clId="Web-{6848E74D-90B3-EF11-4372-6E6312B6C223}" dt="2020-03-20T17:38:24.031" v="4" actId="20577"/>
        <pc:sldMkLst>
          <pc:docMk/>
          <pc:sldMk cId="167402671" sldId="256"/>
        </pc:sldMkLst>
        <pc:spChg chg="mod">
          <ac:chgData name="Benjamin Hartmann" userId="S::hartmann.benjamin@gms-net.de::79e67790-66ce-4373-b913-64a5478421b9" providerId="AD" clId="Web-{6848E74D-90B3-EF11-4372-6E6312B6C223}" dt="2020-03-20T17:38:24.031" v="4" actId="20577"/>
          <ac:spMkLst>
            <pc:docMk/>
            <pc:sldMk cId="167402671" sldId="256"/>
            <ac:spMk id="2" creationId="{AADA382D-7726-451F-AD20-A3A5FF1744FC}"/>
          </ac:spMkLst>
        </pc:spChg>
      </pc:sldChg>
    </pc:docChg>
  </pc:docChgLst>
  <pc:docChgLst>
    <pc:chgData name="Benjamin Hartmann" userId="S::hartmann.benjamin@gms-net.de::79e67790-66ce-4373-b913-64a5478421b9" providerId="AD" clId="Web-{B8AC6391-AA1D-2772-1519-39676322DA10}"/>
    <pc:docChg chg="addSld modSld sldOrd">
      <pc:chgData name="Benjamin Hartmann" userId="S::hartmann.benjamin@gms-net.de::79e67790-66ce-4373-b913-64a5478421b9" providerId="AD" clId="Web-{B8AC6391-AA1D-2772-1519-39676322DA10}" dt="2020-04-03T09:54:08.735" v="13"/>
      <pc:docMkLst>
        <pc:docMk/>
      </pc:docMkLst>
      <pc:sldChg chg="addSp delSp modSp">
        <pc:chgData name="Benjamin Hartmann" userId="S::hartmann.benjamin@gms-net.de::79e67790-66ce-4373-b913-64a5478421b9" providerId="AD" clId="Web-{B8AC6391-AA1D-2772-1519-39676322DA10}" dt="2020-04-03T09:53:42.766" v="8"/>
        <pc:sldMkLst>
          <pc:docMk/>
          <pc:sldMk cId="167402671" sldId="256"/>
        </pc:sldMkLst>
        <pc:spChg chg="add del mod">
          <ac:chgData name="Benjamin Hartmann" userId="S::hartmann.benjamin@gms-net.de::79e67790-66ce-4373-b913-64a5478421b9" providerId="AD" clId="Web-{B8AC6391-AA1D-2772-1519-39676322DA10}" dt="2020-04-03T09:53:42.766" v="8"/>
          <ac:spMkLst>
            <pc:docMk/>
            <pc:sldMk cId="167402671" sldId="256"/>
            <ac:spMk id="4" creationId="{725E2D47-FD38-4D49-927D-121F091CC14F}"/>
          </ac:spMkLst>
        </pc:spChg>
      </pc:sldChg>
      <pc:sldChg chg="delSp new mod ord setBg">
        <pc:chgData name="Benjamin Hartmann" userId="S::hartmann.benjamin@gms-net.de::79e67790-66ce-4373-b913-64a5478421b9" providerId="AD" clId="Web-{B8AC6391-AA1D-2772-1519-39676322DA10}" dt="2020-04-03T09:54:08.735" v="13"/>
        <pc:sldMkLst>
          <pc:docMk/>
          <pc:sldMk cId="2158448647" sldId="292"/>
        </pc:sldMkLst>
        <pc:spChg chg="del">
          <ac:chgData name="Benjamin Hartmann" userId="S::hartmann.benjamin@gms-net.de::79e67790-66ce-4373-b913-64a5478421b9" providerId="AD" clId="Web-{B8AC6391-AA1D-2772-1519-39676322DA10}" dt="2020-04-03T09:54:08.735" v="13"/>
          <ac:spMkLst>
            <pc:docMk/>
            <pc:sldMk cId="2158448647" sldId="292"/>
            <ac:spMk id="2" creationId="{E1EB938A-1D6B-4A3E-BF8A-C2BEA10CA373}"/>
          </ac:spMkLst>
        </pc:spChg>
        <pc:spChg chg="del">
          <ac:chgData name="Benjamin Hartmann" userId="S::hartmann.benjamin@gms-net.de::79e67790-66ce-4373-b913-64a5478421b9" providerId="AD" clId="Web-{B8AC6391-AA1D-2772-1519-39676322DA10}" dt="2020-04-03T09:54:06.469" v="12"/>
          <ac:spMkLst>
            <pc:docMk/>
            <pc:sldMk cId="2158448647" sldId="292"/>
            <ac:spMk id="3" creationId="{5F14F7BF-499E-4E47-BF3D-1CB970CD01FE}"/>
          </ac:spMkLst>
        </pc:spChg>
      </pc:sldChg>
    </pc:docChg>
  </pc:docChgLst>
  <pc:docChgLst>
    <pc:chgData clId="Web-{B5ED9B0D-A56D-4101-8DFC-75CC111F5BDB}"/>
    <pc:docChg chg="modSld">
      <pc:chgData name="" userId="" providerId="" clId="Web-{B5ED9B0D-A56D-4101-8DFC-75CC111F5BDB}" dt="2020-03-11T16:33:04.922" v="8" actId="20577"/>
      <pc:docMkLst>
        <pc:docMk/>
      </pc:docMkLst>
      <pc:sldChg chg="modSp">
        <pc:chgData name="" userId="" providerId="" clId="Web-{B5ED9B0D-A56D-4101-8DFC-75CC111F5BDB}" dt="2020-03-11T16:33:04.922" v="7" actId="20577"/>
        <pc:sldMkLst>
          <pc:docMk/>
          <pc:sldMk cId="167402671" sldId="256"/>
        </pc:sldMkLst>
        <pc:spChg chg="mod">
          <ac:chgData name="" userId="" providerId="" clId="Web-{B5ED9B0D-A56D-4101-8DFC-75CC111F5BDB}" dt="2020-03-11T16:33:04.922" v="7" actId="20577"/>
          <ac:spMkLst>
            <pc:docMk/>
            <pc:sldMk cId="167402671" sldId="256"/>
            <ac:spMk id="2" creationId="{AADA382D-7726-451F-AD20-A3A5FF1744FC}"/>
          </ac:spMkLst>
        </pc:spChg>
      </pc:sldChg>
    </pc:docChg>
  </pc:docChgLst>
  <pc:docChgLst>
    <pc:chgData name="Benjamin Hartmann" userId="S::hartmann.benjamin@gms-net.de::79e67790-66ce-4373-b913-64a5478421b9" providerId="AD" clId="Web-{F6F2D798-32C1-D64F-1EC3-B7C385605EA6}"/>
    <pc:docChg chg="addSld delSld modSld">
      <pc:chgData name="Benjamin Hartmann" userId="S::hartmann.benjamin@gms-net.de::79e67790-66ce-4373-b913-64a5478421b9" providerId="AD" clId="Web-{F6F2D798-32C1-D64F-1EC3-B7C385605EA6}" dt="2020-03-30T16:26:41.670" v="446" actId="20577"/>
      <pc:docMkLst>
        <pc:docMk/>
      </pc:docMkLst>
      <pc:sldChg chg="modSp">
        <pc:chgData name="Benjamin Hartmann" userId="S::hartmann.benjamin@gms-net.de::79e67790-66ce-4373-b913-64a5478421b9" providerId="AD" clId="Web-{F6F2D798-32C1-D64F-1EC3-B7C385605EA6}" dt="2020-03-30T15:54:30.728" v="0" actId="20577"/>
        <pc:sldMkLst>
          <pc:docMk/>
          <pc:sldMk cId="167402671" sldId="256"/>
        </pc:sldMkLst>
        <pc:spChg chg="mod">
          <ac:chgData name="Benjamin Hartmann" userId="S::hartmann.benjamin@gms-net.de::79e67790-66ce-4373-b913-64a5478421b9" providerId="AD" clId="Web-{F6F2D798-32C1-D64F-1EC3-B7C385605EA6}" dt="2020-03-30T15:54:30.728" v="0" actId="20577"/>
          <ac:spMkLst>
            <pc:docMk/>
            <pc:sldMk cId="167402671" sldId="256"/>
            <ac:spMk id="2" creationId="{AADA382D-7726-451F-AD20-A3A5FF1744FC}"/>
          </ac:spMkLst>
        </pc:spChg>
      </pc:sldChg>
      <pc:sldChg chg="addSp delSp modSp">
        <pc:chgData name="Benjamin Hartmann" userId="S::hartmann.benjamin@gms-net.de::79e67790-66ce-4373-b913-64a5478421b9" providerId="AD" clId="Web-{F6F2D798-32C1-D64F-1EC3-B7C385605EA6}" dt="2020-03-30T16:09:51.308" v="140" actId="14100"/>
        <pc:sldMkLst>
          <pc:docMk/>
          <pc:sldMk cId="606613759" sldId="257"/>
        </pc:sldMkLst>
        <pc:spChg chg="mod">
          <ac:chgData name="Benjamin Hartmann" userId="S::hartmann.benjamin@gms-net.de::79e67790-66ce-4373-b913-64a5478421b9" providerId="AD" clId="Web-{F6F2D798-32C1-D64F-1EC3-B7C385605EA6}" dt="2020-03-30T16:09:51.308" v="140" actId="14100"/>
          <ac:spMkLst>
            <pc:docMk/>
            <pc:sldMk cId="606613759" sldId="257"/>
            <ac:spMk id="3" creationId="{D03744A1-5697-4708-A604-2092815CE3EE}"/>
          </ac:spMkLst>
        </pc:spChg>
        <pc:spChg chg="mod">
          <ac:chgData name="Benjamin Hartmann" userId="S::hartmann.benjamin@gms-net.de::79e67790-66ce-4373-b913-64a5478421b9" providerId="AD" clId="Web-{F6F2D798-32C1-D64F-1EC3-B7C385605EA6}" dt="2020-03-30T16:03:13.339" v="57" actId="20577"/>
          <ac:spMkLst>
            <pc:docMk/>
            <pc:sldMk cId="606613759" sldId="257"/>
            <ac:spMk id="4" creationId="{D637DCBB-E1E4-4EAD-95B4-D9B4E086BDB5}"/>
          </ac:spMkLst>
        </pc:spChg>
        <pc:spChg chg="mod ord">
          <ac:chgData name="Benjamin Hartmann" userId="S::hartmann.benjamin@gms-net.de::79e67790-66ce-4373-b913-64a5478421b9" providerId="AD" clId="Web-{F6F2D798-32C1-D64F-1EC3-B7C385605EA6}" dt="2020-03-30T16:03:07.682" v="50" actId="20577"/>
          <ac:spMkLst>
            <pc:docMk/>
            <pc:sldMk cId="606613759" sldId="257"/>
            <ac:spMk id="6" creationId="{16622120-D6E7-4674-8965-C2231CA27AB4}"/>
          </ac:spMkLst>
        </pc:spChg>
        <pc:spChg chg="add del mod">
          <ac:chgData name="Benjamin Hartmann" userId="S::hartmann.benjamin@gms-net.de::79e67790-66ce-4373-b913-64a5478421b9" providerId="AD" clId="Web-{F6F2D798-32C1-D64F-1EC3-B7C385605EA6}" dt="2020-03-30T16:07:20.308" v="116"/>
          <ac:spMkLst>
            <pc:docMk/>
            <pc:sldMk cId="606613759" sldId="257"/>
            <ac:spMk id="8" creationId="{A98B70E8-DB68-4B8A-9329-364DF0C435B2}"/>
          </ac:spMkLst>
        </pc:spChg>
        <pc:cxnChg chg="add del">
          <ac:chgData name="Benjamin Hartmann" userId="S::hartmann.benjamin@gms-net.de::79e67790-66ce-4373-b913-64a5478421b9" providerId="AD" clId="Web-{F6F2D798-32C1-D64F-1EC3-B7C385605EA6}" dt="2020-03-30T16:07:03.714" v="115"/>
          <ac:cxnSpMkLst>
            <pc:docMk/>
            <pc:sldMk cId="606613759" sldId="257"/>
            <ac:cxnSpMk id="5" creationId="{54D78A50-E022-488E-AEDB-F89E756AF6BF}"/>
          </ac:cxnSpMkLst>
        </pc:cxnChg>
        <pc:cxnChg chg="add del mod">
          <ac:chgData name="Benjamin Hartmann" userId="S::hartmann.benjamin@gms-net.de::79e67790-66ce-4373-b913-64a5478421b9" providerId="AD" clId="Web-{F6F2D798-32C1-D64F-1EC3-B7C385605EA6}" dt="2020-03-30T16:07:02.245" v="114"/>
          <ac:cxnSpMkLst>
            <pc:docMk/>
            <pc:sldMk cId="606613759" sldId="257"/>
            <ac:cxnSpMk id="7" creationId="{662B1665-189C-4C4D-80BB-51560566AD4C}"/>
          </ac:cxnSpMkLst>
        </pc:cxnChg>
        <pc:cxnChg chg="add del mod">
          <ac:chgData name="Benjamin Hartmann" userId="S::hartmann.benjamin@gms-net.de::79e67790-66ce-4373-b913-64a5478421b9" providerId="AD" clId="Web-{F6F2D798-32C1-D64F-1EC3-B7C385605EA6}" dt="2020-03-30T16:09:39.293" v="137"/>
          <ac:cxnSpMkLst>
            <pc:docMk/>
            <pc:sldMk cId="606613759" sldId="257"/>
            <ac:cxnSpMk id="9" creationId="{7969D59F-073E-43E7-9C7B-D45B8E0616D3}"/>
          </ac:cxnSpMkLst>
        </pc:cxnChg>
        <pc:cxnChg chg="add del mod">
          <ac:chgData name="Benjamin Hartmann" userId="S::hartmann.benjamin@gms-net.de::79e67790-66ce-4373-b913-64a5478421b9" providerId="AD" clId="Web-{F6F2D798-32C1-D64F-1EC3-B7C385605EA6}" dt="2020-03-30T16:09:41.340" v="138"/>
          <ac:cxnSpMkLst>
            <pc:docMk/>
            <pc:sldMk cId="606613759" sldId="257"/>
            <ac:cxnSpMk id="10" creationId="{E22BE0CA-B1FF-43FA-A410-6AB949F4189F}"/>
          </ac:cxnSpMkLst>
        </pc:cxnChg>
      </pc:sldChg>
      <pc:sldChg chg="addSp delSp modSp addAnim delAnim modAnim">
        <pc:chgData name="Benjamin Hartmann" userId="S::hartmann.benjamin@gms-net.de::79e67790-66ce-4373-b913-64a5478421b9" providerId="AD" clId="Web-{F6F2D798-32C1-D64F-1EC3-B7C385605EA6}" dt="2020-03-30T16:11:20.887" v="144" actId="20577"/>
        <pc:sldMkLst>
          <pc:docMk/>
          <pc:sldMk cId="3880377321" sldId="262"/>
        </pc:sldMkLst>
        <pc:spChg chg="mod">
          <ac:chgData name="Benjamin Hartmann" userId="S::hartmann.benjamin@gms-net.de::79e67790-66ce-4373-b913-64a5478421b9" providerId="AD" clId="Web-{F6F2D798-32C1-D64F-1EC3-B7C385605EA6}" dt="2020-03-30T16:11:20.887" v="144" actId="20577"/>
          <ac:spMkLst>
            <pc:docMk/>
            <pc:sldMk cId="3880377321" sldId="262"/>
            <ac:spMk id="4" creationId="{D637DCBB-E1E4-4EAD-95B4-D9B4E086BDB5}"/>
          </ac:spMkLst>
        </pc:spChg>
        <pc:spChg chg="mod">
          <ac:chgData name="Benjamin Hartmann" userId="S::hartmann.benjamin@gms-net.de::79e67790-66ce-4373-b913-64a5478421b9" providerId="AD" clId="Web-{F6F2D798-32C1-D64F-1EC3-B7C385605EA6}" dt="2020-03-30T16:11:16.965" v="141" actId="20577"/>
          <ac:spMkLst>
            <pc:docMk/>
            <pc:sldMk cId="3880377321" sldId="262"/>
            <ac:spMk id="6" creationId="{16622120-D6E7-4674-8965-C2231CA27AB4}"/>
          </ac:spMkLst>
        </pc:spChg>
        <pc:cxnChg chg="add del">
          <ac:chgData name="Benjamin Hartmann" userId="S::hartmann.benjamin@gms-net.de::79e67790-66ce-4373-b913-64a5478421b9" providerId="AD" clId="Web-{F6F2D798-32C1-D64F-1EC3-B7C385605EA6}" dt="2020-03-30T16:09:35.871" v="136"/>
          <ac:cxnSpMkLst>
            <pc:docMk/>
            <pc:sldMk cId="3880377321" sldId="262"/>
            <ac:cxnSpMk id="7" creationId="{8C1A85B6-ADD8-4E8B-9439-FB96763F6FDD}"/>
          </ac:cxnSpMkLst>
        </pc:cxnChg>
        <pc:cxnChg chg="add del mod">
          <ac:chgData name="Benjamin Hartmann" userId="S::hartmann.benjamin@gms-net.de::79e67790-66ce-4373-b913-64a5478421b9" providerId="AD" clId="Web-{F6F2D798-32C1-D64F-1EC3-B7C385605EA6}" dt="2020-03-30T16:09:33.558" v="135"/>
          <ac:cxnSpMkLst>
            <pc:docMk/>
            <pc:sldMk cId="3880377321" sldId="262"/>
            <ac:cxnSpMk id="11" creationId="{C467E3A6-BEE8-4295-B9C8-8AF6F6A84101}"/>
          </ac:cxnSpMkLst>
        </pc:cxnChg>
      </pc:sldChg>
      <pc:sldChg chg="addSp delSp modSp">
        <pc:chgData name="Benjamin Hartmann" userId="S::hartmann.benjamin@gms-net.de::79e67790-66ce-4373-b913-64a5478421b9" providerId="AD" clId="Web-{F6F2D798-32C1-D64F-1EC3-B7C385605EA6}" dt="2020-03-30T16:24:16.514" v="441"/>
        <pc:sldMkLst>
          <pc:docMk/>
          <pc:sldMk cId="2396636761" sldId="263"/>
        </pc:sldMkLst>
        <pc:spChg chg="del">
          <ac:chgData name="Benjamin Hartmann" userId="S::hartmann.benjamin@gms-net.de::79e67790-66ce-4373-b913-64a5478421b9" providerId="AD" clId="Web-{F6F2D798-32C1-D64F-1EC3-B7C385605EA6}" dt="2020-03-30T16:17:23.122" v="150"/>
          <ac:spMkLst>
            <pc:docMk/>
            <pc:sldMk cId="2396636761" sldId="263"/>
            <ac:spMk id="2" creationId="{4057BE69-5E7B-413F-A5F6-103C28DBF816}"/>
          </ac:spMkLst>
        </pc:spChg>
        <pc:spChg chg="add mod">
          <ac:chgData name="Benjamin Hartmann" userId="S::hartmann.benjamin@gms-net.de::79e67790-66ce-4373-b913-64a5478421b9" providerId="AD" clId="Web-{F6F2D798-32C1-D64F-1EC3-B7C385605EA6}" dt="2020-03-30T16:24:05.201" v="434" actId="20577"/>
          <ac:spMkLst>
            <pc:docMk/>
            <pc:sldMk cId="2396636761" sldId="263"/>
            <ac:spMk id="5" creationId="{81DAB6A2-2189-4DB4-94DE-E7F82D417739}"/>
          </ac:spMkLst>
        </pc:spChg>
        <pc:spChg chg="add mod">
          <ac:chgData name="Benjamin Hartmann" userId="S::hartmann.benjamin@gms-net.de::79e67790-66ce-4373-b913-64a5478421b9" providerId="AD" clId="Web-{F6F2D798-32C1-D64F-1EC3-B7C385605EA6}" dt="2020-03-30T16:24:02.732" v="430" actId="20577"/>
          <ac:spMkLst>
            <pc:docMk/>
            <pc:sldMk cId="2396636761" sldId="263"/>
            <ac:spMk id="6" creationId="{58D539F1-DA26-4E47-9006-D360EF834D87}"/>
          </ac:spMkLst>
        </pc:spChg>
        <pc:spChg chg="add mod">
          <ac:chgData name="Benjamin Hartmann" userId="S::hartmann.benjamin@gms-net.de::79e67790-66ce-4373-b913-64a5478421b9" providerId="AD" clId="Web-{F6F2D798-32C1-D64F-1EC3-B7C385605EA6}" dt="2020-03-30T16:23:59.170" v="425" actId="20577"/>
          <ac:spMkLst>
            <pc:docMk/>
            <pc:sldMk cId="2396636761" sldId="263"/>
            <ac:spMk id="8" creationId="{97D5C70A-D6AF-4E98-96A6-911BD1EFD386}"/>
          </ac:spMkLst>
        </pc:spChg>
        <pc:spChg chg="add del mod">
          <ac:chgData name="Benjamin Hartmann" userId="S::hartmann.benjamin@gms-net.de::79e67790-66ce-4373-b913-64a5478421b9" providerId="AD" clId="Web-{F6F2D798-32C1-D64F-1EC3-B7C385605EA6}" dt="2020-03-30T16:24:16.514" v="441"/>
          <ac:spMkLst>
            <pc:docMk/>
            <pc:sldMk cId="2396636761" sldId="263"/>
            <ac:spMk id="11" creationId="{782FE70B-E580-408D-B638-09B898403A23}"/>
          </ac:spMkLst>
        </pc:spChg>
        <pc:picChg chg="add mod">
          <ac:chgData name="Benjamin Hartmann" userId="S::hartmann.benjamin@gms-net.de::79e67790-66ce-4373-b913-64a5478421b9" providerId="AD" clId="Web-{F6F2D798-32C1-D64F-1EC3-B7C385605EA6}" dt="2020-03-30T16:17:15.653" v="149" actId="1076"/>
          <ac:picMkLst>
            <pc:docMk/>
            <pc:sldMk cId="2396636761" sldId="263"/>
            <ac:picMk id="3" creationId="{2AFA2F15-8327-4E66-B82D-84338841702A}"/>
          </ac:picMkLst>
        </pc:picChg>
        <pc:picChg chg="add mod">
          <ac:chgData name="Benjamin Hartmann" userId="S::hartmann.benjamin@gms-net.de::79e67790-66ce-4373-b913-64a5478421b9" providerId="AD" clId="Web-{F6F2D798-32C1-D64F-1EC3-B7C385605EA6}" dt="2020-03-30T16:20:13.904" v="222" actId="688"/>
          <ac:picMkLst>
            <pc:docMk/>
            <pc:sldMk cId="2396636761" sldId="263"/>
            <ac:picMk id="7" creationId="{C8191EB7-451A-4821-8D5E-CA3B4B7194FE}"/>
          </ac:picMkLst>
        </pc:picChg>
        <pc:picChg chg="add mod">
          <ac:chgData name="Benjamin Hartmann" userId="S::hartmann.benjamin@gms-net.de::79e67790-66ce-4373-b913-64a5478421b9" providerId="AD" clId="Web-{F6F2D798-32C1-D64F-1EC3-B7C385605EA6}" dt="2020-03-30T16:22:47.810" v="360" actId="688"/>
          <ac:picMkLst>
            <pc:docMk/>
            <pc:sldMk cId="2396636761" sldId="263"/>
            <ac:picMk id="9" creationId="{31A13BF0-7F65-4BEA-9600-9A0A7C7073C3}"/>
          </ac:picMkLst>
        </pc:picChg>
        <pc:picChg chg="del mod">
          <ac:chgData name="Benjamin Hartmann" userId="S::hartmann.benjamin@gms-net.de::79e67790-66ce-4373-b913-64a5478421b9" providerId="AD" clId="Web-{F6F2D798-32C1-D64F-1EC3-B7C385605EA6}" dt="2020-03-30T16:24:07.482" v="436"/>
          <ac:picMkLst>
            <pc:docMk/>
            <pc:sldMk cId="2396636761" sldId="263"/>
            <ac:picMk id="13" creationId="{BCC6EEBD-CA16-401D-9538-5EB4026CE7CF}"/>
          </ac:picMkLst>
        </pc:picChg>
      </pc:sldChg>
      <pc:sldChg chg="modSp">
        <pc:chgData name="Benjamin Hartmann" userId="S::hartmann.benjamin@gms-net.de::79e67790-66ce-4373-b913-64a5478421b9" providerId="AD" clId="Web-{F6F2D798-32C1-D64F-1EC3-B7C385605EA6}" dt="2020-03-30T16:26:41.670" v="446" actId="20577"/>
        <pc:sldMkLst>
          <pc:docMk/>
          <pc:sldMk cId="1292299021" sldId="268"/>
        </pc:sldMkLst>
        <pc:spChg chg="mod">
          <ac:chgData name="Benjamin Hartmann" userId="S::hartmann.benjamin@gms-net.de::79e67790-66ce-4373-b913-64a5478421b9" providerId="AD" clId="Web-{F6F2D798-32C1-D64F-1EC3-B7C385605EA6}" dt="2020-03-30T16:26:41.670" v="446" actId="20577"/>
          <ac:spMkLst>
            <pc:docMk/>
            <pc:sldMk cId="1292299021" sldId="268"/>
            <ac:spMk id="4" creationId="{0B10175E-CE98-4A8B-9815-CF0E3CBF48AD}"/>
          </ac:spMkLst>
        </pc:spChg>
      </pc:sldChg>
      <pc:sldChg chg="modSp">
        <pc:chgData name="Benjamin Hartmann" userId="S::hartmann.benjamin@gms-net.de::79e67790-66ce-4373-b913-64a5478421b9" providerId="AD" clId="Web-{F6F2D798-32C1-D64F-1EC3-B7C385605EA6}" dt="2020-03-30T16:25:03.139" v="444" actId="20577"/>
        <pc:sldMkLst>
          <pc:docMk/>
          <pc:sldMk cId="3095971855" sldId="271"/>
        </pc:sldMkLst>
        <pc:spChg chg="mod">
          <ac:chgData name="Benjamin Hartmann" userId="S::hartmann.benjamin@gms-net.de::79e67790-66ce-4373-b913-64a5478421b9" providerId="AD" clId="Web-{F6F2D798-32C1-D64F-1EC3-B7C385605EA6}" dt="2020-03-30T16:25:03.139" v="444" actId="20577"/>
          <ac:spMkLst>
            <pc:docMk/>
            <pc:sldMk cId="3095971855" sldId="271"/>
            <ac:spMk id="2" creationId="{AADA382D-7726-451F-AD20-A3A5FF1744FC}"/>
          </ac:spMkLst>
        </pc:spChg>
      </pc:sldChg>
      <pc:sldChg chg="add del replId">
        <pc:chgData name="Benjamin Hartmann" userId="S::hartmann.benjamin@gms-net.de::79e67790-66ce-4373-b913-64a5478421b9" providerId="AD" clId="Web-{F6F2D798-32C1-D64F-1EC3-B7C385605EA6}" dt="2020-03-30T16:20:28.029" v="224"/>
        <pc:sldMkLst>
          <pc:docMk/>
          <pc:sldMk cId="3116026" sldId="292"/>
        </pc:sldMkLst>
      </pc:sldChg>
    </pc:docChg>
  </pc:docChgLst>
  <pc:docChgLst>
    <pc:chgData name="Benjamin Hartmann" userId="S::hartmann.benjamin@gms-net.de::79e67790-66ce-4373-b913-64a5478421b9" providerId="AD" clId="Web-{AC8CD5AA-F720-40CB-B37F-305386BE5C9A}"/>
    <pc:docChg chg="modSld">
      <pc:chgData name="Benjamin Hartmann" userId="S::hartmann.benjamin@gms-net.de::79e67790-66ce-4373-b913-64a5478421b9" providerId="AD" clId="Web-{AC8CD5AA-F720-40CB-B37F-305386BE5C9A}" dt="2020-03-07T13:04:59.264" v="1" actId="1076"/>
      <pc:docMkLst>
        <pc:docMk/>
      </pc:docMkLst>
      <pc:sldChg chg="modSp">
        <pc:chgData name="Benjamin Hartmann" userId="S::hartmann.benjamin@gms-net.de::79e67790-66ce-4373-b913-64a5478421b9" providerId="AD" clId="Web-{AC8CD5AA-F720-40CB-B37F-305386BE5C9A}" dt="2020-03-07T13:04:59.264" v="1" actId="1076"/>
        <pc:sldMkLst>
          <pc:docMk/>
          <pc:sldMk cId="365788680" sldId="290"/>
        </pc:sldMkLst>
        <pc:picChg chg="mod">
          <ac:chgData name="Benjamin Hartmann" userId="S::hartmann.benjamin@gms-net.de::79e67790-66ce-4373-b913-64a5478421b9" providerId="AD" clId="Web-{AC8CD5AA-F720-40CB-B37F-305386BE5C9A}" dt="2020-03-07T13:04:59.264" v="1" actId="1076"/>
          <ac:picMkLst>
            <pc:docMk/>
            <pc:sldMk cId="365788680" sldId="290"/>
            <ac:picMk id="6" creationId="{7FEF6E6D-D869-49F9-BD14-31B19EE8C089}"/>
          </ac:picMkLst>
        </pc:picChg>
      </pc:sldChg>
    </pc:docChg>
  </pc:docChgLst>
  <pc:docChgLst>
    <pc:chgData name="Benjamin Hartmann" userId="S::hartmann.benjamin@gms-net.de::79e67790-66ce-4373-b913-64a5478421b9" providerId="AD" clId="Web-{5FE8DAC2-5A90-DB11-B669-658358E90746}"/>
    <pc:docChg chg="modSld">
      <pc:chgData name="Benjamin Hartmann" userId="S::hartmann.benjamin@gms-net.de::79e67790-66ce-4373-b913-64a5478421b9" providerId="AD" clId="Web-{5FE8DAC2-5A90-DB11-B669-658358E90746}" dt="2020-03-31T15:35:03.451" v="17" actId="1076"/>
      <pc:docMkLst>
        <pc:docMk/>
      </pc:docMkLst>
      <pc:sldChg chg="modSp">
        <pc:chgData name="Benjamin Hartmann" userId="S::hartmann.benjamin@gms-net.de::79e67790-66ce-4373-b913-64a5478421b9" providerId="AD" clId="Web-{5FE8DAC2-5A90-DB11-B669-658358E90746}" dt="2020-03-31T15:32:05.216" v="13" actId="14100"/>
        <pc:sldMkLst>
          <pc:docMk/>
          <pc:sldMk cId="1292299021" sldId="268"/>
        </pc:sldMkLst>
        <pc:spChg chg="mod">
          <ac:chgData name="Benjamin Hartmann" userId="S::hartmann.benjamin@gms-net.de::79e67790-66ce-4373-b913-64a5478421b9" providerId="AD" clId="Web-{5FE8DAC2-5A90-DB11-B669-658358E90746}" dt="2020-03-31T15:32:05.216" v="13" actId="14100"/>
          <ac:spMkLst>
            <pc:docMk/>
            <pc:sldMk cId="1292299021" sldId="268"/>
            <ac:spMk id="4" creationId="{0B10175E-CE98-4A8B-9815-CF0E3CBF48AD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0:48.244" v="2" actId="20577"/>
        <pc:sldMkLst>
          <pc:docMk/>
          <pc:sldMk cId="2742244765" sldId="275"/>
        </pc:sldMkLst>
        <pc:spChg chg="mod">
          <ac:chgData name="Benjamin Hartmann" userId="S::hartmann.benjamin@gms-net.de::79e67790-66ce-4373-b913-64a5478421b9" providerId="AD" clId="Web-{5FE8DAC2-5A90-DB11-B669-658358E90746}" dt="2020-03-31T15:20:48.244" v="2" actId="20577"/>
          <ac:spMkLst>
            <pc:docMk/>
            <pc:sldMk cId="2742244765" sldId="275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0:55.025" v="3" actId="20577"/>
        <pc:sldMkLst>
          <pc:docMk/>
          <pc:sldMk cId="2624165123" sldId="276"/>
        </pc:sldMkLst>
        <pc:spChg chg="mod">
          <ac:chgData name="Benjamin Hartmann" userId="S::hartmann.benjamin@gms-net.de::79e67790-66ce-4373-b913-64a5478421b9" providerId="AD" clId="Web-{5FE8DAC2-5A90-DB11-B669-658358E90746}" dt="2020-03-31T15:20:55.025" v="3" actId="20577"/>
          <ac:spMkLst>
            <pc:docMk/>
            <pc:sldMk cId="2624165123" sldId="276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1:00.291" v="4" actId="20577"/>
        <pc:sldMkLst>
          <pc:docMk/>
          <pc:sldMk cId="3112017139" sldId="277"/>
        </pc:sldMkLst>
        <pc:spChg chg="mod">
          <ac:chgData name="Benjamin Hartmann" userId="S::hartmann.benjamin@gms-net.de::79e67790-66ce-4373-b913-64a5478421b9" providerId="AD" clId="Web-{5FE8DAC2-5A90-DB11-B669-658358E90746}" dt="2020-03-31T15:21:00.291" v="4" actId="20577"/>
          <ac:spMkLst>
            <pc:docMk/>
            <pc:sldMk cId="3112017139" sldId="277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1:04.588" v="5" actId="20577"/>
        <pc:sldMkLst>
          <pc:docMk/>
          <pc:sldMk cId="4247539316" sldId="278"/>
        </pc:sldMkLst>
        <pc:spChg chg="mod">
          <ac:chgData name="Benjamin Hartmann" userId="S::hartmann.benjamin@gms-net.de::79e67790-66ce-4373-b913-64a5478421b9" providerId="AD" clId="Web-{5FE8DAC2-5A90-DB11-B669-658358E90746}" dt="2020-03-31T15:21:04.588" v="5" actId="20577"/>
          <ac:spMkLst>
            <pc:docMk/>
            <pc:sldMk cId="4247539316" sldId="278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1:09.900" v="7" actId="20577"/>
        <pc:sldMkLst>
          <pc:docMk/>
          <pc:sldMk cId="101481953" sldId="279"/>
        </pc:sldMkLst>
        <pc:spChg chg="mod">
          <ac:chgData name="Benjamin Hartmann" userId="S::hartmann.benjamin@gms-net.de::79e67790-66ce-4373-b913-64a5478421b9" providerId="AD" clId="Web-{5FE8DAC2-5A90-DB11-B669-658358E90746}" dt="2020-03-31T15:21:09.900" v="7" actId="20577"/>
          <ac:spMkLst>
            <pc:docMk/>
            <pc:sldMk cId="101481953" sldId="279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1:15.213" v="8" actId="20577"/>
        <pc:sldMkLst>
          <pc:docMk/>
          <pc:sldMk cId="520925241" sldId="280"/>
        </pc:sldMkLst>
        <pc:spChg chg="mod">
          <ac:chgData name="Benjamin Hartmann" userId="S::hartmann.benjamin@gms-net.de::79e67790-66ce-4373-b913-64a5478421b9" providerId="AD" clId="Web-{5FE8DAC2-5A90-DB11-B669-658358E90746}" dt="2020-03-31T15:21:15.213" v="8" actId="20577"/>
          <ac:spMkLst>
            <pc:docMk/>
            <pc:sldMk cId="520925241" sldId="280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1:20.307" v="9" actId="20577"/>
        <pc:sldMkLst>
          <pc:docMk/>
          <pc:sldMk cId="474972811" sldId="281"/>
        </pc:sldMkLst>
        <pc:spChg chg="mod">
          <ac:chgData name="Benjamin Hartmann" userId="S::hartmann.benjamin@gms-net.de::79e67790-66ce-4373-b913-64a5478421b9" providerId="AD" clId="Web-{5FE8DAC2-5A90-DB11-B669-658358E90746}" dt="2020-03-31T15:21:20.307" v="9" actId="20577"/>
          <ac:spMkLst>
            <pc:docMk/>
            <pc:sldMk cId="474972811" sldId="281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1:25.041" v="10" actId="20577"/>
        <pc:sldMkLst>
          <pc:docMk/>
          <pc:sldMk cId="2701082889" sldId="282"/>
        </pc:sldMkLst>
        <pc:spChg chg="mod">
          <ac:chgData name="Benjamin Hartmann" userId="S::hartmann.benjamin@gms-net.de::79e67790-66ce-4373-b913-64a5478421b9" providerId="AD" clId="Web-{5FE8DAC2-5A90-DB11-B669-658358E90746}" dt="2020-03-31T15:21:25.041" v="10" actId="20577"/>
          <ac:spMkLst>
            <pc:docMk/>
            <pc:sldMk cId="2701082889" sldId="282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1:28.729" v="11" actId="20577"/>
        <pc:sldMkLst>
          <pc:docMk/>
          <pc:sldMk cId="1034684240" sldId="283"/>
        </pc:sldMkLst>
        <pc:spChg chg="mod">
          <ac:chgData name="Benjamin Hartmann" userId="S::hartmann.benjamin@gms-net.de::79e67790-66ce-4373-b913-64a5478421b9" providerId="AD" clId="Web-{5FE8DAC2-5A90-DB11-B669-658358E90746}" dt="2020-03-31T15:21:28.729" v="11" actId="20577"/>
          <ac:spMkLst>
            <pc:docMk/>
            <pc:sldMk cId="1034684240" sldId="283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21:38.369" v="12" actId="20577"/>
        <pc:sldMkLst>
          <pc:docMk/>
          <pc:sldMk cId="3570792752" sldId="284"/>
        </pc:sldMkLst>
        <pc:spChg chg="mod">
          <ac:chgData name="Benjamin Hartmann" userId="S::hartmann.benjamin@gms-net.de::79e67790-66ce-4373-b913-64a5478421b9" providerId="AD" clId="Web-{5FE8DAC2-5A90-DB11-B669-658358E90746}" dt="2020-03-31T15:21:38.369" v="12" actId="20577"/>
          <ac:spMkLst>
            <pc:docMk/>
            <pc:sldMk cId="3570792752" sldId="284"/>
            <ac:spMk id="4" creationId="{05FF49A0-9C56-45E3-A689-6DA6066B5A70}"/>
          </ac:spMkLst>
        </pc:spChg>
      </pc:sldChg>
      <pc:sldChg chg="modSp">
        <pc:chgData name="Benjamin Hartmann" userId="S::hartmann.benjamin@gms-net.de::79e67790-66ce-4373-b913-64a5478421b9" providerId="AD" clId="Web-{5FE8DAC2-5A90-DB11-B669-658358E90746}" dt="2020-03-31T15:35:03.451" v="17" actId="1076"/>
        <pc:sldMkLst>
          <pc:docMk/>
          <pc:sldMk cId="365788680" sldId="290"/>
        </pc:sldMkLst>
        <pc:picChg chg="mod">
          <ac:chgData name="Benjamin Hartmann" userId="S::hartmann.benjamin@gms-net.de::79e67790-66ce-4373-b913-64a5478421b9" providerId="AD" clId="Web-{5FE8DAC2-5A90-DB11-B669-658358E90746}" dt="2020-03-31T15:35:03.451" v="17" actId="1076"/>
          <ac:picMkLst>
            <pc:docMk/>
            <pc:sldMk cId="365788680" sldId="290"/>
            <ac:picMk id="6" creationId="{7FEF6E6D-D869-49F9-BD14-31B19EE8C089}"/>
          </ac:picMkLst>
        </pc:picChg>
      </pc:sldChg>
    </pc:docChg>
  </pc:docChgLst>
  <pc:docChgLst>
    <pc:chgData name="Benjamin Hartmann" userId="S::hartmann.benjamin@gms-net.de::79e67790-66ce-4373-b913-64a5478421b9" providerId="AD" clId="Web-{21DA620D-0789-47A2-BEAE-0A7F125203E0}"/>
    <pc:docChg chg="modSld">
      <pc:chgData name="Benjamin Hartmann" userId="S::hartmann.benjamin@gms-net.de::79e67790-66ce-4373-b913-64a5478421b9" providerId="AD" clId="Web-{21DA620D-0789-47A2-BEAE-0A7F125203E0}" dt="2020-04-06T07:14:45.357" v="221" actId="20577"/>
      <pc:docMkLst>
        <pc:docMk/>
      </pc:docMkLst>
      <pc:sldChg chg="modSp addAnim delAnim modAnim">
        <pc:chgData name="Benjamin Hartmann" userId="S::hartmann.benjamin@gms-net.de::79e67790-66ce-4373-b913-64a5478421b9" providerId="AD" clId="Web-{21DA620D-0789-47A2-BEAE-0A7F125203E0}" dt="2020-04-06T07:07:52.316" v="120" actId="1076"/>
        <pc:sldMkLst>
          <pc:docMk/>
          <pc:sldMk cId="2396636761" sldId="263"/>
        </pc:sldMkLst>
        <pc:spChg chg="mod">
          <ac:chgData name="Benjamin Hartmann" userId="S::hartmann.benjamin@gms-net.de::79e67790-66ce-4373-b913-64a5478421b9" providerId="AD" clId="Web-{21DA620D-0789-47A2-BEAE-0A7F125203E0}" dt="2020-04-06T07:07:18.598" v="97" actId="14100"/>
          <ac:spMkLst>
            <pc:docMk/>
            <pc:sldMk cId="2396636761" sldId="263"/>
            <ac:spMk id="5" creationId="{81DAB6A2-2189-4DB4-94DE-E7F82D417739}"/>
          </ac:spMkLst>
        </pc:spChg>
        <pc:spChg chg="mod">
          <ac:chgData name="Benjamin Hartmann" userId="S::hartmann.benjamin@gms-net.de::79e67790-66ce-4373-b913-64a5478421b9" providerId="AD" clId="Web-{21DA620D-0789-47A2-BEAE-0A7F125203E0}" dt="2020-04-06T07:07:52.316" v="120" actId="1076"/>
          <ac:spMkLst>
            <pc:docMk/>
            <pc:sldMk cId="2396636761" sldId="263"/>
            <ac:spMk id="6" creationId="{58D539F1-DA26-4E47-9006-D360EF834D87}"/>
          </ac:spMkLst>
        </pc:spChg>
        <pc:spChg chg="mod">
          <ac:chgData name="Benjamin Hartmann" userId="S::hartmann.benjamin@gms-net.de::79e67790-66ce-4373-b913-64a5478421b9" providerId="AD" clId="Web-{21DA620D-0789-47A2-BEAE-0A7F125203E0}" dt="2020-04-06T07:07:35.332" v="101" actId="14100"/>
          <ac:spMkLst>
            <pc:docMk/>
            <pc:sldMk cId="2396636761" sldId="263"/>
            <ac:spMk id="8" creationId="{97D5C70A-D6AF-4E98-96A6-911BD1EFD386}"/>
          </ac:spMkLst>
        </pc:spChg>
      </pc:sldChg>
      <pc:sldChg chg="addSp delSp modSp">
        <pc:chgData name="Benjamin Hartmann" userId="S::hartmann.benjamin@gms-net.de::79e67790-66ce-4373-b913-64a5478421b9" providerId="AD" clId="Web-{21DA620D-0789-47A2-BEAE-0A7F125203E0}" dt="2020-04-06T07:13:06.030" v="216" actId="20577"/>
        <pc:sldMkLst>
          <pc:docMk/>
          <pc:sldMk cId="2402697886" sldId="266"/>
        </pc:sldMkLst>
        <pc:spChg chg="mod">
          <ac:chgData name="Benjamin Hartmann" userId="S::hartmann.benjamin@gms-net.de::79e67790-66ce-4373-b913-64a5478421b9" providerId="AD" clId="Web-{21DA620D-0789-47A2-BEAE-0A7F125203E0}" dt="2020-04-06T07:11:31.938" v="138" actId="20577"/>
          <ac:spMkLst>
            <pc:docMk/>
            <pc:sldMk cId="2402697886" sldId="266"/>
            <ac:spMk id="2" creationId="{4057BE69-5E7B-413F-A5F6-103C28DBF816}"/>
          </ac:spMkLst>
        </pc:spChg>
        <pc:spChg chg="add del mod">
          <ac:chgData name="Benjamin Hartmann" userId="S::hartmann.benjamin@gms-net.de::79e67790-66ce-4373-b913-64a5478421b9" providerId="AD" clId="Web-{21DA620D-0789-47A2-BEAE-0A7F125203E0}" dt="2020-04-06T07:10:46.486" v="122"/>
          <ac:spMkLst>
            <pc:docMk/>
            <pc:sldMk cId="2402697886" sldId="266"/>
            <ac:spMk id="4" creationId="{F18BD1D2-17F1-4901-8437-A1D93E27CCC0}"/>
          </ac:spMkLst>
        </pc:spChg>
        <pc:spChg chg="add del mod">
          <ac:chgData name="Benjamin Hartmann" userId="S::hartmann.benjamin@gms-net.de::79e67790-66ce-4373-b913-64a5478421b9" providerId="AD" clId="Web-{21DA620D-0789-47A2-BEAE-0A7F125203E0}" dt="2020-04-06T07:12:17.890" v="196"/>
          <ac:spMkLst>
            <pc:docMk/>
            <pc:sldMk cId="2402697886" sldId="266"/>
            <ac:spMk id="6" creationId="{DACDBFD4-FE38-47E1-8008-0779EF1BD2CD}"/>
          </ac:spMkLst>
        </pc:spChg>
        <pc:spChg chg="add mod">
          <ac:chgData name="Benjamin Hartmann" userId="S::hartmann.benjamin@gms-net.de::79e67790-66ce-4373-b913-64a5478421b9" providerId="AD" clId="Web-{21DA620D-0789-47A2-BEAE-0A7F125203E0}" dt="2020-04-06T07:13:06.030" v="216" actId="20577"/>
          <ac:spMkLst>
            <pc:docMk/>
            <pc:sldMk cId="2402697886" sldId="266"/>
            <ac:spMk id="8" creationId="{8D0D566B-F2C5-4EA9-8D46-B6FF7BE20F07}"/>
          </ac:spMkLst>
        </pc:spChg>
        <pc:picChg chg="add del mod">
          <ac:chgData name="Benjamin Hartmann" userId="S::hartmann.benjamin@gms-net.de::79e67790-66ce-4373-b913-64a5478421b9" providerId="AD" clId="Web-{21DA620D-0789-47A2-BEAE-0A7F125203E0}" dt="2020-04-06T07:12:19.609" v="197"/>
          <ac:picMkLst>
            <pc:docMk/>
            <pc:sldMk cId="2402697886" sldId="266"/>
            <ac:picMk id="5" creationId="{C43EAACD-C05B-43D0-8E80-959407152A70}"/>
          </ac:picMkLst>
        </pc:picChg>
      </pc:sldChg>
      <pc:sldChg chg="modSp">
        <pc:chgData name="Benjamin Hartmann" userId="S::hartmann.benjamin@gms-net.de::79e67790-66ce-4373-b913-64a5478421b9" providerId="AD" clId="Web-{21DA620D-0789-47A2-BEAE-0A7F125203E0}" dt="2020-04-06T07:14:22.810" v="219" actId="20577"/>
        <pc:sldMkLst>
          <pc:docMk/>
          <pc:sldMk cId="3095971855" sldId="271"/>
        </pc:sldMkLst>
        <pc:spChg chg="mod">
          <ac:chgData name="Benjamin Hartmann" userId="S::hartmann.benjamin@gms-net.de::79e67790-66ce-4373-b913-64a5478421b9" providerId="AD" clId="Web-{21DA620D-0789-47A2-BEAE-0A7F125203E0}" dt="2020-04-06T07:14:22.810" v="219" actId="20577"/>
          <ac:spMkLst>
            <pc:docMk/>
            <pc:sldMk cId="3095971855" sldId="271"/>
            <ac:spMk id="2" creationId="{AADA382D-7726-451F-AD20-A3A5FF1744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D79B9-BC3D-4C1C-A0CB-46D6DBB0F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548746-783C-40AD-95F0-2DAC47522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4FE50-6702-4777-900F-EEB8D41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D5360-8B5C-4181-9F60-09998020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418B7-9A34-49C1-934D-57A247AB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50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EFA90-6797-494D-83C3-09BD696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C8D834-C683-4991-B9C3-3AA170ABD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41B9E-34DF-47F9-A5DF-36B369C7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189123-FD85-427C-9048-7C85A54E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6530EE-BC7E-4666-B33F-D72898F6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63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E11002-641F-46C7-894B-A29E83E8A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09B13A-5155-4FD4-9018-F56C5F70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F78A9-4811-4514-8F71-4DE3E460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D3381-1069-4CEB-8D77-7A13393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630099-3C72-4BCA-9AB1-E2481721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4330E-02CB-4CAC-8340-1E25C47A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E734BA-1BDC-4492-84B6-B2060826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08884-F7CE-4067-8758-39D5157C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A1269-C66A-42CB-82EC-44FFAEC1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F3E09-86B3-48F8-906E-B06A963E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1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C9CEB-5235-4913-9E5A-1CDCC28F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A8CC23-7735-4A26-9165-E27E2A4F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7876F-FAE0-4954-B262-FA961766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761BA-FCDD-4EB4-B706-719B95A3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2E79F-6792-44DC-B200-78440017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19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7AF56-956E-4C51-8CA5-BC22DA8C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155C2-0824-47DC-9579-70E6AAFCE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271315-6E76-487E-A57B-AE9C6D4B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F59953-20C1-4962-A61B-FBC84ECD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F7E06-1232-43CA-875B-8320E2DD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01584-5679-44FE-8B21-C10E5D4D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3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9744A-FC87-4C6D-A045-D95AE5AC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682F2-46F5-403A-8986-DC274450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53C6E6-AE9B-4C08-A430-AFFC122A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432E4E-16C7-49E9-877B-5490C726A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BCAFB2-496F-4045-9832-9CAC87D09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D6B992-BC35-4CC9-BF18-572E1496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C89FA3-9FCC-499B-84FF-94A61AC0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8332B0-5C79-45A3-AB4C-300B8611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1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AF2C0-82BF-41B9-972E-58FD6CCE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9884CB-04D7-43CF-B567-6BF2CC9B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FABC22-ADCE-4172-A65C-2AC2DCFC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31374-C04F-4539-8E3F-268D97D0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5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12460A-7927-4790-8939-22413704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98AD93-558E-4F65-BB27-6A56393B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CCD5C-5F5C-4EA8-A4F9-32244538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6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CBFE9-2B28-40D1-85B0-333DAE75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4057D-0098-4CF4-8B11-1F55B186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7AFA9-5BD1-44B4-A695-BC48C695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E95F07-659F-4924-9AB1-EAB086FA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789D80-524C-4654-85FD-D46BE90B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B7972B-2191-42D3-AC75-27C8F8C9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39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81BA7-DF39-480F-97C4-359B29BD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6EEB2-509B-46D6-BAC3-158544F83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780CBF-C9D5-4B58-B399-FCEB9F81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57676-8CCC-4AAD-BE45-98B9F991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5ADE6D-4909-4CC1-9152-9C9C9193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27F50-BC6F-467B-9F8D-3B593012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2E87F0-94C6-4080-9FF0-F77B5188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89657-94BD-4435-A067-4A85ABCBD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68614-D8F2-4397-86FF-09C20A3A6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0CF9-43BA-4EFC-B96A-4233F0B45ED5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DD05C-B8FE-4445-9F75-F690AE59D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7855A-D308-4B30-BEE4-4A697437D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770F-35F9-49C4-821F-94DE58A43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4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4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Wal">
            <a:extLst>
              <a:ext uri="{FF2B5EF4-FFF2-40B4-BE49-F238E27FC236}">
                <a16:creationId xmlns:a16="http://schemas.microsoft.com/office/drawing/2014/main" id="{57979BF1-FD7D-4871-9D10-D416D236B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8842" y="1274136"/>
            <a:ext cx="5454316" cy="5454316"/>
          </a:xfrm>
        </p:spPr>
      </p:pic>
      <p:pic>
        <p:nvPicPr>
          <p:cNvPr id="4" name="Grafik 3" descr="Mann">
            <a:extLst>
              <a:ext uri="{FF2B5EF4-FFF2-40B4-BE49-F238E27FC236}">
                <a16:creationId xmlns:a16="http://schemas.microsoft.com/office/drawing/2014/main" id="{C8D763EE-EC28-4254-9C3D-8C0C4DD61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88482">
            <a:off x="8129986" y="35440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Kapitel</a:t>
            </a: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3: </a:t>
            </a:r>
            <a:r>
              <a:rPr lang="en-US" sz="6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Botschaft</a:t>
            </a: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sabotiert</a:t>
            </a: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6" name="Oval 3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 descr="Papier">
            <a:extLst>
              <a:ext uri="{FF2B5EF4-FFF2-40B4-BE49-F238E27FC236}">
                <a16:creationId xmlns:a16="http://schemas.microsoft.com/office/drawing/2014/main" id="{E0362300-43FA-4BC1-B791-64894BEF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008" y="1169345"/>
            <a:ext cx="1579984" cy="157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6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A8BF841-1C7B-4BC5-86E9-823325C4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2968"/>
            <a:ext cx="10515600" cy="4283994"/>
          </a:xfrm>
        </p:spPr>
        <p:txBody>
          <a:bodyPr/>
          <a:lstStyle/>
          <a:p>
            <a:pPr marL="0" indent="0">
              <a:buNone/>
            </a:pPr>
            <a:endParaRPr lang="de-DE"/>
          </a:p>
        </p:txBody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C955862A-9EB6-4AD7-B604-CCA4E8A5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988" y="2353954"/>
            <a:ext cx="3362022" cy="33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744A1-5697-4708-A604-2092815C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>
                <a:solidFill>
                  <a:schemeClr val="bg1"/>
                </a:solidFill>
              </a:rPr>
              <a:t>Es sind</a:t>
            </a:r>
          </a:p>
          <a:p>
            <a:pPr marL="0" indent="0" algn="ctr">
              <a:buNone/>
            </a:pPr>
            <a:r>
              <a:rPr lang="de-DE">
                <a:solidFill>
                  <a:schemeClr val="bg1"/>
                </a:solidFill>
              </a:rPr>
              <a:t> noch vierzig Tage,</a:t>
            </a:r>
          </a:p>
          <a:p>
            <a:pPr marL="0" indent="0" algn="ctr">
              <a:buNone/>
            </a:pPr>
            <a:r>
              <a:rPr lang="de-DE">
                <a:solidFill>
                  <a:schemeClr val="bg1"/>
                </a:solidFill>
              </a:rPr>
              <a:t> so wird Ninive untergehen.</a:t>
            </a:r>
          </a:p>
        </p:txBody>
      </p:sp>
    </p:spTree>
    <p:extLst>
      <p:ext uri="{BB962C8B-B14F-4D97-AF65-F5344CB8AC3E}">
        <p14:creationId xmlns:p14="http://schemas.microsoft.com/office/powerpoint/2010/main" val="189286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A8BF841-1C7B-4BC5-86E9-823325C4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2968"/>
            <a:ext cx="10515600" cy="4283994"/>
          </a:xfrm>
        </p:spPr>
        <p:txBody>
          <a:bodyPr/>
          <a:lstStyle/>
          <a:p>
            <a:pPr marL="0" indent="0">
              <a:buNone/>
            </a:pPr>
            <a:endParaRPr lang="de-DE"/>
          </a:p>
        </p:txBody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C955862A-9EB6-4AD7-B604-CCA4E8A5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988" y="2353954"/>
            <a:ext cx="3362022" cy="33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3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cs typeface="Calibri Light"/>
              </a:rPr>
              <a:t>Seltsam...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D0D566B-F2C5-4EA9-8D46-B6FF7BE2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Es fehlt: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de-DE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- Ninives Sünde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- Wie reagieren?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- Gott</a:t>
            </a:r>
          </a:p>
        </p:txBody>
      </p:sp>
    </p:spTree>
    <p:extLst>
      <p:ext uri="{BB962C8B-B14F-4D97-AF65-F5344CB8AC3E}">
        <p14:creationId xmlns:p14="http://schemas.microsoft.com/office/powerpoint/2010/main" val="240269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Inhaltsplatzhalter 4" descr="Universeller Zugriff">
            <a:extLst>
              <a:ext uri="{FF2B5EF4-FFF2-40B4-BE49-F238E27FC236}">
                <a16:creationId xmlns:a16="http://schemas.microsoft.com/office/drawing/2014/main" id="{8911B457-2E3E-4AF8-8F65-7E8674E97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66779"/>
            <a:ext cx="4726096" cy="4726096"/>
          </a:xfrm>
        </p:spPr>
      </p:pic>
      <p:pic>
        <p:nvPicPr>
          <p:cNvPr id="7" name="Grafik 6" descr="Kuh">
            <a:extLst>
              <a:ext uri="{FF2B5EF4-FFF2-40B4-BE49-F238E27FC236}">
                <a16:creationId xmlns:a16="http://schemas.microsoft.com/office/drawing/2014/main" id="{9F8E61A0-5E59-4627-8F42-EA8248CC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1062" y="2094157"/>
            <a:ext cx="4032738" cy="40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4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DA382D-7726-451F-AD20-A3A5FF174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Kapitel 4:  Gott ist </a:t>
            </a:r>
            <a:r>
              <a:rPr lang="de-DE" b="1" i="1" dirty="0"/>
              <a:t>zu</a:t>
            </a:r>
            <a:r>
              <a:rPr lang="de-DE" i="1" dirty="0">
                <a:solidFill>
                  <a:srgbClr val="FFFFFF"/>
                </a:solidFill>
              </a:rPr>
              <a:t> </a:t>
            </a:r>
            <a:r>
              <a:rPr lang="de-DE" dirty="0">
                <a:solidFill>
                  <a:srgbClr val="FFFFFF"/>
                </a:solidFill>
              </a:rPr>
              <a:t>Barmherzig?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2E205D-9FA5-40DB-AFBF-3AF09809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 descr="Herz">
            <a:extLst>
              <a:ext uri="{FF2B5EF4-FFF2-40B4-BE49-F238E27FC236}">
                <a16:creationId xmlns:a16="http://schemas.microsoft.com/office/drawing/2014/main" id="{CAAAF8F3-A793-462B-B5F4-62FBA8AD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8492" y="1091829"/>
            <a:ext cx="1735016" cy="17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7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744A1-5697-4708-A604-2092815C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0B10175E-CE98-4A8B-9815-CF0E3CBF48AD}"/>
              </a:ext>
            </a:extLst>
          </p:cNvPr>
          <p:cNvSpPr/>
          <p:nvPr/>
        </p:nvSpPr>
        <p:spPr>
          <a:xfrm>
            <a:off x="838199" y="1825625"/>
            <a:ext cx="5257799" cy="1976354"/>
          </a:xfrm>
          <a:prstGeom prst="wedgeRoundRectCallout">
            <a:avLst>
              <a:gd name="adj1" fmla="val -49404"/>
              <a:gd name="adj2" fmla="val 8657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Du bist zu Barmherzig!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F667B954-55E2-46EE-92DD-ACC766F52A1C}"/>
              </a:ext>
            </a:extLst>
          </p:cNvPr>
          <p:cNvSpPr/>
          <p:nvPr/>
        </p:nvSpPr>
        <p:spPr>
          <a:xfrm>
            <a:off x="6096000" y="3801979"/>
            <a:ext cx="5257800" cy="1889794"/>
          </a:xfrm>
          <a:prstGeom prst="wedgeRoundRectCallout">
            <a:avLst>
              <a:gd name="adj1" fmla="val 47955"/>
              <a:gd name="adj2" fmla="val 1023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Jona, ist dein Ärger überhaupt berechtigt?</a:t>
            </a:r>
          </a:p>
        </p:txBody>
      </p:sp>
    </p:spTree>
    <p:extLst>
      <p:ext uri="{BB962C8B-B14F-4D97-AF65-F5344CB8AC3E}">
        <p14:creationId xmlns:p14="http://schemas.microsoft.com/office/powerpoint/2010/main" val="12922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Inhaltsplatzhalter 5" descr="Palme">
            <a:extLst>
              <a:ext uri="{FF2B5EF4-FFF2-40B4-BE49-F238E27FC236}">
                <a16:creationId xmlns:a16="http://schemas.microsoft.com/office/drawing/2014/main" id="{9EE15A47-ACED-48B4-9ED8-77F97E22F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850" y="2287144"/>
            <a:ext cx="3428300" cy="3428300"/>
          </a:xfrm>
        </p:spPr>
      </p:pic>
      <p:sp>
        <p:nvSpPr>
          <p:cNvPr id="4" name="Teilkreis 3">
            <a:extLst>
              <a:ext uri="{FF2B5EF4-FFF2-40B4-BE49-F238E27FC236}">
                <a16:creationId xmlns:a16="http://schemas.microsoft.com/office/drawing/2014/main" id="{E6A9FB80-5AB7-4B90-BEEB-28185342BCFE}"/>
              </a:ext>
            </a:extLst>
          </p:cNvPr>
          <p:cNvSpPr/>
          <p:nvPr/>
        </p:nvSpPr>
        <p:spPr>
          <a:xfrm>
            <a:off x="3804039" y="4362872"/>
            <a:ext cx="4583921" cy="3628181"/>
          </a:xfrm>
          <a:prstGeom prst="pie">
            <a:avLst>
              <a:gd name="adj1" fmla="val 10799374"/>
              <a:gd name="adj2" fmla="val 215995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Grafik 8" descr="Mann">
            <a:extLst>
              <a:ext uri="{FF2B5EF4-FFF2-40B4-BE49-F238E27FC236}">
                <a16:creationId xmlns:a16="http://schemas.microsoft.com/office/drawing/2014/main" id="{51134F40-0B83-4386-89DE-8702AADB2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82877">
            <a:off x="6195270" y="4313117"/>
            <a:ext cx="914400" cy="914400"/>
          </a:xfrm>
          <a:prstGeom prst="rect">
            <a:avLst/>
          </a:prstGeom>
        </p:spPr>
      </p:pic>
      <p:pic>
        <p:nvPicPr>
          <p:cNvPr id="11" name="Grafik 10" descr="Sonne">
            <a:extLst>
              <a:ext uri="{FF2B5EF4-FFF2-40B4-BE49-F238E27FC236}">
                <a16:creationId xmlns:a16="http://schemas.microsoft.com/office/drawing/2014/main" id="{B4A0FFAB-ABE0-451E-8BB7-923D6C13C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5658" y="162677"/>
            <a:ext cx="3056022" cy="30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DA382D-7726-451F-AD20-A3A5FF174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Jona und die (Q)wahl</a:t>
            </a:r>
            <a:endParaRPr lang="de-DE" err="1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2E205D-9FA5-40DB-AFBF-3AF09809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>
              <a:solidFill>
                <a:srgbClr val="FFFFFF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Wal">
            <a:extLst>
              <a:ext uri="{FF2B5EF4-FFF2-40B4-BE49-F238E27FC236}">
                <a16:creationId xmlns:a16="http://schemas.microsoft.com/office/drawing/2014/main" id="{288114A3-AE1A-48AD-847C-C76D0A1A9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365" y="1094702"/>
            <a:ext cx="1729272" cy="1729272"/>
          </a:xfrm>
          <a:prstGeom prst="rect">
            <a:avLst/>
          </a:prstGeom>
        </p:spPr>
      </p:pic>
      <p:pic>
        <p:nvPicPr>
          <p:cNvPr id="8" name="Grafik 7" descr="Wal">
            <a:extLst>
              <a:ext uri="{FF2B5EF4-FFF2-40B4-BE49-F238E27FC236}">
                <a16:creationId xmlns:a16="http://schemas.microsoft.com/office/drawing/2014/main" id="{CF58F9A5-20AE-4F80-9D8D-1C49E109E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8876" y="889251"/>
            <a:ext cx="2034248" cy="20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Inhaltsplatzhalter 4" descr="Trauben">
            <a:extLst>
              <a:ext uri="{FF2B5EF4-FFF2-40B4-BE49-F238E27FC236}">
                <a16:creationId xmlns:a16="http://schemas.microsoft.com/office/drawing/2014/main" id="{1C51DE00-FD0B-4F55-ADC6-7A9102AAC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599" y="2174631"/>
            <a:ext cx="3270740" cy="3270740"/>
          </a:xfrm>
        </p:spPr>
      </p:pic>
      <p:pic>
        <p:nvPicPr>
          <p:cNvPr id="7" name="Grafik 6" descr="Mann">
            <a:extLst>
              <a:ext uri="{FF2B5EF4-FFF2-40B4-BE49-F238E27FC236}">
                <a16:creationId xmlns:a16="http://schemas.microsoft.com/office/drawing/2014/main" id="{A03E1FF6-BF52-4F80-9D1A-DB3DF8DE7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0662" y="2098432"/>
            <a:ext cx="3423138" cy="342313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459E30-8C5A-46FE-A0C3-C6C9F6449650}"/>
              </a:ext>
            </a:extLst>
          </p:cNvPr>
          <p:cNvSpPr txBox="1"/>
          <p:nvPr/>
        </p:nvSpPr>
        <p:spPr>
          <a:xfrm>
            <a:off x="5681535" y="3025171"/>
            <a:ext cx="828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22347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05FF49A0-9C56-45E3-A689-6DA6066B5A70}"/>
              </a:ext>
            </a:extLst>
          </p:cNvPr>
          <p:cNvSpPr/>
          <p:nvPr/>
        </p:nvSpPr>
        <p:spPr>
          <a:xfrm>
            <a:off x="838200" y="1825625"/>
            <a:ext cx="5257800" cy="1866857"/>
          </a:xfrm>
          <a:prstGeom prst="wedgeRoundRectCallout">
            <a:avLst>
              <a:gd name="adj1" fmla="val -49513"/>
              <a:gd name="adj2" fmla="val 8451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Darf ich deinen Feinden Barmherzigkeit schenken, Jona?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D30E69EF-DD0B-475A-B9C2-6B6F67734989}"/>
              </a:ext>
            </a:extLst>
          </p:cNvPr>
          <p:cNvSpPr/>
          <p:nvPr/>
        </p:nvSpPr>
        <p:spPr>
          <a:xfrm>
            <a:off x="5983705" y="3429000"/>
            <a:ext cx="5370095" cy="2175669"/>
          </a:xfrm>
          <a:prstGeom prst="wedgeRoundRectCallout">
            <a:avLst>
              <a:gd name="adj1" fmla="val 50258"/>
              <a:gd name="adj2" fmla="val 8851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C483C89-692B-40E5-9637-DEDB6551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9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744A1-5697-4708-A604-2092815C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05FF49A0-9C56-45E3-A689-6DA6066B5A70}"/>
              </a:ext>
            </a:extLst>
          </p:cNvPr>
          <p:cNvSpPr/>
          <p:nvPr/>
        </p:nvSpPr>
        <p:spPr>
          <a:xfrm>
            <a:off x="838200" y="1825625"/>
            <a:ext cx="5257800" cy="1866857"/>
          </a:xfrm>
          <a:prstGeom prst="wedgeRoundRectCallout">
            <a:avLst>
              <a:gd name="adj1" fmla="val -49513"/>
              <a:gd name="adj2" fmla="val 8451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Darf ich </a:t>
            </a:r>
            <a:r>
              <a:rPr lang="de-DE" i="1" dirty="0">
                <a:solidFill>
                  <a:schemeClr val="tx1"/>
                </a:solidFill>
              </a:rPr>
              <a:t>euren </a:t>
            </a:r>
            <a:r>
              <a:rPr lang="de-DE" dirty="0">
                <a:solidFill>
                  <a:schemeClr val="tx1"/>
                </a:solidFill>
              </a:rPr>
              <a:t>Feinden Barmherzigkeit schenken?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D30E69EF-DD0B-475A-B9C2-6B6F67734989}"/>
              </a:ext>
            </a:extLst>
          </p:cNvPr>
          <p:cNvSpPr/>
          <p:nvPr/>
        </p:nvSpPr>
        <p:spPr>
          <a:xfrm>
            <a:off x="5983705" y="3429000"/>
            <a:ext cx="5370095" cy="2175669"/>
          </a:xfrm>
          <a:prstGeom prst="wedgeRoundRectCallout">
            <a:avLst>
              <a:gd name="adj1" fmla="val 50258"/>
              <a:gd name="adj2" fmla="val 8851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9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0779A6A-6C71-4E93-BBAE-ADE35B8EB8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Inhaltsplatzhalter 3" descr="Herz">
            <a:extLst>
              <a:ext uri="{FF2B5EF4-FFF2-40B4-BE49-F238E27FC236}">
                <a16:creationId xmlns:a16="http://schemas.microsoft.com/office/drawing/2014/main" id="{B9483643-86BD-4AFF-9514-6260D16B4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916" y="1674080"/>
            <a:ext cx="3503823" cy="3503661"/>
          </a:xfrm>
        </p:spPr>
      </p:pic>
      <p:pic>
        <p:nvPicPr>
          <p:cNvPr id="6" name="Grafik 5" descr="Drama">
            <a:extLst>
              <a:ext uri="{FF2B5EF4-FFF2-40B4-BE49-F238E27FC236}">
                <a16:creationId xmlns:a16="http://schemas.microsoft.com/office/drawing/2014/main" id="{7FEF6E6D-D869-49F9-BD14-31B19EE8C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577" y="1677017"/>
            <a:ext cx="3494799" cy="35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0.00277 L 0.31875 0.00277 " pathEditMode="relative" rAng="0" ptsTypes="AA">
                                      <p:cBhvr>
                                        <p:cTn id="9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1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744A1-5697-4708-A604-2092815C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8998" cy="3922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"Zu ihm geschah das Wort des Herrn zur Zeit Josias, des Sohnes Amons, des Königs von </a:t>
            </a:r>
            <a:r>
              <a:rPr lang="de-DE" err="1">
                <a:solidFill>
                  <a:schemeClr val="bg1"/>
                </a:solidFill>
              </a:rPr>
              <a:t>Juda</a:t>
            </a:r>
            <a:r>
              <a:rPr lang="de-DE">
                <a:solidFill>
                  <a:schemeClr val="bg1"/>
                </a:solidFill>
              </a:rPr>
              <a:t>, im dreizehnten Jahr seiner Herrschaft" </a:t>
            </a:r>
          </a:p>
          <a:p>
            <a:pPr marL="0" indent="0">
              <a:buNone/>
            </a:pPr>
            <a:endParaRPr lang="de-DE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Jeremia 1,2</a:t>
            </a:r>
            <a:endParaRPr lang="de-DE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6622120-D6E7-4674-8965-C2231CA27AB4}"/>
              </a:ext>
            </a:extLst>
          </p:cNvPr>
          <p:cNvSpPr txBox="1">
            <a:spLocks/>
          </p:cNvSpPr>
          <p:nvPr/>
        </p:nvSpPr>
        <p:spPr>
          <a:xfrm>
            <a:off x="4320992" y="1825625"/>
            <a:ext cx="3428997" cy="4987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"Dies ist das Wort des Herrn, welches geschah zu Micha aus </a:t>
            </a:r>
            <a:r>
              <a:rPr lang="de-DE" err="1">
                <a:solidFill>
                  <a:schemeClr val="bg1"/>
                </a:solidFill>
              </a:rPr>
              <a:t>Moreschet</a:t>
            </a:r>
            <a:r>
              <a:rPr lang="de-DE">
                <a:solidFill>
                  <a:schemeClr val="bg1"/>
                </a:solidFill>
              </a:rPr>
              <a:t> zur Zeit des </a:t>
            </a:r>
            <a:r>
              <a:rPr lang="de-DE" err="1">
                <a:solidFill>
                  <a:schemeClr val="bg1"/>
                </a:solidFill>
              </a:rPr>
              <a:t>Jotam</a:t>
            </a:r>
            <a:r>
              <a:rPr lang="de-DE">
                <a:solidFill>
                  <a:schemeClr val="bg1"/>
                </a:solidFill>
              </a:rPr>
              <a:t>, </a:t>
            </a:r>
            <a:r>
              <a:rPr lang="de-DE" err="1">
                <a:solidFill>
                  <a:schemeClr val="bg1"/>
                </a:solidFill>
              </a:rPr>
              <a:t>Ahas</a:t>
            </a:r>
            <a:r>
              <a:rPr lang="de-DE">
                <a:solidFill>
                  <a:schemeClr val="bg1"/>
                </a:solidFill>
              </a:rPr>
              <a:t> und Hiskia, der Könige von </a:t>
            </a:r>
            <a:r>
              <a:rPr lang="de-DE" err="1">
                <a:solidFill>
                  <a:schemeClr val="bg1"/>
                </a:solidFill>
              </a:rPr>
              <a:t>Juda</a:t>
            </a:r>
            <a:r>
              <a:rPr lang="de-DE">
                <a:solidFill>
                  <a:schemeClr val="bg1"/>
                </a:solidFill>
              </a:rPr>
              <a:t>, das er geschaut hat über Samaria und Jerusalem." </a:t>
            </a:r>
          </a:p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Micha 1,1</a:t>
            </a:r>
            <a:endParaRPr lang="de-DE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637DCBB-E1E4-4EAD-95B4-D9B4E086BDB5}"/>
              </a:ext>
            </a:extLst>
          </p:cNvPr>
          <p:cNvSpPr txBox="1">
            <a:spLocks/>
          </p:cNvSpPr>
          <p:nvPr/>
        </p:nvSpPr>
        <p:spPr>
          <a:xfrm>
            <a:off x="7924799" y="1825625"/>
            <a:ext cx="3657605" cy="4853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"Es geschah das Wort des Herrn zu Jona, dem Sohn </a:t>
            </a:r>
            <a:r>
              <a:rPr lang="de-DE" err="1">
                <a:solidFill>
                  <a:schemeClr val="bg1"/>
                </a:solidFill>
              </a:rPr>
              <a:t>Amittais</a:t>
            </a:r>
            <a:r>
              <a:rPr lang="de-DE">
                <a:solidFill>
                  <a:schemeClr val="bg1"/>
                </a:solidFill>
              </a:rPr>
              <a:t>. Mache dich auf und geh in die große Stadt Ninive und predige wider sie; denn ihre Bosheit ist vor mich gekommen." </a:t>
            </a:r>
          </a:p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Jona 1,1</a:t>
            </a:r>
            <a:endParaRPr lang="de-DE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61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744A1-5697-4708-A604-2092815C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8998" cy="4351338"/>
          </a:xfrm>
        </p:spPr>
        <p:txBody>
          <a:bodyPr/>
          <a:lstStyle/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"Hört des Herrn Wort, ihr vom Hause Jakob und alle Geschlechter vom Hause Israel!" Jeremia 2,4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637DCBB-E1E4-4EAD-95B4-D9B4E086BDB5}"/>
              </a:ext>
            </a:extLst>
          </p:cNvPr>
          <p:cNvSpPr txBox="1">
            <a:spLocks/>
          </p:cNvSpPr>
          <p:nvPr/>
        </p:nvSpPr>
        <p:spPr>
          <a:xfrm>
            <a:off x="4267199" y="1825625"/>
            <a:ext cx="365760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"Höret, alle Völker! Merk auf, Erde und alles, was darinnen ist! Gott der Herr tritt gegen euch als Zeuge auf, ja, der Herr aus seinem heiligen Tempel." </a:t>
            </a:r>
          </a:p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Micha 1,2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6622120-D6E7-4674-8965-C2231CA27AB4}"/>
              </a:ext>
            </a:extLst>
          </p:cNvPr>
          <p:cNvSpPr txBox="1">
            <a:spLocks/>
          </p:cNvSpPr>
          <p:nvPr/>
        </p:nvSpPr>
        <p:spPr>
          <a:xfrm>
            <a:off x="7924804" y="1825625"/>
            <a:ext cx="342899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"Aber Jona machte sich auf und wollte vor dem Herrn nach </a:t>
            </a:r>
            <a:r>
              <a:rPr lang="de-DE" err="1">
                <a:solidFill>
                  <a:schemeClr val="bg1"/>
                </a:solidFill>
              </a:rPr>
              <a:t>Tarsis</a:t>
            </a:r>
            <a:r>
              <a:rPr lang="de-DE">
                <a:solidFill>
                  <a:schemeClr val="bg1"/>
                </a:solidFill>
              </a:rPr>
              <a:t> fliehen und kam hinab nach </a:t>
            </a:r>
            <a:r>
              <a:rPr lang="de-DE" err="1">
                <a:solidFill>
                  <a:schemeClr val="bg1"/>
                </a:solidFill>
              </a:rPr>
              <a:t>Jafo</a:t>
            </a:r>
            <a:r>
              <a:rPr lang="de-DE">
                <a:solidFill>
                  <a:schemeClr val="bg1"/>
                </a:solidFill>
              </a:rPr>
              <a:t>." </a:t>
            </a:r>
          </a:p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Jona 1,3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94450A-DBBB-4E07-823B-8833D9F22056}"/>
              </a:ext>
            </a:extLst>
          </p:cNvPr>
          <p:cNvSpPr txBox="1"/>
          <p:nvPr/>
        </p:nvSpPr>
        <p:spPr>
          <a:xfrm>
            <a:off x="4267196" y="5669131"/>
            <a:ext cx="4331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chemeClr val="bg1"/>
                </a:solidFill>
              </a:rPr>
              <a:t>Jona flieht! </a:t>
            </a:r>
          </a:p>
        </p:txBody>
      </p:sp>
      <p:pic>
        <p:nvPicPr>
          <p:cNvPr id="8" name="Grafik 7" descr="Laufen">
            <a:extLst>
              <a:ext uri="{FF2B5EF4-FFF2-40B4-BE49-F238E27FC236}">
                <a16:creationId xmlns:a16="http://schemas.microsoft.com/office/drawing/2014/main" id="{34F85506-0DA7-4B3C-B38C-06CD577A7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3" y="5770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Die Matrosen losen</a:t>
            </a:r>
          </a:p>
        </p:txBody>
      </p:sp>
      <p:pic>
        <p:nvPicPr>
          <p:cNvPr id="5" name="Inhaltsplatzhalter 4" descr="Würfel">
            <a:extLst>
              <a:ext uri="{FF2B5EF4-FFF2-40B4-BE49-F238E27FC236}">
                <a16:creationId xmlns:a16="http://schemas.microsoft.com/office/drawing/2014/main" id="{FB840204-F5E1-4A42-8889-B23A25818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9923" y="1992923"/>
            <a:ext cx="2872154" cy="2872154"/>
          </a:xfrm>
        </p:spPr>
      </p:pic>
    </p:spTree>
    <p:extLst>
      <p:ext uri="{BB962C8B-B14F-4D97-AF65-F5344CB8AC3E}">
        <p14:creationId xmlns:p14="http://schemas.microsoft.com/office/powerpoint/2010/main" val="26927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Jona kann nicht schwimmen!</a:t>
            </a:r>
          </a:p>
        </p:txBody>
      </p:sp>
      <p:pic>
        <p:nvPicPr>
          <p:cNvPr id="6" name="Grafik 5" descr="Laufen">
            <a:extLst>
              <a:ext uri="{FF2B5EF4-FFF2-40B4-BE49-F238E27FC236}">
                <a16:creationId xmlns:a16="http://schemas.microsoft.com/office/drawing/2014/main" id="{BAD8FC28-78C2-47E4-8D70-E6EF5FE58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631985"/>
            <a:ext cx="2977661" cy="2977661"/>
          </a:xfrm>
          <a:prstGeom prst="rect">
            <a:avLst/>
          </a:prstGeom>
        </p:spPr>
      </p:pic>
      <p:pic>
        <p:nvPicPr>
          <p:cNvPr id="11" name="Inhaltsplatzhalter 10" descr="Welle">
            <a:extLst>
              <a:ext uri="{FF2B5EF4-FFF2-40B4-BE49-F238E27FC236}">
                <a16:creationId xmlns:a16="http://schemas.microsoft.com/office/drawing/2014/main" id="{466862AB-C41D-4B23-BCAF-8396381B9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6139" y="2631985"/>
            <a:ext cx="2977661" cy="2977661"/>
          </a:xfrm>
        </p:spPr>
      </p:pic>
    </p:spTree>
    <p:extLst>
      <p:ext uri="{BB962C8B-B14F-4D97-AF65-F5344CB8AC3E}">
        <p14:creationId xmlns:p14="http://schemas.microsoft.com/office/powerpoint/2010/main" val="61470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A8BF841-1C7B-4BC5-86E9-823325C4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2968"/>
            <a:ext cx="10515600" cy="4283994"/>
          </a:xfrm>
        </p:spPr>
        <p:txBody>
          <a:bodyPr/>
          <a:lstStyle/>
          <a:p>
            <a:pPr marL="0" indent="0">
              <a:buNone/>
            </a:pPr>
            <a:endParaRPr lang="de-DE"/>
          </a:p>
        </p:txBody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C955862A-9EB6-4AD7-B604-CCA4E8A5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988" y="2353954"/>
            <a:ext cx="3362022" cy="33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57BE69-5E7B-413F-A5F6-103C28D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Kapitel 2: Blub Blub!</a:t>
            </a:r>
          </a:p>
        </p:txBody>
      </p:sp>
      <p:sp>
        <p:nvSpPr>
          <p:cNvPr id="36" name="Oval 3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 descr="Wal">
            <a:extLst>
              <a:ext uri="{FF2B5EF4-FFF2-40B4-BE49-F238E27FC236}">
                <a16:creationId xmlns:a16="http://schemas.microsoft.com/office/drawing/2014/main" id="{077D53FC-18B5-45C5-BF76-9DBF2334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8876" y="889251"/>
            <a:ext cx="2034248" cy="20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" descr="Fisch">
            <a:extLst>
              <a:ext uri="{FF2B5EF4-FFF2-40B4-BE49-F238E27FC236}">
                <a16:creationId xmlns:a16="http://schemas.microsoft.com/office/drawing/2014/main" id="{2AFA2F15-8327-4E66-B82D-84338841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14300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1DAB6A2-2189-4DB4-94DE-E7F82D417739}"/>
              </a:ext>
            </a:extLst>
          </p:cNvPr>
          <p:cNvSpPr txBox="1"/>
          <p:nvPr/>
        </p:nvSpPr>
        <p:spPr>
          <a:xfrm>
            <a:off x="4489939" y="1030898"/>
            <a:ext cx="321212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Verdana Pro"/>
              </a:rPr>
              <a:t>Genau genommen sagt er kein mal dass es ihm leid tut...</a:t>
            </a:r>
          </a:p>
        </p:txBody>
      </p:sp>
      <p:pic>
        <p:nvPicPr>
          <p:cNvPr id="7" name="Grafik 3" descr="Fisch">
            <a:extLst>
              <a:ext uri="{FF2B5EF4-FFF2-40B4-BE49-F238E27FC236}">
                <a16:creationId xmlns:a16="http://schemas.microsoft.com/office/drawing/2014/main" id="{C8191EB7-451A-4821-8D5E-CA3B4B71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40000">
            <a:off x="5638799" y="2047875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D539F1-DA26-4E47-9006-D360EF834D87}"/>
              </a:ext>
            </a:extLst>
          </p:cNvPr>
          <p:cNvSpPr txBox="1"/>
          <p:nvPr/>
        </p:nvSpPr>
        <p:spPr>
          <a:xfrm>
            <a:off x="4489939" y="2965938"/>
            <a:ext cx="321212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Verdana Pro"/>
                <a:cs typeface="Calibri"/>
              </a:rPr>
              <a:t>Aber er dankt Gott dafür, dass er ihn nicht im Stich gelassen hat und...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3" descr="Fisch">
            <a:extLst>
              <a:ext uri="{FF2B5EF4-FFF2-40B4-BE49-F238E27FC236}">
                <a16:creationId xmlns:a16="http://schemas.microsoft.com/office/drawing/2014/main" id="{31A13BF0-7F65-4BEA-9600-9A0A7C70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60000">
            <a:off x="5648324" y="4533900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7D5C70A-D6AF-4E98-96A6-911BD1EFD386}"/>
              </a:ext>
            </a:extLst>
          </p:cNvPr>
          <p:cNvSpPr txBox="1"/>
          <p:nvPr/>
        </p:nvSpPr>
        <p:spPr>
          <a:xfrm>
            <a:off x="4489939" y="5629275"/>
            <a:ext cx="32121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000">
                <a:solidFill>
                  <a:schemeClr val="bg1"/>
                </a:solidFill>
                <a:latin typeface="Verdana Pro"/>
              </a:rPr>
              <a:t>verspricht, von jetzt an Gott zu gehorchen.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</vt:lpstr>
      <vt:lpstr>PowerPoint Presentation</vt:lpstr>
      <vt:lpstr>Jona und die (Q)wahl</vt:lpstr>
      <vt:lpstr>PowerPoint Presentation</vt:lpstr>
      <vt:lpstr>PowerPoint Presentation</vt:lpstr>
      <vt:lpstr>Die Matrosen losen</vt:lpstr>
      <vt:lpstr>Jona kann nicht schwimmen!</vt:lpstr>
      <vt:lpstr>PowerPoint Presentation</vt:lpstr>
      <vt:lpstr>Kapitel 2: Blub Blub!</vt:lpstr>
      <vt:lpstr>PowerPoint Presentation</vt:lpstr>
      <vt:lpstr>PowerPoint Presentation</vt:lpstr>
      <vt:lpstr>Kapitel 3: Botschaft sabotiert?</vt:lpstr>
      <vt:lpstr>PowerPoint Presentation</vt:lpstr>
      <vt:lpstr>PowerPoint Presentation</vt:lpstr>
      <vt:lpstr>PowerPoint Presentation</vt:lpstr>
      <vt:lpstr>Seltsam...</vt:lpstr>
      <vt:lpstr>PowerPoint Presentation</vt:lpstr>
      <vt:lpstr>Kapitel 4:  Gott ist zu Barmherzig?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 und die Q(w)ahl</dc:title>
  <dc:creator>Benjamin Hartmann</dc:creator>
  <cp:lastModifiedBy>Benjamin Hartmann</cp:lastModifiedBy>
  <cp:revision>90</cp:revision>
  <dcterms:created xsi:type="dcterms:W3CDTF">2019-10-26T16:56:11Z</dcterms:created>
  <dcterms:modified xsi:type="dcterms:W3CDTF">2020-11-13T14:27:08Z</dcterms:modified>
</cp:coreProperties>
</file>