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Fira Sans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6865256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6865256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6865256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6865256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Nic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949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AEF6C7"/>
              </a:buClr>
              <a:buSzPts val="1800"/>
              <a:buChar char="●"/>
              <a:defRPr>
                <a:solidFill>
                  <a:srgbClr val="AEF6C7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○"/>
              <a:defRPr>
                <a:solidFill>
                  <a:srgbClr val="AEF6C7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■"/>
              <a:defRPr>
                <a:solidFill>
                  <a:srgbClr val="AEF6C7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●"/>
              <a:defRPr>
                <a:solidFill>
                  <a:srgbClr val="AEF6C7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○"/>
              <a:defRPr>
                <a:solidFill>
                  <a:srgbClr val="AEF6C7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■"/>
              <a:defRPr>
                <a:solidFill>
                  <a:srgbClr val="AEF6C7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●"/>
              <a:defRPr>
                <a:solidFill>
                  <a:srgbClr val="AEF6C7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AEF6C7"/>
              </a:buClr>
              <a:buSzPts val="1400"/>
              <a:buChar char="○"/>
              <a:defRPr>
                <a:solidFill>
                  <a:srgbClr val="AEF6C7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AEF6C7"/>
              </a:buClr>
              <a:buSzPts val="1400"/>
              <a:buChar char="■"/>
              <a:defRPr>
                <a:solidFill>
                  <a:srgbClr val="AEF6C7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F6C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2922"/>
              </a:buClr>
              <a:buSzPts val="2800"/>
              <a:buFont typeface="Fira Sans"/>
              <a:buNone/>
              <a:defRPr sz="2800" b="1">
                <a:solidFill>
                  <a:srgbClr val="21292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922"/>
              </a:buClr>
              <a:buSzPts val="1800"/>
              <a:buFont typeface="Roboto"/>
              <a:buChar char="●"/>
              <a:defRPr sz="1800"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○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■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●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○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■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●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922"/>
              </a:buClr>
              <a:buSzPts val="1400"/>
              <a:buFont typeface="Roboto"/>
              <a:buChar char="○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922"/>
              </a:buClr>
              <a:buSzPts val="1400"/>
              <a:buFont typeface="Roboto"/>
              <a:buChar char="■"/>
              <a:defRPr>
                <a:solidFill>
                  <a:srgbClr val="2129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" y="0"/>
            <a:ext cx="9144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720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7200"/>
            <a:ext cx="4162800" cy="5129100"/>
          </a:xfrm>
          <a:prstGeom prst="rect">
            <a:avLst/>
          </a:prstGeom>
          <a:solidFill>
            <a:srgbClr val="AEF6C7">
              <a:alpha val="5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162649" y="0"/>
            <a:ext cx="4981500" cy="2629800"/>
          </a:xfrm>
          <a:prstGeom prst="rect">
            <a:avLst/>
          </a:prstGeom>
          <a:solidFill>
            <a:srgbClr val="AEF6C7">
              <a:alpha val="5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5400000">
            <a:off x="4131975" y="2598975"/>
            <a:ext cx="181500" cy="141600"/>
          </a:xfrm>
          <a:prstGeom prst="rtTriangle">
            <a:avLst/>
          </a:prstGeom>
          <a:solidFill>
            <a:srgbClr val="AEF6C7">
              <a:alpha val="5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Fira Sans</vt:lpstr>
      <vt:lpstr>Roboto</vt:lpstr>
      <vt:lpstr>Simple Light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</dc:creator>
  <cp:lastModifiedBy>Benjamin Hartmann</cp:lastModifiedBy>
  <cp:revision>2</cp:revision>
  <dcterms:modified xsi:type="dcterms:W3CDTF">2020-12-15T17:35:07Z</dcterms:modified>
</cp:coreProperties>
</file>