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wesomebumf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vel.com/charact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ngim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canva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12A7-3D5E-43E9-9D3E-C9687950D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Lam’s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D366-4CC2-422E-98EE-38D2EE3A4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Slither.io – movie character skins</a:t>
            </a:r>
          </a:p>
        </p:txBody>
      </p:sp>
    </p:spTree>
    <p:extLst>
      <p:ext uri="{BB962C8B-B14F-4D97-AF65-F5344CB8AC3E}">
        <p14:creationId xmlns:p14="http://schemas.microsoft.com/office/powerpoint/2010/main" val="23455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526-5052-427B-8954-CC9EACB9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2545-E464-4AC3-9056-F11269C6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 to do</a:t>
            </a:r>
          </a:p>
          <a:p>
            <a:pPr lvl="1"/>
            <a:r>
              <a:rPr lang="en-US" dirty="0"/>
              <a:t>Provide at least 8 different movie characters skins in slither.io</a:t>
            </a:r>
          </a:p>
          <a:p>
            <a:pPr lvl="1"/>
            <a:r>
              <a:rPr lang="en-US" dirty="0"/>
              <a:t>Provide YouTube video on how to use it</a:t>
            </a:r>
          </a:p>
        </p:txBody>
      </p:sp>
    </p:spTree>
    <p:extLst>
      <p:ext uri="{BB962C8B-B14F-4D97-AF65-F5344CB8AC3E}">
        <p14:creationId xmlns:p14="http://schemas.microsoft.com/office/powerpoint/2010/main" val="6959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9E9-A4BB-4B34-9336-BB20921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E1F7-3607-4300-8405-B13FD4B5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under </a:t>
            </a:r>
            <a:r>
              <a:rPr lang="en-US" dirty="0">
                <a:hlinkClick r:id="rId2"/>
              </a:rPr>
              <a:t>awesomebumf@gmail.com</a:t>
            </a:r>
            <a:r>
              <a:rPr lang="en-US" dirty="0"/>
              <a:t> </a:t>
            </a:r>
          </a:p>
          <a:p>
            <a:r>
              <a:rPr lang="en-US" dirty="0"/>
              <a:t>Exercise one</a:t>
            </a:r>
          </a:p>
          <a:p>
            <a:pPr lvl="1"/>
            <a:r>
              <a:rPr lang="en-US" dirty="0"/>
              <a:t>Download git</a:t>
            </a:r>
          </a:p>
          <a:p>
            <a:pPr lvl="1"/>
            <a:r>
              <a:rPr lang="en-US" dirty="0"/>
              <a:t>Clone initial repository (setup local environment)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F027-444F-4ED7-940F-4EED32E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Which Movie Characters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84C0-852F-4A8D-8EB7-70B747CE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https://www.marvel.com/characters</a:t>
            </a:r>
            <a:endParaRPr lang="en-US" dirty="0"/>
          </a:p>
          <a:p>
            <a:r>
              <a:rPr lang="en-US" dirty="0"/>
              <a:t>Each person select one to start with</a:t>
            </a:r>
          </a:p>
        </p:txBody>
      </p:sp>
    </p:spTree>
    <p:extLst>
      <p:ext uri="{BB962C8B-B14F-4D97-AF65-F5344CB8AC3E}">
        <p14:creationId xmlns:p14="http://schemas.microsoft.com/office/powerpoint/2010/main" val="21609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153B-E6CB-4F02-B30F-5AFBFD8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642C-D8D7-4428-9BA6-DCD690C2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images online - </a:t>
            </a:r>
            <a:r>
              <a:rPr lang="en-US" dirty="0">
                <a:hlinkClick r:id="rId2"/>
              </a:rPr>
              <a:t>https://www.freepngimg.com/</a:t>
            </a:r>
            <a:endParaRPr lang="en-US" dirty="0"/>
          </a:p>
          <a:p>
            <a:r>
              <a:rPr lang="en-US" dirty="0"/>
              <a:t>Download, Crop, Resize and Transparent</a:t>
            </a:r>
          </a:p>
          <a:p>
            <a:r>
              <a:rPr lang="en-US" dirty="0"/>
              <a:t>Convert to data string for programming</a:t>
            </a:r>
          </a:p>
        </p:txBody>
      </p:sp>
    </p:spTree>
    <p:extLst>
      <p:ext uri="{BB962C8B-B14F-4D97-AF65-F5344CB8AC3E}">
        <p14:creationId xmlns:p14="http://schemas.microsoft.com/office/powerpoint/2010/main" val="8334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DB10-CEFA-4A4C-950D-3453A8E7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EC2C-2C0D-4A9E-ABBA-B7CEEC09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https://www.w3schools.com/tags/ref_canvas.asp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Draw your image</a:t>
            </a:r>
          </a:p>
        </p:txBody>
      </p:sp>
    </p:spTree>
    <p:extLst>
      <p:ext uri="{BB962C8B-B14F-4D97-AF65-F5344CB8AC3E}">
        <p14:creationId xmlns:p14="http://schemas.microsoft.com/office/powerpoint/2010/main" val="10803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F495-B822-4D50-B78E-1A04383A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1E4C-DFE2-4F27-81A3-0F85D776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Test it on slither.io debug environment</a:t>
            </a:r>
          </a:p>
          <a:p>
            <a:pPr lvl="1"/>
            <a:r>
              <a:rPr lang="en-US" dirty="0"/>
              <a:t>Find a location to insert your code</a:t>
            </a:r>
          </a:p>
        </p:txBody>
      </p:sp>
    </p:spTree>
    <p:extLst>
      <p:ext uri="{BB962C8B-B14F-4D97-AF65-F5344CB8AC3E}">
        <p14:creationId xmlns:p14="http://schemas.microsoft.com/office/powerpoint/2010/main" val="9464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E319-24DE-4A11-8AD9-3196FECC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2E4C-1D5F-4EC2-B313-876BAE5D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main file in git repo</a:t>
            </a:r>
          </a:p>
          <a:p>
            <a:r>
              <a:rPr lang="en-US" dirty="0"/>
              <a:t>Git push the change</a:t>
            </a:r>
          </a:p>
        </p:txBody>
      </p:sp>
    </p:spTree>
    <p:extLst>
      <p:ext uri="{BB962C8B-B14F-4D97-AF65-F5344CB8AC3E}">
        <p14:creationId xmlns:p14="http://schemas.microsoft.com/office/powerpoint/2010/main" val="208431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F2BE-2DD4-4E90-9FAC-47C311E2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YouTube 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70AD-E8B8-48C7-BE74-5CF9A3AA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  <a:p>
            <a:pPr lvl="1"/>
            <a:r>
              <a:rPr lang="en-US" dirty="0"/>
              <a:t>Launch slither.io</a:t>
            </a:r>
          </a:p>
          <a:p>
            <a:pPr lvl="1"/>
            <a:r>
              <a:rPr lang="en-US" dirty="0"/>
              <a:t>Locate JS file</a:t>
            </a:r>
          </a:p>
          <a:p>
            <a:pPr lvl="1"/>
            <a:r>
              <a:rPr lang="en-US" dirty="0"/>
              <a:t>Replace with GitHub content</a:t>
            </a:r>
          </a:p>
        </p:txBody>
      </p:sp>
    </p:spTree>
    <p:extLst>
      <p:ext uri="{BB962C8B-B14F-4D97-AF65-F5344CB8AC3E}">
        <p14:creationId xmlns:p14="http://schemas.microsoft.com/office/powerpoint/2010/main" val="2934127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{D930E92E-4BBF-415C-8FDB-1AC624A23BD8}tf03457485</Template>
  <TotalTime>29</TotalTime>
  <Words>173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Lam’s Programming</vt:lpstr>
      <vt:lpstr>Vision Statement</vt:lpstr>
      <vt:lpstr>Coding environment</vt:lpstr>
      <vt:lpstr>Discuss Which Movie Characters to start</vt:lpstr>
      <vt:lpstr>Processing images</vt:lpstr>
      <vt:lpstr>Using Canvas</vt:lpstr>
      <vt:lpstr>Test</vt:lpstr>
      <vt:lpstr>Check-in your code</vt:lpstr>
      <vt:lpstr>Setup YouTube on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Lam’s Programming</dc:title>
  <dc:creator>Chauman lam</dc:creator>
  <cp:lastModifiedBy>Chauman lam</cp:lastModifiedBy>
  <cp:revision>4</cp:revision>
  <dcterms:created xsi:type="dcterms:W3CDTF">2020-01-31T22:37:55Z</dcterms:created>
  <dcterms:modified xsi:type="dcterms:W3CDTF">2020-01-31T23:07:16Z</dcterms:modified>
</cp:coreProperties>
</file>