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🚀 Marketing Campaign Performance Report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Facebook, TikTok &amp; KOL Analytics for Laos Market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4114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99999"/>
                </a:solidFill>
              </a:rPr>
              <a:t>Generated: 8/26/2025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📊 Campaign Summary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Total Campaigns: 7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Total Spend: $3721.50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329184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63636"/>
                </a:solidFill>
              </a:rPr>
              <a:t>Total Conversions: 513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877F2"/>
                </a:solidFill>
              </a:rPr>
              <a:t>📘 Facebook Campaigns</a:t>
            </a:r>
            <a:endParaRPr lang="en-US" sz="28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Campaign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Impressions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Clicks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Cost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Conversions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CTR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Summer Sale Campaign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125,000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3,200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$450.5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2.56%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Brand Awareness Q3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1,890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$320.75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2.12%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0050"/>
                </a:solidFill>
              </a:rPr>
              <a:t>🎵 TikTok Campaigns</a:t>
            </a:r>
            <a:endParaRPr lang="en-US" sz="2800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Campaign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Impressions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Clicks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Cost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Likes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Shares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Gen Z Product Launch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98,000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4,100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$280.25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8,900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1,200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Viral Challenge Campaign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156,000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8,900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$520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15,600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2,100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5D366"/>
                </a:solidFill>
              </a:rPr>
              <a:t>🌟 KOL Performance (TikTok)</a:t>
            </a:r>
            <a:endParaRPr lang="en-US" sz="28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85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KOL Name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Followers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Engagement%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Posts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Total Likes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Cost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@laos_foodie_girl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6.8%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$800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@vientiane_lifestyle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$600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@luang_prabang_adventures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156,000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$750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2025-08-26T09:20:16Z</dcterms:created>
  <dcterms:modified xsi:type="dcterms:W3CDTF">2025-08-26T09:20:16Z</dcterms:modified>
</cp:coreProperties>
</file>