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56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dirty="0" smtClean="0"/>
              <a:t>Название проекта - калькулятор </a:t>
            </a:r>
            <a:br>
              <a:rPr lang="ru-RU" sz="3200" dirty="0" smtClean="0"/>
            </a:br>
            <a:r>
              <a:rPr lang="ru-RU" sz="3200" dirty="0" smtClean="0"/>
              <a:t> Автор </a:t>
            </a:r>
            <a:r>
              <a:rPr lang="ru-RU" sz="3200" dirty="0" smtClean="0"/>
              <a:t>проекта - маша </a:t>
            </a:r>
            <a:r>
              <a:rPr lang="ru-RU" sz="3200" dirty="0" err="1" smtClean="0"/>
              <a:t>сергеева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пушистик\Desktop\2019-01-12_1249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1"/>
            <a:ext cx="6984776" cy="56751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И</a:t>
            </a:r>
            <a:r>
              <a:rPr lang="ru-RU" dirty="0" smtClean="0"/>
              <a:t>дея проекта – написать калькулятор с </a:t>
            </a:r>
          </a:p>
          <a:p>
            <a:pPr>
              <a:buNone/>
            </a:pPr>
            <a:r>
              <a:rPr lang="ru-RU" dirty="0" smtClean="0"/>
              <a:t>графическим интерфейсом на языке 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 Для </a:t>
            </a:r>
            <a:r>
              <a:rPr lang="ru-RU" dirty="0" smtClean="0"/>
              <a:t>решения каких задач он </a:t>
            </a:r>
            <a:r>
              <a:rPr lang="ru-RU" dirty="0" smtClean="0"/>
              <a:t>создан – </a:t>
            </a:r>
          </a:p>
          <a:p>
            <a:pPr>
              <a:buNone/>
            </a:pPr>
            <a:r>
              <a:rPr lang="ru-RU" dirty="0" smtClean="0"/>
              <a:t>для решения </a:t>
            </a:r>
            <a:r>
              <a:rPr lang="ru-RU" dirty="0" smtClean="0"/>
              <a:t>математических задач.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dirty="0" smtClean="0"/>
              <a:t>                    Основной </a:t>
            </a:r>
            <a:r>
              <a:rPr lang="ru-RU" dirty="0" smtClean="0"/>
              <a:t>класс -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Example</a:t>
            </a:r>
            <a:r>
              <a:rPr lang="ru-RU" dirty="0" smtClean="0"/>
              <a:t>(</a:t>
            </a:r>
            <a:r>
              <a:rPr lang="ru-RU" dirty="0" err="1" smtClean="0"/>
              <a:t>QWidget</a:t>
            </a:r>
            <a:r>
              <a:rPr lang="ru-RU" dirty="0" smtClean="0"/>
              <a:t>),</a:t>
            </a:r>
          </a:p>
          <a:p>
            <a:pPr algn="just">
              <a:buNone/>
            </a:pPr>
            <a:r>
              <a:rPr lang="ru-RU" dirty="0" smtClean="0"/>
              <a:t>                   </a:t>
            </a:r>
            <a:r>
              <a:rPr lang="ru-RU" dirty="0" smtClean="0"/>
              <a:t> </a:t>
            </a:r>
            <a:r>
              <a:rPr lang="ru-RU" dirty="0" smtClean="0"/>
              <a:t>окно, на нём кнопки с цифрами и знаками,</a:t>
            </a:r>
          </a:p>
          <a:p>
            <a:pPr algn="just">
              <a:buNone/>
            </a:pPr>
            <a:r>
              <a:rPr lang="ru-RU" dirty="0" smtClean="0"/>
              <a:t>                   </a:t>
            </a:r>
            <a:r>
              <a:rPr lang="ru-RU" dirty="0" smtClean="0"/>
              <a:t> нажатие </a:t>
            </a:r>
            <a:r>
              <a:rPr lang="ru-RU" dirty="0" smtClean="0"/>
              <a:t>определённой кнопки распознаётся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                    с помощью  </a:t>
            </a:r>
            <a:r>
              <a:rPr lang="ru-RU" dirty="0" smtClean="0"/>
              <a:t>метода </a:t>
            </a:r>
            <a:r>
              <a:rPr lang="ru-RU" dirty="0" err="1" smtClean="0"/>
              <a:t>PyQt</a:t>
            </a:r>
            <a:r>
              <a:rPr lang="ru-RU" dirty="0" smtClean="0"/>
              <a:t> </a:t>
            </a:r>
            <a:r>
              <a:rPr lang="ru-RU" dirty="0" err="1" smtClean="0"/>
              <a:t>sender</a:t>
            </a:r>
            <a:r>
              <a:rPr lang="ru-RU" dirty="0" smtClean="0"/>
              <a:t>(), символ выводится </a:t>
            </a:r>
            <a:r>
              <a:rPr lang="ru-RU" dirty="0" smtClean="0"/>
              <a:t>в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     </a:t>
            </a:r>
            <a:r>
              <a:rPr lang="ru-RU" dirty="0" err="1" smtClean="0"/>
              <a:t>TextLabel</a:t>
            </a:r>
            <a:r>
              <a:rPr lang="ru-RU" dirty="0" smtClean="0"/>
              <a:t>,</a:t>
            </a:r>
          </a:p>
          <a:p>
            <a:pPr algn="just">
              <a:buNone/>
            </a:pPr>
            <a:r>
              <a:rPr lang="ru-RU" dirty="0" smtClean="0"/>
              <a:t>                  </a:t>
            </a:r>
            <a:r>
              <a:rPr lang="ru-RU" dirty="0" smtClean="0"/>
              <a:t>  </a:t>
            </a:r>
            <a:r>
              <a:rPr lang="ru-RU" dirty="0" smtClean="0"/>
              <a:t>при нажатии на '=' пример вычисляется при помощи</a:t>
            </a:r>
          </a:p>
          <a:p>
            <a:pPr algn="just">
              <a:buNone/>
            </a:pPr>
            <a:r>
              <a:rPr lang="ru-RU" dirty="0" smtClean="0"/>
              <a:t>                    </a:t>
            </a:r>
            <a:r>
              <a:rPr lang="ru-RU" dirty="0" smtClean="0"/>
              <a:t> метода </a:t>
            </a:r>
            <a:r>
              <a:rPr lang="ru-RU" dirty="0" err="1" smtClean="0"/>
              <a:t>eval</a:t>
            </a:r>
            <a:r>
              <a:rPr lang="ru-RU" dirty="0" smtClean="0"/>
              <a:t>(), пример и решение выводятся в </a:t>
            </a:r>
          </a:p>
          <a:p>
            <a:pPr algn="just">
              <a:buNone/>
            </a:pPr>
            <a:r>
              <a:rPr lang="ru-RU" dirty="0" smtClean="0"/>
              <a:t>                    </a:t>
            </a:r>
            <a:r>
              <a:rPr lang="ru-RU" dirty="0" smtClean="0"/>
              <a:t> </a:t>
            </a:r>
            <a:r>
              <a:rPr lang="ru-RU" dirty="0" err="1" smtClean="0"/>
              <a:t>TextLabel</a:t>
            </a:r>
            <a:r>
              <a:rPr lang="ru-RU" dirty="0" smtClean="0"/>
              <a:t>, если пример не корректен, выводится</a:t>
            </a:r>
          </a:p>
          <a:p>
            <a:pPr algn="just">
              <a:buNone/>
            </a:pPr>
            <a:r>
              <a:rPr lang="ru-RU" dirty="0" smtClean="0"/>
              <a:t>                  </a:t>
            </a:r>
            <a:r>
              <a:rPr lang="ru-RU" dirty="0" smtClean="0"/>
              <a:t>   </a:t>
            </a:r>
            <a:r>
              <a:rPr lang="ru-RU" dirty="0" smtClean="0"/>
              <a:t>сообщение о конкретной ошибке при помощи</a:t>
            </a:r>
          </a:p>
          <a:p>
            <a:pPr algn="just">
              <a:buNone/>
            </a:pPr>
            <a:r>
              <a:rPr lang="ru-RU" dirty="0" smtClean="0"/>
              <a:t>                    </a:t>
            </a:r>
            <a:r>
              <a:rPr lang="ru-RU" dirty="0" smtClean="0"/>
              <a:t>  </a:t>
            </a:r>
            <a:r>
              <a:rPr lang="ru-RU" dirty="0" err="1" smtClean="0"/>
              <a:t>type</a:t>
            </a:r>
            <a:r>
              <a:rPr lang="ru-RU" dirty="0" smtClean="0"/>
              <a:t>(</a:t>
            </a:r>
            <a:r>
              <a:rPr lang="ru-RU" dirty="0" err="1" smtClean="0"/>
              <a:t>Exception</a:t>
            </a:r>
            <a:r>
              <a:rPr lang="ru-RU" dirty="0" smtClean="0"/>
              <a:t>)  и среза.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</a:t>
            </a:r>
            <a:r>
              <a:rPr lang="ru-RU" dirty="0" smtClean="0"/>
              <a:t>озможности </a:t>
            </a:r>
            <a:r>
              <a:rPr lang="ru-RU" dirty="0" smtClean="0"/>
              <a:t>для доработки и </a:t>
            </a:r>
            <a:r>
              <a:rPr lang="ru-RU" dirty="0" smtClean="0"/>
              <a:t>развития – </a:t>
            </a:r>
          </a:p>
          <a:p>
            <a:pPr>
              <a:buNone/>
            </a:pPr>
            <a:r>
              <a:rPr lang="ru-RU" dirty="0" smtClean="0"/>
              <a:t>Добавить больше функций, сделать </a:t>
            </a:r>
          </a:p>
          <a:p>
            <a:pPr>
              <a:buNone/>
            </a:pPr>
            <a:r>
              <a:rPr lang="ru-RU" dirty="0" smtClean="0"/>
              <a:t>и</a:t>
            </a:r>
            <a:r>
              <a:rPr lang="ru-RU" dirty="0" smtClean="0"/>
              <a:t>нтерфейс  более понятным.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20688"/>
            <a:ext cx="8424936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https://github.com/awesomeuser666/calculator/tree/master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*  *  *</a:t>
            </a:r>
          </a:p>
          <a:p>
            <a:pPr>
              <a:buNone/>
            </a:pPr>
            <a:r>
              <a:rPr lang="ru-RU" dirty="0" smtClean="0"/>
              <a:t> пояснительная записка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1. Название проекта - калькулятор </a:t>
            </a:r>
          </a:p>
          <a:p>
            <a:pPr>
              <a:buNone/>
            </a:pPr>
            <a:r>
              <a:rPr lang="ru-RU" dirty="0" smtClean="0"/>
              <a:t>2. Авторы проекта - маша </a:t>
            </a:r>
            <a:r>
              <a:rPr lang="ru-RU" dirty="0" err="1" smtClean="0"/>
              <a:t>сергеева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3. Описание идеи - это калькулятор с </a:t>
            </a:r>
            <a:r>
              <a:rPr lang="ru-RU" dirty="0" err="1" smtClean="0"/>
              <a:t>графичнским</a:t>
            </a:r>
            <a:r>
              <a:rPr lang="ru-RU" dirty="0" smtClean="0"/>
              <a:t> интерфейсом</a:t>
            </a:r>
          </a:p>
          <a:p>
            <a:pPr>
              <a:buNone/>
            </a:pPr>
            <a:r>
              <a:rPr lang="ru-RU" dirty="0" smtClean="0"/>
              <a:t>4. Описание реализации - основной класс -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Example</a:t>
            </a:r>
            <a:r>
              <a:rPr lang="ru-RU" dirty="0" smtClean="0"/>
              <a:t>(</a:t>
            </a:r>
            <a:r>
              <a:rPr lang="ru-RU" dirty="0" err="1" smtClean="0"/>
              <a:t>QWidget</a:t>
            </a:r>
            <a:r>
              <a:rPr lang="ru-RU" dirty="0" smtClean="0"/>
              <a:t>),</a:t>
            </a:r>
          </a:p>
          <a:p>
            <a:pPr>
              <a:buNone/>
            </a:pPr>
            <a:r>
              <a:rPr lang="ru-RU" dirty="0" smtClean="0"/>
              <a:t>                         окно, на нём кнопки с цифрами и знаками,</a:t>
            </a:r>
          </a:p>
          <a:p>
            <a:pPr>
              <a:buNone/>
            </a:pPr>
            <a:r>
              <a:rPr lang="ru-RU" dirty="0" smtClean="0"/>
              <a:t>                         нажатие определённой кнопки распознаётся с помощью</a:t>
            </a:r>
          </a:p>
          <a:p>
            <a:pPr>
              <a:buNone/>
            </a:pPr>
            <a:r>
              <a:rPr lang="ru-RU" dirty="0" smtClean="0"/>
              <a:t>                         метода </a:t>
            </a:r>
            <a:r>
              <a:rPr lang="ru-RU" dirty="0" err="1" smtClean="0"/>
              <a:t>PyQt</a:t>
            </a:r>
            <a:r>
              <a:rPr lang="ru-RU" dirty="0" smtClean="0"/>
              <a:t> </a:t>
            </a:r>
            <a:r>
              <a:rPr lang="ru-RU" dirty="0" err="1" smtClean="0"/>
              <a:t>sender</a:t>
            </a:r>
            <a:r>
              <a:rPr lang="ru-RU" dirty="0" smtClean="0"/>
              <a:t>(), символ выводится в </a:t>
            </a:r>
            <a:r>
              <a:rPr lang="ru-RU" dirty="0" err="1" smtClean="0"/>
              <a:t>TextLabel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                         при нажатии на '=' пример вычисляется при помощи</a:t>
            </a:r>
          </a:p>
          <a:p>
            <a:pPr>
              <a:buNone/>
            </a:pPr>
            <a:r>
              <a:rPr lang="ru-RU" dirty="0" smtClean="0"/>
              <a:t>                         метода </a:t>
            </a:r>
            <a:r>
              <a:rPr lang="ru-RU" dirty="0" err="1" smtClean="0"/>
              <a:t>eval</a:t>
            </a:r>
            <a:r>
              <a:rPr lang="ru-RU" dirty="0" smtClean="0"/>
              <a:t>(), пример и решение выводятся в </a:t>
            </a:r>
          </a:p>
          <a:p>
            <a:pPr>
              <a:buNone/>
            </a:pPr>
            <a:r>
              <a:rPr lang="ru-RU" dirty="0" smtClean="0"/>
              <a:t>                         </a:t>
            </a:r>
            <a:r>
              <a:rPr lang="ru-RU" dirty="0" err="1" smtClean="0"/>
              <a:t>TextLabel</a:t>
            </a:r>
            <a:r>
              <a:rPr lang="ru-RU" dirty="0" smtClean="0"/>
              <a:t>, если пример не корректен, выводится</a:t>
            </a:r>
          </a:p>
          <a:p>
            <a:pPr>
              <a:buNone/>
            </a:pPr>
            <a:r>
              <a:rPr lang="ru-RU" dirty="0" smtClean="0"/>
              <a:t>                         сообщение о конкретной ошибке при помощи</a:t>
            </a:r>
          </a:p>
          <a:p>
            <a:pPr>
              <a:buNone/>
            </a:pPr>
            <a:r>
              <a:rPr lang="ru-RU" dirty="0" smtClean="0"/>
              <a:t>                         </a:t>
            </a:r>
            <a:r>
              <a:rPr lang="ru-RU" dirty="0" err="1" smtClean="0"/>
              <a:t>type</a:t>
            </a:r>
            <a:r>
              <a:rPr lang="ru-RU" dirty="0" smtClean="0"/>
              <a:t>(</a:t>
            </a:r>
            <a:r>
              <a:rPr lang="ru-RU" dirty="0" err="1" smtClean="0"/>
              <a:t>Exception</a:t>
            </a:r>
            <a:r>
              <a:rPr lang="ru-RU" dirty="0" smtClean="0"/>
              <a:t>)  и среза.</a:t>
            </a:r>
          </a:p>
          <a:p>
            <a:pPr>
              <a:buNone/>
            </a:pPr>
            <a:r>
              <a:rPr lang="ru-RU" dirty="0" smtClean="0"/>
              <a:t>5. Описание технологий -  </a:t>
            </a:r>
            <a:r>
              <a:rPr lang="ru-RU" dirty="0" err="1" smtClean="0"/>
              <a:t>s</a:t>
            </a:r>
            <a:r>
              <a:rPr lang="en-US" dirty="0" smtClean="0"/>
              <a:t>y</a:t>
            </a:r>
            <a:r>
              <a:rPr lang="ru-RU" dirty="0" err="1" smtClean="0"/>
              <a:t>s</a:t>
            </a:r>
            <a:r>
              <a:rPr lang="ru-RU" dirty="0" smtClean="0"/>
              <a:t>, PyQt5, </a:t>
            </a:r>
            <a:r>
              <a:rPr lang="ru-RU" dirty="0" err="1" smtClean="0"/>
              <a:t>math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пушистик\Desktop\2019-01-12_1248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7"/>
            <a:ext cx="7267270" cy="5904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пушистик\Desktop\2019-01-12_1250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" y="244474"/>
            <a:ext cx="7198549" cy="5848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пушистик\Desktop\2019-01-12_125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4" y="735012"/>
            <a:ext cx="6683435" cy="54302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пушистик\Desktop\2019-01-12_1248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2" y="1030287"/>
            <a:ext cx="6274345" cy="5097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 Название проекта - калькулятор   Автор проекта - маша сергеева</vt:lpstr>
      <vt:lpstr>Слайд 2</vt:lpstr>
      <vt:lpstr>Описание реализации</vt:lpstr>
      <vt:lpstr>Заключение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Название проекта - калькулятор   Автор проекта - маша сергеева</dc:title>
  <dc:creator>пушистик</dc:creator>
  <cp:lastModifiedBy>пушистик</cp:lastModifiedBy>
  <cp:revision>1</cp:revision>
  <dcterms:created xsi:type="dcterms:W3CDTF">2019-01-12T10:18:20Z</dcterms:created>
  <dcterms:modified xsi:type="dcterms:W3CDTF">2019-01-12T10:37:28Z</dcterms:modified>
</cp:coreProperties>
</file>