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 Название проекта </a:t>
            </a:r>
            <a:r>
              <a:rPr lang="ru-RU" sz="3200" dirty="0" smtClean="0"/>
              <a:t>– </a:t>
            </a:r>
            <a:r>
              <a:rPr lang="ru-RU" sz="3200" dirty="0" smtClean="0"/>
              <a:t>социальная сеть</a:t>
            </a:r>
            <a:r>
              <a:rPr lang="ru-RU" sz="3200" dirty="0" smtClean="0"/>
              <a:t> с невероятно ограниченными функциями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 Автор проекта - Маша Сергеева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 Описание идеи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Социальные сети очень популярны в наше время, и я решила сделать свою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en-US" dirty="0" smtClean="0"/>
              <a:t>Flask</a:t>
            </a:r>
            <a:r>
              <a:rPr lang="ru-RU" dirty="0" smtClean="0"/>
              <a:t>, </a:t>
            </a:r>
            <a:r>
              <a:rPr lang="en-US" dirty="0" smtClean="0"/>
              <a:t>flask</a:t>
            </a:r>
            <a:r>
              <a:rPr lang="ru-RU" dirty="0" smtClean="0"/>
              <a:t>_</a:t>
            </a:r>
            <a:r>
              <a:rPr lang="en-US" dirty="0" err="1" smtClean="0"/>
              <a:t>wtf</a:t>
            </a:r>
            <a:r>
              <a:rPr lang="ru-RU" dirty="0" smtClean="0"/>
              <a:t>, </a:t>
            </a:r>
            <a:r>
              <a:rPr lang="en-US" dirty="0" smtClean="0"/>
              <a:t>flask</a:t>
            </a:r>
            <a:r>
              <a:rPr lang="ru-RU" dirty="0" smtClean="0"/>
              <a:t>_</a:t>
            </a:r>
            <a:r>
              <a:rPr lang="en-US" dirty="0" err="1" smtClean="0"/>
              <a:t>soketio</a:t>
            </a:r>
            <a:r>
              <a:rPr lang="ru-RU" dirty="0" smtClean="0"/>
              <a:t> – для того чтобы передавать сообщения в общем чате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технологий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Проект похож на задачу «Личные дневники» из урока, но в нём есть дополнительные функции. Для общего чата используется </a:t>
            </a:r>
            <a:r>
              <a:rPr lang="en-US" dirty="0" err="1" smtClean="0"/>
              <a:t>Javascript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пушистик\Desktop\2019-03-18_1629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8756095" cy="5904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пушистик\Desktop\2019-03-18_1632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8051726" cy="5770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Возможности улучшения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Добавить комментарии</a:t>
            </a:r>
          </a:p>
          <a:p>
            <a:r>
              <a:rPr lang="ru-RU" dirty="0" smtClean="0"/>
              <a:t>Добавить поиск пользователей</a:t>
            </a:r>
          </a:p>
          <a:p>
            <a:r>
              <a:rPr lang="ru-RU" dirty="0" smtClean="0"/>
              <a:t>Сделать возможным загружать картинки</a:t>
            </a:r>
          </a:p>
          <a:p>
            <a:r>
              <a:rPr lang="ru-RU" dirty="0" smtClean="0"/>
              <a:t>Сделать так, чтобы в общем чате можно было писать на русском языке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</TotalTime>
  <Words>98</Words>
  <Application>Microsoft Office PowerPoint</Application>
  <PresentationFormat>Экран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Обычная</vt:lpstr>
      <vt:lpstr> Название проекта – социальная сеть с невероятно ограниченными функциями  Автор проекта - Маша Сергеева</vt:lpstr>
      <vt:lpstr>Слайд 2</vt:lpstr>
      <vt:lpstr>Описание реализации</vt:lpstr>
      <vt:lpstr>Описание технологий </vt:lpstr>
      <vt:lpstr>Слайд 5</vt:lpstr>
      <vt:lpstr>Слайд 6</vt:lpstr>
      <vt:lpstr>Возможности улучшения программы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 - калькулятор   Автор проекта - маша сергеева</dc:title>
  <dc:creator>пушистик</dc:creator>
  <cp:lastModifiedBy>пушистик</cp:lastModifiedBy>
  <cp:revision>3</cp:revision>
  <dcterms:created xsi:type="dcterms:W3CDTF">2019-01-12T10:18:20Z</dcterms:created>
  <dcterms:modified xsi:type="dcterms:W3CDTF">2019-03-18T13:36:22Z</dcterms:modified>
</cp:coreProperties>
</file>