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56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 Название проекта - </a:t>
            </a:r>
            <a:r>
              <a:rPr lang="ru-RU" sz="3200" dirty="0" smtClean="0"/>
              <a:t>игра «Змейка»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 Автор проекта - </a:t>
            </a:r>
            <a:r>
              <a:rPr lang="ru-RU" sz="3200" dirty="0" smtClean="0"/>
              <a:t>Маша </a:t>
            </a:r>
            <a:r>
              <a:rPr lang="ru-RU" sz="3200" dirty="0" smtClean="0"/>
              <a:t>С</a:t>
            </a:r>
            <a:r>
              <a:rPr lang="ru-RU" sz="3200" dirty="0" smtClean="0"/>
              <a:t>ергеева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Описание идеи – игра змейка с контролируемыми </a:t>
            </a:r>
          </a:p>
          <a:p>
            <a:r>
              <a:rPr lang="ru-RU" dirty="0" smtClean="0"/>
              <a:t>  скоростью и размером поля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         </a:t>
            </a:r>
            <a:r>
              <a:rPr lang="ru-RU" dirty="0" smtClean="0"/>
              <a:t>классы </a:t>
            </a:r>
            <a:r>
              <a:rPr lang="en-US" dirty="0" smtClean="0"/>
              <a:t>Apple</a:t>
            </a:r>
            <a:r>
              <a:rPr lang="ru-RU" dirty="0" smtClean="0"/>
              <a:t>, </a:t>
            </a:r>
            <a:r>
              <a:rPr lang="en-US" dirty="0" smtClean="0"/>
              <a:t>Game</a:t>
            </a:r>
            <a:r>
              <a:rPr lang="ru-RU" dirty="0" smtClean="0"/>
              <a:t>, </a:t>
            </a:r>
            <a:r>
              <a:rPr lang="en-US" dirty="0" smtClean="0"/>
              <a:t>Snake</a:t>
            </a:r>
            <a:r>
              <a:rPr lang="ru-RU" dirty="0" smtClean="0"/>
              <a:t>, </a:t>
            </a:r>
          </a:p>
          <a:p>
            <a:r>
              <a:rPr lang="ru-RU" dirty="0" smtClean="0"/>
              <a:t> в классе </a:t>
            </a:r>
            <a:r>
              <a:rPr lang="en-US" dirty="0" smtClean="0"/>
              <a:t>Apple</a:t>
            </a:r>
            <a:r>
              <a:rPr lang="ru-RU" dirty="0" smtClean="0"/>
              <a:t>: алгоритм выбора места яблока,          рисование яблока</a:t>
            </a:r>
          </a:p>
          <a:p>
            <a:r>
              <a:rPr lang="ru-RU" dirty="0" smtClean="0"/>
              <a:t>в классе </a:t>
            </a:r>
            <a:r>
              <a:rPr lang="en-US" dirty="0" smtClean="0"/>
              <a:t>Snake</a:t>
            </a:r>
            <a:r>
              <a:rPr lang="ru-RU" dirty="0" smtClean="0"/>
              <a:t>: рисование змейки в соответствии с поворотами и с количеством съеденных яблок</a:t>
            </a:r>
          </a:p>
          <a:p>
            <a:r>
              <a:rPr lang="ru-RU" dirty="0" smtClean="0"/>
              <a:t>в классе </a:t>
            </a:r>
            <a:r>
              <a:rPr lang="en-US" dirty="0" smtClean="0"/>
              <a:t>Game</a:t>
            </a:r>
            <a:r>
              <a:rPr lang="ru-RU" dirty="0" smtClean="0"/>
              <a:t>: осуществление поворотов змейки, перерисовка яблок, отслеживание столкновений со стенками и с самим собой, расширение экрана для контролирования скорости игры, размера поля и отображения правил и рекордов</a:t>
            </a:r>
          </a:p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r>
              <a:rPr lang="ru-RU" dirty="0" smtClean="0"/>
              <a:t> запускает игру.</a:t>
            </a:r>
            <a:r>
              <a:rPr lang="ru-RU" dirty="0" smtClean="0"/>
              <a:t>         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технологий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модуль </a:t>
            </a:r>
            <a:r>
              <a:rPr lang="en-US" dirty="0" err="1" smtClean="0"/>
              <a:t>Pygame</a:t>
            </a:r>
            <a:r>
              <a:rPr lang="ru-RU" dirty="0" smtClean="0"/>
              <a:t>, </a:t>
            </a:r>
            <a:r>
              <a:rPr lang="en-US" dirty="0" smtClean="0"/>
              <a:t>Random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620688"/>
            <a:ext cx="8424936" cy="5505475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pic>
        <p:nvPicPr>
          <p:cNvPr id="1026" name="Picture 2" descr="C:\Users\пушистик\Desktop\2019-02-09_1630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0648"/>
            <a:ext cx="5867400" cy="607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пушистик\Desktop\2019-02-09_16305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770813" cy="607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пушистик\Desktop\2019-02-09_1631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7770813" cy="607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пушистик\Desktop\2019-02-09_1632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7770813" cy="607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</TotalTime>
  <Words>103</Words>
  <Application>Microsoft Office PowerPoint</Application>
  <PresentationFormat>Экран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Обычная</vt:lpstr>
      <vt:lpstr> Название проекта - игра «Змейка»   Автор проекта - Маша Сергеева</vt:lpstr>
      <vt:lpstr>Слайд 2</vt:lpstr>
      <vt:lpstr>Описание реализации</vt:lpstr>
      <vt:lpstr>Описание технологий 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Название проекта - калькулятор   Автор проекта - маша сергеева</dc:title>
  <dc:creator>пушистик</dc:creator>
  <cp:lastModifiedBy>пушистик</cp:lastModifiedBy>
  <cp:revision>2</cp:revision>
  <dcterms:created xsi:type="dcterms:W3CDTF">2019-01-12T10:18:20Z</dcterms:created>
  <dcterms:modified xsi:type="dcterms:W3CDTF">2019-02-09T13:37:43Z</dcterms:modified>
</cp:coreProperties>
</file>