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38"/>
  </p:notesMasterIdLst>
  <p:sldIdLst>
    <p:sldId id="256" r:id="rId2"/>
    <p:sldId id="281" r:id="rId3"/>
    <p:sldId id="262" r:id="rId4"/>
    <p:sldId id="263" r:id="rId5"/>
    <p:sldId id="264" r:id="rId6"/>
    <p:sldId id="282" r:id="rId7"/>
    <p:sldId id="279" r:id="rId8"/>
    <p:sldId id="283" r:id="rId9"/>
    <p:sldId id="257" r:id="rId10"/>
    <p:sldId id="265" r:id="rId11"/>
    <p:sldId id="284" r:id="rId12"/>
    <p:sldId id="266" r:id="rId13"/>
    <p:sldId id="285" r:id="rId14"/>
    <p:sldId id="286" r:id="rId15"/>
    <p:sldId id="287" r:id="rId16"/>
    <p:sldId id="271" r:id="rId17"/>
    <p:sldId id="288" r:id="rId18"/>
    <p:sldId id="289" r:id="rId19"/>
    <p:sldId id="290" r:id="rId20"/>
    <p:sldId id="268" r:id="rId21"/>
    <p:sldId id="270" r:id="rId22"/>
    <p:sldId id="272" r:id="rId23"/>
    <p:sldId id="291" r:id="rId24"/>
    <p:sldId id="292" r:id="rId25"/>
    <p:sldId id="273" r:id="rId26"/>
    <p:sldId id="293" r:id="rId27"/>
    <p:sldId id="295" r:id="rId28"/>
    <p:sldId id="274" r:id="rId29"/>
    <p:sldId id="275" r:id="rId30"/>
    <p:sldId id="276" r:id="rId31"/>
    <p:sldId id="258" r:id="rId32"/>
    <p:sldId id="277" r:id="rId33"/>
    <p:sldId id="296" r:id="rId34"/>
    <p:sldId id="297" r:id="rId35"/>
    <p:sldId id="260" r:id="rId36"/>
    <p:sldId id="26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01" y="3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0249AE-7B00-4105-9E80-230E513D78F7}"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57044265-F656-45AD-992F-395815638691}">
      <dgm:prSet/>
      <dgm:spPr/>
      <dgm:t>
        <a:bodyPr/>
        <a:lstStyle/>
        <a:p>
          <a:r>
            <a:rPr lang="en-US" b="1" baseline="0" dirty="0"/>
            <a:t>--soft: remove the commit, but the changes are still on the staging area, thus the changes are still on the working file</a:t>
          </a:r>
          <a:endParaRPr lang="en-US" dirty="0"/>
        </a:p>
      </dgm:t>
    </dgm:pt>
    <dgm:pt modelId="{B6643D15-75EC-4772-9155-BE599A5020D1}" type="parTrans" cxnId="{9598421A-6AAC-4A85-A94F-E0DD134CF726}">
      <dgm:prSet/>
      <dgm:spPr/>
      <dgm:t>
        <a:bodyPr/>
        <a:lstStyle/>
        <a:p>
          <a:endParaRPr lang="en-US"/>
        </a:p>
      </dgm:t>
    </dgm:pt>
    <dgm:pt modelId="{8BBF68EB-C210-4981-BD7A-A9D4B0E21787}" type="sibTrans" cxnId="{9598421A-6AAC-4A85-A94F-E0DD134CF726}">
      <dgm:prSet phldrT="01" phldr="0"/>
      <dgm:spPr/>
      <dgm:t>
        <a:bodyPr/>
        <a:lstStyle/>
        <a:p>
          <a:r>
            <a:rPr lang="en-US"/>
            <a:t>01</a:t>
          </a:r>
        </a:p>
      </dgm:t>
    </dgm:pt>
    <dgm:pt modelId="{65A828CE-77F0-4FED-8684-98090D65E476}">
      <dgm:prSet/>
      <dgm:spPr/>
      <dgm:t>
        <a:bodyPr/>
        <a:lstStyle/>
        <a:p>
          <a:r>
            <a:rPr lang="en-US" b="1" baseline="0"/>
            <a:t>-- mixed: remove the commit, remove changes from the staging area, changes are still on the working file</a:t>
          </a:r>
          <a:endParaRPr lang="en-US"/>
        </a:p>
      </dgm:t>
    </dgm:pt>
    <dgm:pt modelId="{21CCE8BE-BA7F-42B6-B959-F2CBDEC09246}" type="parTrans" cxnId="{7511D974-497D-42D1-ABCF-D0D24FB51F83}">
      <dgm:prSet/>
      <dgm:spPr/>
      <dgm:t>
        <a:bodyPr/>
        <a:lstStyle/>
        <a:p>
          <a:endParaRPr lang="en-US"/>
        </a:p>
      </dgm:t>
    </dgm:pt>
    <dgm:pt modelId="{A6D47819-5824-4A8C-8A26-CDD341365A7C}" type="sibTrans" cxnId="{7511D974-497D-42D1-ABCF-D0D24FB51F83}">
      <dgm:prSet phldrT="02" phldr="0"/>
      <dgm:spPr/>
      <dgm:t>
        <a:bodyPr/>
        <a:lstStyle/>
        <a:p>
          <a:r>
            <a:rPr lang="en-US"/>
            <a:t>02</a:t>
          </a:r>
        </a:p>
      </dgm:t>
    </dgm:pt>
    <dgm:pt modelId="{C5D3894D-E4A2-40A7-9D92-3D9E8C49F1F6}">
      <dgm:prSet/>
      <dgm:spPr/>
      <dgm:t>
        <a:bodyPr/>
        <a:lstStyle/>
        <a:p>
          <a:r>
            <a:rPr lang="en-US" b="1" baseline="0"/>
            <a:t>-- hard: remove the commit, remove the changes from your working file as well.</a:t>
          </a:r>
          <a:endParaRPr lang="en-US"/>
        </a:p>
      </dgm:t>
    </dgm:pt>
    <dgm:pt modelId="{76FF5A47-A798-40EF-BFDE-7EB242C9755A}" type="parTrans" cxnId="{05944B18-AB70-48A6-9235-5B7CFD8E2F32}">
      <dgm:prSet/>
      <dgm:spPr/>
      <dgm:t>
        <a:bodyPr/>
        <a:lstStyle/>
        <a:p>
          <a:endParaRPr lang="en-US"/>
        </a:p>
      </dgm:t>
    </dgm:pt>
    <dgm:pt modelId="{DCD3B326-9CB6-4961-8466-B1EEA7E2D886}" type="sibTrans" cxnId="{05944B18-AB70-48A6-9235-5B7CFD8E2F32}">
      <dgm:prSet phldrT="03" phldr="0"/>
      <dgm:spPr/>
      <dgm:t>
        <a:bodyPr/>
        <a:lstStyle/>
        <a:p>
          <a:r>
            <a:rPr lang="en-US"/>
            <a:t>03</a:t>
          </a:r>
        </a:p>
      </dgm:t>
    </dgm:pt>
    <dgm:pt modelId="{33290515-21B8-443F-B785-AAD8632D61C9}" type="pres">
      <dgm:prSet presAssocID="{350249AE-7B00-4105-9E80-230E513D78F7}" presName="Name0" presStyleCnt="0">
        <dgm:presLayoutVars>
          <dgm:animLvl val="lvl"/>
          <dgm:resizeHandles val="exact"/>
        </dgm:presLayoutVars>
      </dgm:prSet>
      <dgm:spPr/>
    </dgm:pt>
    <dgm:pt modelId="{58741A63-BC9C-4D4C-BFC3-01376BC4E57F}" type="pres">
      <dgm:prSet presAssocID="{57044265-F656-45AD-992F-395815638691}" presName="compositeNode" presStyleCnt="0">
        <dgm:presLayoutVars>
          <dgm:bulletEnabled val="1"/>
        </dgm:presLayoutVars>
      </dgm:prSet>
      <dgm:spPr/>
    </dgm:pt>
    <dgm:pt modelId="{48C26A54-C4B2-469B-BFC2-1D3AC899D742}" type="pres">
      <dgm:prSet presAssocID="{57044265-F656-45AD-992F-395815638691}" presName="bgRect" presStyleLbl="alignNode1" presStyleIdx="0" presStyleCnt="3"/>
      <dgm:spPr/>
    </dgm:pt>
    <dgm:pt modelId="{1EC2AAC7-FF7A-4D0A-AFB4-1F9DC39AA47F}" type="pres">
      <dgm:prSet presAssocID="{8BBF68EB-C210-4981-BD7A-A9D4B0E21787}" presName="sibTransNodeRect" presStyleLbl="alignNode1" presStyleIdx="0" presStyleCnt="3">
        <dgm:presLayoutVars>
          <dgm:chMax val="0"/>
          <dgm:bulletEnabled val="1"/>
        </dgm:presLayoutVars>
      </dgm:prSet>
      <dgm:spPr/>
    </dgm:pt>
    <dgm:pt modelId="{C1476BC7-4966-4F37-8F82-D13875E0ECD2}" type="pres">
      <dgm:prSet presAssocID="{57044265-F656-45AD-992F-395815638691}" presName="nodeRect" presStyleLbl="alignNode1" presStyleIdx="0" presStyleCnt="3">
        <dgm:presLayoutVars>
          <dgm:bulletEnabled val="1"/>
        </dgm:presLayoutVars>
      </dgm:prSet>
      <dgm:spPr/>
    </dgm:pt>
    <dgm:pt modelId="{738F3798-5AAB-4842-8AE0-CA57EB2B556E}" type="pres">
      <dgm:prSet presAssocID="{8BBF68EB-C210-4981-BD7A-A9D4B0E21787}" presName="sibTrans" presStyleCnt="0"/>
      <dgm:spPr/>
    </dgm:pt>
    <dgm:pt modelId="{6E492C17-435E-4DB3-A9F7-99E032AA40F8}" type="pres">
      <dgm:prSet presAssocID="{65A828CE-77F0-4FED-8684-98090D65E476}" presName="compositeNode" presStyleCnt="0">
        <dgm:presLayoutVars>
          <dgm:bulletEnabled val="1"/>
        </dgm:presLayoutVars>
      </dgm:prSet>
      <dgm:spPr/>
    </dgm:pt>
    <dgm:pt modelId="{605F7C54-4201-4523-8E78-4ED83FFE5988}" type="pres">
      <dgm:prSet presAssocID="{65A828CE-77F0-4FED-8684-98090D65E476}" presName="bgRect" presStyleLbl="alignNode1" presStyleIdx="1" presStyleCnt="3"/>
      <dgm:spPr/>
    </dgm:pt>
    <dgm:pt modelId="{068693FB-1A6A-45A6-BF8F-FBEEFD24080A}" type="pres">
      <dgm:prSet presAssocID="{A6D47819-5824-4A8C-8A26-CDD341365A7C}" presName="sibTransNodeRect" presStyleLbl="alignNode1" presStyleIdx="1" presStyleCnt="3">
        <dgm:presLayoutVars>
          <dgm:chMax val="0"/>
          <dgm:bulletEnabled val="1"/>
        </dgm:presLayoutVars>
      </dgm:prSet>
      <dgm:spPr/>
    </dgm:pt>
    <dgm:pt modelId="{5E590648-AFAD-43C6-A076-742C114CB2CA}" type="pres">
      <dgm:prSet presAssocID="{65A828CE-77F0-4FED-8684-98090D65E476}" presName="nodeRect" presStyleLbl="alignNode1" presStyleIdx="1" presStyleCnt="3">
        <dgm:presLayoutVars>
          <dgm:bulletEnabled val="1"/>
        </dgm:presLayoutVars>
      </dgm:prSet>
      <dgm:spPr/>
    </dgm:pt>
    <dgm:pt modelId="{85AF8C67-A80F-40A5-B7ED-59235627FE49}" type="pres">
      <dgm:prSet presAssocID="{A6D47819-5824-4A8C-8A26-CDD341365A7C}" presName="sibTrans" presStyleCnt="0"/>
      <dgm:spPr/>
    </dgm:pt>
    <dgm:pt modelId="{645DD2DC-4876-455B-8C5A-AADFCAA6F3FA}" type="pres">
      <dgm:prSet presAssocID="{C5D3894D-E4A2-40A7-9D92-3D9E8C49F1F6}" presName="compositeNode" presStyleCnt="0">
        <dgm:presLayoutVars>
          <dgm:bulletEnabled val="1"/>
        </dgm:presLayoutVars>
      </dgm:prSet>
      <dgm:spPr/>
    </dgm:pt>
    <dgm:pt modelId="{3431B593-318D-4675-A297-ACD08D85E94D}" type="pres">
      <dgm:prSet presAssocID="{C5D3894D-E4A2-40A7-9D92-3D9E8C49F1F6}" presName="bgRect" presStyleLbl="alignNode1" presStyleIdx="2" presStyleCnt="3"/>
      <dgm:spPr/>
    </dgm:pt>
    <dgm:pt modelId="{BB4B2A8A-D162-4E49-B1F2-B27EFFA1EBEF}" type="pres">
      <dgm:prSet presAssocID="{DCD3B326-9CB6-4961-8466-B1EEA7E2D886}" presName="sibTransNodeRect" presStyleLbl="alignNode1" presStyleIdx="2" presStyleCnt="3">
        <dgm:presLayoutVars>
          <dgm:chMax val="0"/>
          <dgm:bulletEnabled val="1"/>
        </dgm:presLayoutVars>
      </dgm:prSet>
      <dgm:spPr/>
    </dgm:pt>
    <dgm:pt modelId="{30574FE7-6CF0-4396-976E-51A39DEB6922}" type="pres">
      <dgm:prSet presAssocID="{C5D3894D-E4A2-40A7-9D92-3D9E8C49F1F6}" presName="nodeRect" presStyleLbl="alignNode1" presStyleIdx="2" presStyleCnt="3">
        <dgm:presLayoutVars>
          <dgm:bulletEnabled val="1"/>
        </dgm:presLayoutVars>
      </dgm:prSet>
      <dgm:spPr/>
    </dgm:pt>
  </dgm:ptLst>
  <dgm:cxnLst>
    <dgm:cxn modelId="{DCED8A07-3F5C-4F73-B882-3ECC85C90FD3}" type="presOf" srcId="{57044265-F656-45AD-992F-395815638691}" destId="{C1476BC7-4966-4F37-8F82-D13875E0ECD2}" srcOrd="1" destOrd="0" presId="urn:microsoft.com/office/officeart/2016/7/layout/LinearBlockProcessNumbered"/>
    <dgm:cxn modelId="{06020C14-3443-4DED-B369-136862523764}" type="presOf" srcId="{DCD3B326-9CB6-4961-8466-B1EEA7E2D886}" destId="{BB4B2A8A-D162-4E49-B1F2-B27EFFA1EBEF}" srcOrd="0" destOrd="0" presId="urn:microsoft.com/office/officeart/2016/7/layout/LinearBlockProcessNumbered"/>
    <dgm:cxn modelId="{05944B18-AB70-48A6-9235-5B7CFD8E2F32}" srcId="{350249AE-7B00-4105-9E80-230E513D78F7}" destId="{C5D3894D-E4A2-40A7-9D92-3D9E8C49F1F6}" srcOrd="2" destOrd="0" parTransId="{76FF5A47-A798-40EF-BFDE-7EB242C9755A}" sibTransId="{DCD3B326-9CB6-4961-8466-B1EEA7E2D886}"/>
    <dgm:cxn modelId="{9598421A-6AAC-4A85-A94F-E0DD134CF726}" srcId="{350249AE-7B00-4105-9E80-230E513D78F7}" destId="{57044265-F656-45AD-992F-395815638691}" srcOrd="0" destOrd="0" parTransId="{B6643D15-75EC-4772-9155-BE599A5020D1}" sibTransId="{8BBF68EB-C210-4981-BD7A-A9D4B0E21787}"/>
    <dgm:cxn modelId="{5B29682C-2754-4532-87AD-3C0BD619227F}" type="presOf" srcId="{65A828CE-77F0-4FED-8684-98090D65E476}" destId="{5E590648-AFAD-43C6-A076-742C114CB2CA}" srcOrd="1" destOrd="0" presId="urn:microsoft.com/office/officeart/2016/7/layout/LinearBlockProcessNumbered"/>
    <dgm:cxn modelId="{FCBC8C45-41EC-4788-8EC5-8C1197913D36}" type="presOf" srcId="{65A828CE-77F0-4FED-8684-98090D65E476}" destId="{605F7C54-4201-4523-8E78-4ED83FFE5988}" srcOrd="0" destOrd="0" presId="urn:microsoft.com/office/officeart/2016/7/layout/LinearBlockProcessNumbered"/>
    <dgm:cxn modelId="{7511D974-497D-42D1-ABCF-D0D24FB51F83}" srcId="{350249AE-7B00-4105-9E80-230E513D78F7}" destId="{65A828CE-77F0-4FED-8684-98090D65E476}" srcOrd="1" destOrd="0" parTransId="{21CCE8BE-BA7F-42B6-B959-F2CBDEC09246}" sibTransId="{A6D47819-5824-4A8C-8A26-CDD341365A7C}"/>
    <dgm:cxn modelId="{798710B6-B3B5-4102-8CA3-DBB8E34140D9}" type="presOf" srcId="{350249AE-7B00-4105-9E80-230E513D78F7}" destId="{33290515-21B8-443F-B785-AAD8632D61C9}" srcOrd="0" destOrd="0" presId="urn:microsoft.com/office/officeart/2016/7/layout/LinearBlockProcessNumbered"/>
    <dgm:cxn modelId="{B127BDBF-BB98-464F-B02B-02D71864F9AE}" type="presOf" srcId="{C5D3894D-E4A2-40A7-9D92-3D9E8C49F1F6}" destId="{3431B593-318D-4675-A297-ACD08D85E94D}" srcOrd="0" destOrd="0" presId="urn:microsoft.com/office/officeart/2016/7/layout/LinearBlockProcessNumbered"/>
    <dgm:cxn modelId="{7B5827CB-6F98-4171-8141-C1BD0F1F5AE1}" type="presOf" srcId="{57044265-F656-45AD-992F-395815638691}" destId="{48C26A54-C4B2-469B-BFC2-1D3AC899D742}" srcOrd="0" destOrd="0" presId="urn:microsoft.com/office/officeart/2016/7/layout/LinearBlockProcessNumbered"/>
    <dgm:cxn modelId="{E5C92FCE-979F-4C0D-81F8-C9D41A0C751C}" type="presOf" srcId="{C5D3894D-E4A2-40A7-9D92-3D9E8C49F1F6}" destId="{30574FE7-6CF0-4396-976E-51A39DEB6922}" srcOrd="1" destOrd="0" presId="urn:microsoft.com/office/officeart/2016/7/layout/LinearBlockProcessNumbered"/>
    <dgm:cxn modelId="{A15011D6-D46E-4AAE-912B-E44F259BF4E1}" type="presOf" srcId="{8BBF68EB-C210-4981-BD7A-A9D4B0E21787}" destId="{1EC2AAC7-FF7A-4D0A-AFB4-1F9DC39AA47F}" srcOrd="0" destOrd="0" presId="urn:microsoft.com/office/officeart/2016/7/layout/LinearBlockProcessNumbered"/>
    <dgm:cxn modelId="{669298F5-790C-4EFD-A130-56C981B16DB9}" type="presOf" srcId="{A6D47819-5824-4A8C-8A26-CDD341365A7C}" destId="{068693FB-1A6A-45A6-BF8F-FBEEFD24080A}" srcOrd="0" destOrd="0" presId="urn:microsoft.com/office/officeart/2016/7/layout/LinearBlockProcessNumbered"/>
    <dgm:cxn modelId="{7AF2D8CA-5F65-484C-BF51-8DD42131DA0A}" type="presParOf" srcId="{33290515-21B8-443F-B785-AAD8632D61C9}" destId="{58741A63-BC9C-4D4C-BFC3-01376BC4E57F}" srcOrd="0" destOrd="0" presId="urn:microsoft.com/office/officeart/2016/7/layout/LinearBlockProcessNumbered"/>
    <dgm:cxn modelId="{64043BBD-7BAA-4B1A-8967-7047CDE90308}" type="presParOf" srcId="{58741A63-BC9C-4D4C-BFC3-01376BC4E57F}" destId="{48C26A54-C4B2-469B-BFC2-1D3AC899D742}" srcOrd="0" destOrd="0" presId="urn:microsoft.com/office/officeart/2016/7/layout/LinearBlockProcessNumbered"/>
    <dgm:cxn modelId="{AFDFE9AE-0AD3-4B12-B721-D76042387C78}" type="presParOf" srcId="{58741A63-BC9C-4D4C-BFC3-01376BC4E57F}" destId="{1EC2AAC7-FF7A-4D0A-AFB4-1F9DC39AA47F}" srcOrd="1" destOrd="0" presId="urn:microsoft.com/office/officeart/2016/7/layout/LinearBlockProcessNumbered"/>
    <dgm:cxn modelId="{E75F230B-BEE1-41CE-9D53-163ABA9F5111}" type="presParOf" srcId="{58741A63-BC9C-4D4C-BFC3-01376BC4E57F}" destId="{C1476BC7-4966-4F37-8F82-D13875E0ECD2}" srcOrd="2" destOrd="0" presId="urn:microsoft.com/office/officeart/2016/7/layout/LinearBlockProcessNumbered"/>
    <dgm:cxn modelId="{7DD27A61-F815-4C49-B1A5-4C26D44B0BDC}" type="presParOf" srcId="{33290515-21B8-443F-B785-AAD8632D61C9}" destId="{738F3798-5AAB-4842-8AE0-CA57EB2B556E}" srcOrd="1" destOrd="0" presId="urn:microsoft.com/office/officeart/2016/7/layout/LinearBlockProcessNumbered"/>
    <dgm:cxn modelId="{9A38CD59-C0D0-4930-A436-E11888F4D379}" type="presParOf" srcId="{33290515-21B8-443F-B785-AAD8632D61C9}" destId="{6E492C17-435E-4DB3-A9F7-99E032AA40F8}" srcOrd="2" destOrd="0" presId="urn:microsoft.com/office/officeart/2016/7/layout/LinearBlockProcessNumbered"/>
    <dgm:cxn modelId="{E3497553-E9E4-40ED-BC1F-1610A8A36154}" type="presParOf" srcId="{6E492C17-435E-4DB3-A9F7-99E032AA40F8}" destId="{605F7C54-4201-4523-8E78-4ED83FFE5988}" srcOrd="0" destOrd="0" presId="urn:microsoft.com/office/officeart/2016/7/layout/LinearBlockProcessNumbered"/>
    <dgm:cxn modelId="{C6226EFC-700E-41CB-8737-57A89099D34A}" type="presParOf" srcId="{6E492C17-435E-4DB3-A9F7-99E032AA40F8}" destId="{068693FB-1A6A-45A6-BF8F-FBEEFD24080A}" srcOrd="1" destOrd="0" presId="urn:microsoft.com/office/officeart/2016/7/layout/LinearBlockProcessNumbered"/>
    <dgm:cxn modelId="{8D8EA49D-277A-4C7B-BBCB-98F73AAA3465}" type="presParOf" srcId="{6E492C17-435E-4DB3-A9F7-99E032AA40F8}" destId="{5E590648-AFAD-43C6-A076-742C114CB2CA}" srcOrd="2" destOrd="0" presId="urn:microsoft.com/office/officeart/2016/7/layout/LinearBlockProcessNumbered"/>
    <dgm:cxn modelId="{3E0F430A-0F9E-4D9A-8BE3-6B33B1DF9B7A}" type="presParOf" srcId="{33290515-21B8-443F-B785-AAD8632D61C9}" destId="{85AF8C67-A80F-40A5-B7ED-59235627FE49}" srcOrd="3" destOrd="0" presId="urn:microsoft.com/office/officeart/2016/7/layout/LinearBlockProcessNumbered"/>
    <dgm:cxn modelId="{E98F6571-7B7D-47E5-8423-4FB0A69325E5}" type="presParOf" srcId="{33290515-21B8-443F-B785-AAD8632D61C9}" destId="{645DD2DC-4876-455B-8C5A-AADFCAA6F3FA}" srcOrd="4" destOrd="0" presId="urn:microsoft.com/office/officeart/2016/7/layout/LinearBlockProcessNumbered"/>
    <dgm:cxn modelId="{B150F5CA-2DCE-4373-81EE-2D858E8CE157}" type="presParOf" srcId="{645DD2DC-4876-455B-8C5A-AADFCAA6F3FA}" destId="{3431B593-318D-4675-A297-ACD08D85E94D}" srcOrd="0" destOrd="0" presId="urn:microsoft.com/office/officeart/2016/7/layout/LinearBlockProcessNumbered"/>
    <dgm:cxn modelId="{FAAAC088-B87C-4067-9036-A40C452A8E59}" type="presParOf" srcId="{645DD2DC-4876-455B-8C5A-AADFCAA6F3FA}" destId="{BB4B2A8A-D162-4E49-B1F2-B27EFFA1EBEF}" srcOrd="1" destOrd="0" presId="urn:microsoft.com/office/officeart/2016/7/layout/LinearBlockProcessNumbered"/>
    <dgm:cxn modelId="{EBCD53DA-A755-4412-B685-E5D278B67EDA}" type="presParOf" srcId="{645DD2DC-4876-455B-8C5A-AADFCAA6F3FA}" destId="{30574FE7-6CF0-4396-976E-51A39DEB6922}"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C26A54-C4B2-469B-BFC2-1D3AC899D742}">
      <dsp:nvSpPr>
        <dsp:cNvPr id="0" name=""/>
        <dsp:cNvSpPr/>
      </dsp:nvSpPr>
      <dsp:spPr>
        <a:xfrm>
          <a:off x="837" y="0"/>
          <a:ext cx="3392835" cy="351230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137" tIns="0" rIns="335137" bIns="330200" numCol="1" spcCol="1270" anchor="t" anchorCtr="0">
          <a:noAutofit/>
        </a:bodyPr>
        <a:lstStyle/>
        <a:p>
          <a:pPr marL="0" lvl="0" indent="0" algn="l" defTabSz="1155700">
            <a:lnSpc>
              <a:spcPct val="90000"/>
            </a:lnSpc>
            <a:spcBef>
              <a:spcPct val="0"/>
            </a:spcBef>
            <a:spcAft>
              <a:spcPct val="35000"/>
            </a:spcAft>
            <a:buNone/>
          </a:pPr>
          <a:r>
            <a:rPr lang="en-US" sz="2600" b="1" kern="1200" baseline="0" dirty="0"/>
            <a:t>--soft: remove the commit, but the changes are still on the staging area, thus the changes are still on the working file</a:t>
          </a:r>
          <a:endParaRPr lang="en-US" sz="2600" kern="1200" dirty="0"/>
        </a:p>
      </dsp:txBody>
      <dsp:txXfrm>
        <a:off x="837" y="1404921"/>
        <a:ext cx="3392835" cy="2107382"/>
      </dsp:txXfrm>
    </dsp:sp>
    <dsp:sp modelId="{1EC2AAC7-FF7A-4D0A-AFB4-1F9DC39AA47F}">
      <dsp:nvSpPr>
        <dsp:cNvPr id="0" name=""/>
        <dsp:cNvSpPr/>
      </dsp:nvSpPr>
      <dsp:spPr>
        <a:xfrm>
          <a:off x="837" y="0"/>
          <a:ext cx="3392835" cy="140492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35137" tIns="165100" rIns="335137"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37" y="0"/>
        <a:ext cx="3392835" cy="1404921"/>
      </dsp:txXfrm>
    </dsp:sp>
    <dsp:sp modelId="{605F7C54-4201-4523-8E78-4ED83FFE5988}">
      <dsp:nvSpPr>
        <dsp:cNvPr id="0" name=""/>
        <dsp:cNvSpPr/>
      </dsp:nvSpPr>
      <dsp:spPr>
        <a:xfrm>
          <a:off x="3665099" y="0"/>
          <a:ext cx="3392835" cy="3512304"/>
        </a:xfrm>
        <a:prstGeom prst="rect">
          <a:avLst/>
        </a:prstGeom>
        <a:solidFill>
          <a:schemeClr val="accent2">
            <a:hueOff val="-748440"/>
            <a:satOff val="323"/>
            <a:lumOff val="3235"/>
            <a:alphaOff val="0"/>
          </a:schemeClr>
        </a:solidFill>
        <a:ln w="12700" cap="flat" cmpd="sng" algn="ctr">
          <a:solidFill>
            <a:schemeClr val="accent2">
              <a:hueOff val="-748440"/>
              <a:satOff val="323"/>
              <a:lumOff val="32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137" tIns="0" rIns="335137" bIns="330200" numCol="1" spcCol="1270" anchor="t" anchorCtr="0">
          <a:noAutofit/>
        </a:bodyPr>
        <a:lstStyle/>
        <a:p>
          <a:pPr marL="0" lvl="0" indent="0" algn="l" defTabSz="1155700">
            <a:lnSpc>
              <a:spcPct val="90000"/>
            </a:lnSpc>
            <a:spcBef>
              <a:spcPct val="0"/>
            </a:spcBef>
            <a:spcAft>
              <a:spcPct val="35000"/>
            </a:spcAft>
            <a:buNone/>
          </a:pPr>
          <a:r>
            <a:rPr lang="en-US" sz="2600" b="1" kern="1200" baseline="0"/>
            <a:t>-- mixed: remove the commit, remove changes from the staging area, changes are still on the working file</a:t>
          </a:r>
          <a:endParaRPr lang="en-US" sz="2600" kern="1200"/>
        </a:p>
      </dsp:txBody>
      <dsp:txXfrm>
        <a:off x="3665099" y="1404921"/>
        <a:ext cx="3392835" cy="2107382"/>
      </dsp:txXfrm>
    </dsp:sp>
    <dsp:sp modelId="{068693FB-1A6A-45A6-BF8F-FBEEFD24080A}">
      <dsp:nvSpPr>
        <dsp:cNvPr id="0" name=""/>
        <dsp:cNvSpPr/>
      </dsp:nvSpPr>
      <dsp:spPr>
        <a:xfrm>
          <a:off x="3665099" y="0"/>
          <a:ext cx="3392835" cy="140492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35137" tIns="165100" rIns="335137"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665099" y="0"/>
        <a:ext cx="3392835" cy="1404921"/>
      </dsp:txXfrm>
    </dsp:sp>
    <dsp:sp modelId="{3431B593-318D-4675-A297-ACD08D85E94D}">
      <dsp:nvSpPr>
        <dsp:cNvPr id="0" name=""/>
        <dsp:cNvSpPr/>
      </dsp:nvSpPr>
      <dsp:spPr>
        <a:xfrm>
          <a:off x="7329361" y="0"/>
          <a:ext cx="3392835" cy="3512304"/>
        </a:xfrm>
        <a:prstGeom prst="rect">
          <a:avLst/>
        </a:prstGeom>
        <a:solidFill>
          <a:schemeClr val="accent2">
            <a:hueOff val="-1496881"/>
            <a:satOff val="646"/>
            <a:lumOff val="6470"/>
            <a:alphaOff val="0"/>
          </a:schemeClr>
        </a:solidFill>
        <a:ln w="12700" cap="flat" cmpd="sng" algn="ctr">
          <a:solidFill>
            <a:schemeClr val="accent2">
              <a:hueOff val="-1496881"/>
              <a:satOff val="646"/>
              <a:lumOff val="64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5137" tIns="0" rIns="335137" bIns="330200" numCol="1" spcCol="1270" anchor="t" anchorCtr="0">
          <a:noAutofit/>
        </a:bodyPr>
        <a:lstStyle/>
        <a:p>
          <a:pPr marL="0" lvl="0" indent="0" algn="l" defTabSz="1155700">
            <a:lnSpc>
              <a:spcPct val="90000"/>
            </a:lnSpc>
            <a:spcBef>
              <a:spcPct val="0"/>
            </a:spcBef>
            <a:spcAft>
              <a:spcPct val="35000"/>
            </a:spcAft>
            <a:buNone/>
          </a:pPr>
          <a:r>
            <a:rPr lang="en-US" sz="2600" b="1" kern="1200" baseline="0"/>
            <a:t>-- hard: remove the commit, remove the changes from your working file as well.</a:t>
          </a:r>
          <a:endParaRPr lang="en-US" sz="2600" kern="1200"/>
        </a:p>
      </dsp:txBody>
      <dsp:txXfrm>
        <a:off x="7329361" y="1404921"/>
        <a:ext cx="3392835" cy="2107382"/>
      </dsp:txXfrm>
    </dsp:sp>
    <dsp:sp modelId="{BB4B2A8A-D162-4E49-B1F2-B27EFFA1EBEF}">
      <dsp:nvSpPr>
        <dsp:cNvPr id="0" name=""/>
        <dsp:cNvSpPr/>
      </dsp:nvSpPr>
      <dsp:spPr>
        <a:xfrm>
          <a:off x="7329361" y="0"/>
          <a:ext cx="3392835" cy="140492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35137" tIns="165100" rIns="335137"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329361" y="0"/>
        <a:ext cx="3392835" cy="1404921"/>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62838C-BE32-4F49-B200-19276339EAAA}" type="datetimeFigureOut">
              <a:rPr lang="en-US" smtClean="0"/>
              <a:t>9/25/2022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C56DE6-E2F4-472A-BBA9-342B28C61CB0}" type="slidenum">
              <a:rPr lang="en-US" smtClean="0"/>
              <a:t>‹#›</a:t>
            </a:fld>
            <a:endParaRPr lang="en-US"/>
          </a:p>
        </p:txBody>
      </p:sp>
    </p:spTree>
    <p:extLst>
      <p:ext uri="{BB962C8B-B14F-4D97-AF65-F5344CB8AC3E}">
        <p14:creationId xmlns:p14="http://schemas.microsoft.com/office/powerpoint/2010/main" val="4177954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C56DE6-E2F4-472A-BBA9-342B28C61CB0}" type="slidenum">
              <a:rPr lang="en-US" smtClean="0"/>
              <a:t>26</a:t>
            </a:fld>
            <a:endParaRPr lang="en-US"/>
          </a:p>
        </p:txBody>
      </p:sp>
    </p:spTree>
    <p:extLst>
      <p:ext uri="{BB962C8B-B14F-4D97-AF65-F5344CB8AC3E}">
        <p14:creationId xmlns:p14="http://schemas.microsoft.com/office/powerpoint/2010/main" val="1417439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6A35EAA-ED80-4FF1-942C-82B1D483AF60}"/>
              </a:ext>
            </a:extLst>
          </p:cNvPr>
          <p:cNvSpPr/>
          <p:nvPr/>
        </p:nvSpPr>
        <p:spPr>
          <a:xfrm rot="21133683" flipH="1">
            <a:off x="977627" y="481134"/>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415F49B-3CBC-46CF-AFB5-988852D0479E}"/>
              </a:ext>
            </a:extLst>
          </p:cNvPr>
          <p:cNvSpPr/>
          <p:nvPr/>
        </p:nvSpPr>
        <p:spPr>
          <a:xfrm rot="21133683" flipH="1">
            <a:off x="1010574" y="456230"/>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D80FF0C0-FC1A-4C5B-9FE5-09BA33FF7EE3}"/>
              </a:ext>
            </a:extLst>
          </p:cNvPr>
          <p:cNvSpPr>
            <a:spLocks noGrp="1"/>
          </p:cNvSpPr>
          <p:nvPr>
            <p:ph type="ctrTitle"/>
          </p:nvPr>
        </p:nvSpPr>
        <p:spPr>
          <a:xfrm>
            <a:off x="1956392" y="1398181"/>
            <a:ext cx="7134446" cy="2870791"/>
          </a:xfrm>
        </p:spPr>
        <p:txBody>
          <a:bodyPr anchor="ctr">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E989092-15F8-4341-8D94-9E799301C51A}"/>
              </a:ext>
            </a:extLst>
          </p:cNvPr>
          <p:cNvSpPr>
            <a:spLocks noGrp="1"/>
          </p:cNvSpPr>
          <p:nvPr>
            <p:ph type="subTitle" idx="1"/>
          </p:nvPr>
        </p:nvSpPr>
        <p:spPr>
          <a:xfrm>
            <a:off x="6270835" y="5135527"/>
            <a:ext cx="4397164" cy="1057938"/>
          </a:xfrm>
        </p:spPr>
        <p:txBody>
          <a:bodyPr anchor="ctr">
            <a:normAutofit/>
          </a:bodyPr>
          <a:lstStyle>
            <a:lvl1pPr marL="0" indent="0" algn="l">
              <a:lnSpc>
                <a:spcPct val="100000"/>
              </a:lnSpc>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97328B-E858-4921-99C2-3B0BE1724C6F}"/>
              </a:ext>
            </a:extLst>
          </p:cNvPr>
          <p:cNvSpPr>
            <a:spLocks noGrp="1"/>
          </p:cNvSpPr>
          <p:nvPr>
            <p:ph type="dt" sz="half" idx="10"/>
          </p:nvPr>
        </p:nvSpPr>
        <p:spPr/>
        <p:txBody>
          <a:bodyPr/>
          <a:lstStyle/>
          <a:p>
            <a:fld id="{C1691109-F4F8-4597-962C-A4F4B7960636}" type="datetimeFigureOut">
              <a:rPr lang="en-US" smtClean="0"/>
              <a:t>9/25/2022</a:t>
            </a:fld>
            <a:endParaRPr lang="en-US"/>
          </a:p>
        </p:txBody>
      </p:sp>
      <p:sp>
        <p:nvSpPr>
          <p:cNvPr id="5" name="Footer Placeholder 4">
            <a:extLst>
              <a:ext uri="{FF2B5EF4-FFF2-40B4-BE49-F238E27FC236}">
                <a16:creationId xmlns:a16="http://schemas.microsoft.com/office/drawing/2014/main" id="{ED381296-9B7B-4EF3-89B3-8B33E6070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2FE59-6CD1-4D0F-8A06-10CA2D3836CD}"/>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4165015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39E3-FB89-4585-A22D-15851E8DE0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94B498-70D2-4956-A576-83345B38DC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A84CB-FF9E-43D6-8805-B4ABB520D60C}"/>
              </a:ext>
            </a:extLst>
          </p:cNvPr>
          <p:cNvSpPr>
            <a:spLocks noGrp="1"/>
          </p:cNvSpPr>
          <p:nvPr>
            <p:ph type="dt" sz="half" idx="10"/>
          </p:nvPr>
        </p:nvSpPr>
        <p:spPr/>
        <p:txBody>
          <a:bodyPr/>
          <a:lstStyle/>
          <a:p>
            <a:fld id="{C1691109-F4F8-4597-962C-A4F4B7960636}" type="datetimeFigureOut">
              <a:rPr lang="en-US" smtClean="0"/>
              <a:t>9/25/2022</a:t>
            </a:fld>
            <a:endParaRPr lang="en-US"/>
          </a:p>
        </p:txBody>
      </p:sp>
      <p:sp>
        <p:nvSpPr>
          <p:cNvPr id="5" name="Footer Placeholder 4">
            <a:extLst>
              <a:ext uri="{FF2B5EF4-FFF2-40B4-BE49-F238E27FC236}">
                <a16:creationId xmlns:a16="http://schemas.microsoft.com/office/drawing/2014/main" id="{BCA7EE14-0A60-428B-BC0E-A50951E0E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A9A22-BBF2-4B23-B17F-B32AC87D290F}"/>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792733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CC51B-E0BE-4D50-A04A-571F8BCAE2A7}"/>
              </a:ext>
            </a:extLst>
          </p:cNvPr>
          <p:cNvSpPr>
            <a:spLocks noGrp="1"/>
          </p:cNvSpPr>
          <p:nvPr>
            <p:ph type="title" orient="vert"/>
          </p:nvPr>
        </p:nvSpPr>
        <p:spPr>
          <a:xfrm>
            <a:off x="9099550" y="692150"/>
            <a:ext cx="2254250" cy="530993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41F5607-7A89-4981-87F4-98BC7CE0A921}"/>
              </a:ext>
            </a:extLst>
          </p:cNvPr>
          <p:cNvSpPr>
            <a:spLocks noGrp="1"/>
          </p:cNvSpPr>
          <p:nvPr>
            <p:ph type="body" orient="vert" idx="1"/>
          </p:nvPr>
        </p:nvSpPr>
        <p:spPr>
          <a:xfrm>
            <a:off x="838200" y="692150"/>
            <a:ext cx="8108950" cy="53099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820D5BE-275A-42D5-BCE1-357D53FC50C3}"/>
              </a:ext>
            </a:extLst>
          </p:cNvPr>
          <p:cNvSpPr>
            <a:spLocks noGrp="1"/>
          </p:cNvSpPr>
          <p:nvPr>
            <p:ph type="dt" sz="half" idx="10"/>
          </p:nvPr>
        </p:nvSpPr>
        <p:spPr/>
        <p:txBody>
          <a:bodyPr/>
          <a:lstStyle/>
          <a:p>
            <a:fld id="{C1691109-F4F8-4597-962C-A4F4B7960636}" type="datetimeFigureOut">
              <a:rPr lang="en-US" smtClean="0"/>
              <a:t>9/25/2022</a:t>
            </a:fld>
            <a:endParaRPr lang="en-US"/>
          </a:p>
        </p:txBody>
      </p:sp>
      <p:sp>
        <p:nvSpPr>
          <p:cNvPr id="5" name="Footer Placeholder 4">
            <a:extLst>
              <a:ext uri="{FF2B5EF4-FFF2-40B4-BE49-F238E27FC236}">
                <a16:creationId xmlns:a16="http://schemas.microsoft.com/office/drawing/2014/main" id="{11525F9A-B406-4028-AC92-D12450519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70F0A-5147-4274-A0A1-BD21917945FE}"/>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456598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C77D-9BA0-4A3B-B823-2059DC3C3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811DB-C16F-4CED-97C6-73ABD71F3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14D3C-7343-4DD7-B816-0D4D66BD61BF}"/>
              </a:ext>
            </a:extLst>
          </p:cNvPr>
          <p:cNvSpPr>
            <a:spLocks noGrp="1"/>
          </p:cNvSpPr>
          <p:nvPr>
            <p:ph type="dt" sz="half" idx="10"/>
          </p:nvPr>
        </p:nvSpPr>
        <p:spPr/>
        <p:txBody>
          <a:bodyPr/>
          <a:lstStyle/>
          <a:p>
            <a:fld id="{C1691109-F4F8-4597-962C-A4F4B7960636}" type="datetimeFigureOut">
              <a:rPr lang="en-US" smtClean="0"/>
              <a:t>9/25/2022</a:t>
            </a:fld>
            <a:endParaRPr lang="en-US"/>
          </a:p>
        </p:txBody>
      </p:sp>
      <p:sp>
        <p:nvSpPr>
          <p:cNvPr id="5" name="Footer Placeholder 4">
            <a:extLst>
              <a:ext uri="{FF2B5EF4-FFF2-40B4-BE49-F238E27FC236}">
                <a16:creationId xmlns:a16="http://schemas.microsoft.com/office/drawing/2014/main" id="{BE2409C8-4D7C-40EE-A12E-59CB555C7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222D5-7193-4F59-83B4-3C19E8B1495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525218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EFA1-A4AB-4CF4-B02E-57AAED5719D6}"/>
              </a:ext>
            </a:extLst>
          </p:cNvPr>
          <p:cNvSpPr>
            <a:spLocks noGrp="1"/>
          </p:cNvSpPr>
          <p:nvPr>
            <p:ph type="title"/>
          </p:nvPr>
        </p:nvSpPr>
        <p:spPr>
          <a:xfrm>
            <a:off x="1621971" y="1709738"/>
            <a:ext cx="9165772" cy="2963271"/>
          </a:xfrm>
        </p:spPr>
        <p:txBody>
          <a:bodyPr anchor="b"/>
          <a:lstStyle>
            <a:lvl1pPr algn="ct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0AB406C-F19A-4393-9AD1-A300A7E452E8}"/>
              </a:ext>
            </a:extLst>
          </p:cNvPr>
          <p:cNvSpPr>
            <a:spLocks noGrp="1"/>
          </p:cNvSpPr>
          <p:nvPr>
            <p:ph type="body" idx="1"/>
          </p:nvPr>
        </p:nvSpPr>
        <p:spPr>
          <a:xfrm>
            <a:off x="1621971" y="4875028"/>
            <a:ext cx="9165772" cy="1052623"/>
          </a:xfrm>
        </p:spPr>
        <p:txBody>
          <a:bodyPr>
            <a:normAutofit/>
          </a:bodyPr>
          <a:lstStyle>
            <a:lvl1pPr marL="0" indent="0" algn="ctr">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D7AE7-47F6-4023-8D44-8BA1DAB05FF2}"/>
              </a:ext>
            </a:extLst>
          </p:cNvPr>
          <p:cNvSpPr>
            <a:spLocks noGrp="1"/>
          </p:cNvSpPr>
          <p:nvPr>
            <p:ph type="dt" sz="half" idx="10"/>
          </p:nvPr>
        </p:nvSpPr>
        <p:spPr/>
        <p:txBody>
          <a:bodyPr/>
          <a:lstStyle/>
          <a:p>
            <a:fld id="{C1691109-F4F8-4597-962C-A4F4B7960636}" type="datetimeFigureOut">
              <a:rPr lang="en-US" smtClean="0"/>
              <a:t>9/25/2022</a:t>
            </a:fld>
            <a:endParaRPr lang="en-US"/>
          </a:p>
        </p:txBody>
      </p:sp>
      <p:sp>
        <p:nvSpPr>
          <p:cNvPr id="5" name="Footer Placeholder 4">
            <a:extLst>
              <a:ext uri="{FF2B5EF4-FFF2-40B4-BE49-F238E27FC236}">
                <a16:creationId xmlns:a16="http://schemas.microsoft.com/office/drawing/2014/main" id="{57AB32FC-A974-44FC-9804-F871EE51D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9ADE9-F40E-4E3B-AB8D-68CB1F4854A5}"/>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935340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D816-3E01-4EFD-AD9C-783D674DA6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F53D69-34A7-451D-A902-5F6CD13343FE}"/>
              </a:ext>
            </a:extLst>
          </p:cNvPr>
          <p:cNvSpPr>
            <a:spLocks noGrp="1"/>
          </p:cNvSpPr>
          <p:nvPr>
            <p:ph sz="half" idx="1"/>
          </p:nvPr>
        </p:nvSpPr>
        <p:spPr>
          <a:xfrm>
            <a:off x="1020722" y="2095500"/>
            <a:ext cx="4999077"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6E1E0E2-7D34-48E0-8795-546D2F00E2CF}"/>
              </a:ext>
            </a:extLst>
          </p:cNvPr>
          <p:cNvSpPr>
            <a:spLocks noGrp="1"/>
          </p:cNvSpPr>
          <p:nvPr>
            <p:ph sz="half" idx="2"/>
          </p:nvPr>
        </p:nvSpPr>
        <p:spPr>
          <a:xfrm>
            <a:off x="6281056" y="2095500"/>
            <a:ext cx="5072743"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005476-6B6D-4BA3-919B-5335D6429852}"/>
              </a:ext>
            </a:extLst>
          </p:cNvPr>
          <p:cNvSpPr>
            <a:spLocks noGrp="1"/>
          </p:cNvSpPr>
          <p:nvPr>
            <p:ph type="dt" sz="half" idx="10"/>
          </p:nvPr>
        </p:nvSpPr>
        <p:spPr/>
        <p:txBody>
          <a:bodyPr/>
          <a:lstStyle/>
          <a:p>
            <a:fld id="{C1691109-F4F8-4597-962C-A4F4B7960636}" type="datetimeFigureOut">
              <a:rPr lang="en-US" smtClean="0"/>
              <a:t>9/25/2022</a:t>
            </a:fld>
            <a:endParaRPr lang="en-US"/>
          </a:p>
        </p:txBody>
      </p:sp>
      <p:sp>
        <p:nvSpPr>
          <p:cNvPr id="6" name="Footer Placeholder 5">
            <a:extLst>
              <a:ext uri="{FF2B5EF4-FFF2-40B4-BE49-F238E27FC236}">
                <a16:creationId xmlns:a16="http://schemas.microsoft.com/office/drawing/2014/main" id="{F5DB6D41-07E2-4F6D-BB39-217957FE7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0CA9C-BFED-484F-B765-EA8CE4B4B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784458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4AD2-5208-4201-90A7-F961876195F8}"/>
              </a:ext>
            </a:extLst>
          </p:cNvPr>
          <p:cNvSpPr>
            <a:spLocks noGrp="1"/>
          </p:cNvSpPr>
          <p:nvPr>
            <p:ph type="title"/>
          </p:nvPr>
        </p:nvSpPr>
        <p:spPr>
          <a:xfrm>
            <a:off x="1028700" y="702129"/>
            <a:ext cx="10326688" cy="11256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3A3FF53-BE24-42E9-BA12-BC5863CBFF1B}"/>
              </a:ext>
            </a:extLst>
          </p:cNvPr>
          <p:cNvSpPr>
            <a:spLocks noGrp="1"/>
          </p:cNvSpPr>
          <p:nvPr>
            <p:ph type="body" idx="1"/>
          </p:nvPr>
        </p:nvSpPr>
        <p:spPr>
          <a:xfrm>
            <a:off x="1028700" y="1827804"/>
            <a:ext cx="4968875"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7A84776-6678-4D27-9BE9-5D83FC9E884F}"/>
              </a:ext>
            </a:extLst>
          </p:cNvPr>
          <p:cNvSpPr>
            <a:spLocks noGrp="1"/>
          </p:cNvSpPr>
          <p:nvPr>
            <p:ph sz="half" idx="2"/>
          </p:nvPr>
        </p:nvSpPr>
        <p:spPr>
          <a:xfrm>
            <a:off x="1028700" y="2642191"/>
            <a:ext cx="4968875"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8BCA2E2-5B30-43B4-8FCD-23015451F221}"/>
              </a:ext>
            </a:extLst>
          </p:cNvPr>
          <p:cNvSpPr>
            <a:spLocks noGrp="1"/>
          </p:cNvSpPr>
          <p:nvPr>
            <p:ph type="body" sz="quarter" idx="3"/>
          </p:nvPr>
        </p:nvSpPr>
        <p:spPr>
          <a:xfrm>
            <a:off x="6281054" y="1827804"/>
            <a:ext cx="5087034"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CDA7B7A1-E670-4E7E-AEBA-340893DE8EE5}"/>
              </a:ext>
            </a:extLst>
          </p:cNvPr>
          <p:cNvSpPr>
            <a:spLocks noGrp="1"/>
          </p:cNvSpPr>
          <p:nvPr>
            <p:ph sz="quarter" idx="4"/>
          </p:nvPr>
        </p:nvSpPr>
        <p:spPr>
          <a:xfrm>
            <a:off x="6281054" y="2642191"/>
            <a:ext cx="5087034"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244D3AE-982A-4CC3-8456-4D4B0E35D993}"/>
              </a:ext>
            </a:extLst>
          </p:cNvPr>
          <p:cNvSpPr>
            <a:spLocks noGrp="1"/>
          </p:cNvSpPr>
          <p:nvPr>
            <p:ph type="dt" sz="half" idx="10"/>
          </p:nvPr>
        </p:nvSpPr>
        <p:spPr/>
        <p:txBody>
          <a:bodyPr/>
          <a:lstStyle/>
          <a:p>
            <a:fld id="{C1691109-F4F8-4597-962C-A4F4B7960636}" type="datetimeFigureOut">
              <a:rPr lang="en-US" smtClean="0"/>
              <a:t>9/25/2022</a:t>
            </a:fld>
            <a:endParaRPr lang="en-US"/>
          </a:p>
        </p:txBody>
      </p:sp>
      <p:sp>
        <p:nvSpPr>
          <p:cNvPr id="8" name="Footer Placeholder 7">
            <a:extLst>
              <a:ext uri="{FF2B5EF4-FFF2-40B4-BE49-F238E27FC236}">
                <a16:creationId xmlns:a16="http://schemas.microsoft.com/office/drawing/2014/main" id="{56FE3087-09F9-4436-8236-8693EA4984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8413CB-0E24-4F96-AF8C-EE269ACCE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95563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55CAD1C-D319-4A48-8DF9-50699231C977}"/>
              </a:ext>
            </a:extLst>
          </p:cNvPr>
          <p:cNvSpPr>
            <a:spLocks noGrp="1"/>
          </p:cNvSpPr>
          <p:nvPr>
            <p:ph type="dt" sz="half" idx="10"/>
          </p:nvPr>
        </p:nvSpPr>
        <p:spPr/>
        <p:txBody>
          <a:bodyPr/>
          <a:lstStyle/>
          <a:p>
            <a:fld id="{C1691109-F4F8-4597-962C-A4F4B7960636}" type="datetimeFigureOut">
              <a:rPr lang="en-US" smtClean="0"/>
              <a:t>9/25/2022</a:t>
            </a:fld>
            <a:endParaRPr lang="en-US"/>
          </a:p>
        </p:txBody>
      </p:sp>
      <p:sp>
        <p:nvSpPr>
          <p:cNvPr id="4" name="Footer Placeholder 3">
            <a:extLst>
              <a:ext uri="{FF2B5EF4-FFF2-40B4-BE49-F238E27FC236}">
                <a16:creationId xmlns:a16="http://schemas.microsoft.com/office/drawing/2014/main" id="{FE3D0181-83E0-4AB1-B372-24D6C075B0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50352C-6317-4DD0-84C4-AE7DDAC55F0A}"/>
              </a:ext>
            </a:extLst>
          </p:cNvPr>
          <p:cNvSpPr>
            <a:spLocks noGrp="1"/>
          </p:cNvSpPr>
          <p:nvPr>
            <p:ph type="sldNum" sz="quarter" idx="12"/>
          </p:nvPr>
        </p:nvSpPr>
        <p:spPr/>
        <p:txBody>
          <a:bodyPr/>
          <a:lstStyle/>
          <a:p>
            <a:fld id="{7C7FAD9F-AEE9-406E-B720-57D2B9DB2816}" type="slidenum">
              <a:rPr lang="en-US" smtClean="0"/>
              <a:t>‹#›</a:t>
            </a:fld>
            <a:endParaRPr lang="en-US"/>
          </a:p>
        </p:txBody>
      </p:sp>
      <p:sp>
        <p:nvSpPr>
          <p:cNvPr id="6" name="Freeform: Shape 5">
            <a:extLst>
              <a:ext uri="{FF2B5EF4-FFF2-40B4-BE49-F238E27FC236}">
                <a16:creationId xmlns:a16="http://schemas.microsoft.com/office/drawing/2014/main" id="{48F340C5-9EBB-43D9-91F5-F767DBD59BBF}"/>
              </a:ext>
              <a:ext uri="{C183D7F6-B498-43B3-948B-1728B52AA6E4}">
                <adec:decorative xmlns:adec="http://schemas.microsoft.com/office/drawing/2017/decorative" val="1"/>
              </a:ext>
            </a:extLst>
          </p:cNvPr>
          <p:cNvSpPr/>
          <p:nvPr/>
        </p:nvSpPr>
        <p:spPr>
          <a:xfrm rot="492880">
            <a:off x="2401240" y="1130240"/>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9ECC812-F2A9-46D4-9B78-6659C68ED4EE}"/>
              </a:ext>
            </a:extLst>
          </p:cNvPr>
          <p:cNvSpPr>
            <a:spLocks noGrp="1"/>
          </p:cNvSpPr>
          <p:nvPr>
            <p:ph type="title"/>
          </p:nvPr>
        </p:nvSpPr>
        <p:spPr>
          <a:xfrm>
            <a:off x="3412671" y="1932214"/>
            <a:ext cx="6966858" cy="3091544"/>
          </a:xfrm>
        </p:spPr>
        <p:txBody>
          <a:bodyPr/>
          <a:lstStyle>
            <a:lvl1pPr algn="ctr">
              <a:defRPr/>
            </a:lvl1pPr>
          </a:lstStyle>
          <a:p>
            <a:r>
              <a:rPr lang="en-US"/>
              <a:t>Click to edit Master title style</a:t>
            </a:r>
            <a:endParaRPr lang="en-US" dirty="0"/>
          </a:p>
        </p:txBody>
      </p:sp>
      <p:sp>
        <p:nvSpPr>
          <p:cNvPr id="7" name="Freeform: Shape 6">
            <a:extLst>
              <a:ext uri="{FF2B5EF4-FFF2-40B4-BE49-F238E27FC236}">
                <a16:creationId xmlns:a16="http://schemas.microsoft.com/office/drawing/2014/main" id="{B7A37F60-69E7-41AC-BC9A-9DBC3B577269}"/>
              </a:ext>
              <a:ext uri="{C183D7F6-B498-43B3-948B-1728B52AA6E4}">
                <adec:decorative xmlns:adec="http://schemas.microsoft.com/office/drawing/2017/decorative" val="1"/>
              </a:ext>
            </a:extLst>
          </p:cNvPr>
          <p:cNvSpPr/>
          <p:nvPr/>
        </p:nvSpPr>
        <p:spPr>
          <a:xfrm rot="492880">
            <a:off x="2455668" y="1103025"/>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422972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D441F-9FBB-4F90-987A-39793DE0E7A0}"/>
              </a:ext>
            </a:extLst>
          </p:cNvPr>
          <p:cNvSpPr>
            <a:spLocks noGrp="1"/>
          </p:cNvSpPr>
          <p:nvPr>
            <p:ph type="dt" sz="half" idx="10"/>
          </p:nvPr>
        </p:nvSpPr>
        <p:spPr/>
        <p:txBody>
          <a:bodyPr/>
          <a:lstStyle/>
          <a:p>
            <a:fld id="{C1691109-F4F8-4597-962C-A4F4B7960636}" type="datetimeFigureOut">
              <a:rPr lang="en-US" smtClean="0"/>
              <a:t>9/25/2022</a:t>
            </a:fld>
            <a:endParaRPr lang="en-US"/>
          </a:p>
        </p:txBody>
      </p:sp>
      <p:sp>
        <p:nvSpPr>
          <p:cNvPr id="3" name="Footer Placeholder 2">
            <a:extLst>
              <a:ext uri="{FF2B5EF4-FFF2-40B4-BE49-F238E27FC236}">
                <a16:creationId xmlns:a16="http://schemas.microsoft.com/office/drawing/2014/main" id="{53C92B1E-8D5D-45CA-9A8B-53E3B7FEC4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489E71-49A9-4CE9-AD1D-780A876BC35A}"/>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798791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053A-B2EE-4E20-9723-6BB0BBD500FD}"/>
              </a:ext>
            </a:extLst>
          </p:cNvPr>
          <p:cNvSpPr>
            <a:spLocks noGrp="1"/>
          </p:cNvSpPr>
          <p:nvPr>
            <p:ph type="title"/>
          </p:nvPr>
        </p:nvSpPr>
        <p:spPr>
          <a:xfrm>
            <a:off x="839788" y="553272"/>
            <a:ext cx="3932237" cy="1732727"/>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7B065AB-0DF3-4C86-AB5F-EB65021FDB99}"/>
              </a:ext>
            </a:extLst>
          </p:cNvPr>
          <p:cNvSpPr>
            <a:spLocks noGrp="1"/>
          </p:cNvSpPr>
          <p:nvPr>
            <p:ph idx="1"/>
          </p:nvPr>
        </p:nvSpPr>
        <p:spPr>
          <a:xfrm>
            <a:off x="5415642" y="987425"/>
            <a:ext cx="593974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2D99FAE-8825-466D-9F1E-3B7BAED2C05B}"/>
              </a:ext>
            </a:extLst>
          </p:cNvPr>
          <p:cNvSpPr>
            <a:spLocks noGrp="1"/>
          </p:cNvSpPr>
          <p:nvPr>
            <p:ph type="body" sz="half" idx="2"/>
          </p:nvPr>
        </p:nvSpPr>
        <p:spPr>
          <a:xfrm>
            <a:off x="839788" y="2368550"/>
            <a:ext cx="3932237" cy="350043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A6375-677F-4A58-B98D-18F3DEF8E623}"/>
              </a:ext>
            </a:extLst>
          </p:cNvPr>
          <p:cNvSpPr>
            <a:spLocks noGrp="1"/>
          </p:cNvSpPr>
          <p:nvPr>
            <p:ph type="dt" sz="half" idx="10"/>
          </p:nvPr>
        </p:nvSpPr>
        <p:spPr/>
        <p:txBody>
          <a:bodyPr/>
          <a:lstStyle/>
          <a:p>
            <a:fld id="{C1691109-F4F8-4597-962C-A4F4B7960636}" type="datetimeFigureOut">
              <a:rPr lang="en-US" smtClean="0"/>
              <a:t>9/25/2022</a:t>
            </a:fld>
            <a:endParaRPr lang="en-US"/>
          </a:p>
        </p:txBody>
      </p:sp>
      <p:sp>
        <p:nvSpPr>
          <p:cNvPr id="6" name="Footer Placeholder 5">
            <a:extLst>
              <a:ext uri="{FF2B5EF4-FFF2-40B4-BE49-F238E27FC236}">
                <a16:creationId xmlns:a16="http://schemas.microsoft.com/office/drawing/2014/main" id="{E6B40F2C-7AE7-481B-856A-B3E26AE8B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7C48C-9BD9-41CB-915E-A905B8869B70}"/>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503185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6DE4-025D-4D93-A5D0-FB45897207DA}"/>
              </a:ext>
            </a:extLst>
          </p:cNvPr>
          <p:cNvSpPr>
            <a:spLocks noGrp="1"/>
          </p:cNvSpPr>
          <p:nvPr>
            <p:ph type="title"/>
          </p:nvPr>
        </p:nvSpPr>
        <p:spPr>
          <a:xfrm>
            <a:off x="839788" y="615915"/>
            <a:ext cx="3932237" cy="16700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993EE21-471F-4B7B-B7AF-192243A12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46B769-8E40-42E6-8F62-C4347B0CE929}"/>
              </a:ext>
            </a:extLst>
          </p:cNvPr>
          <p:cNvSpPr>
            <a:spLocks noGrp="1"/>
          </p:cNvSpPr>
          <p:nvPr>
            <p:ph type="body" sz="half" idx="2"/>
          </p:nvPr>
        </p:nvSpPr>
        <p:spPr>
          <a:xfrm>
            <a:off x="839788" y="2365744"/>
            <a:ext cx="3932237" cy="35032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84DC6-1AA3-4779-8EDF-F4A877508EE3}"/>
              </a:ext>
            </a:extLst>
          </p:cNvPr>
          <p:cNvSpPr>
            <a:spLocks noGrp="1"/>
          </p:cNvSpPr>
          <p:nvPr>
            <p:ph type="dt" sz="half" idx="10"/>
          </p:nvPr>
        </p:nvSpPr>
        <p:spPr/>
        <p:txBody>
          <a:bodyPr/>
          <a:lstStyle/>
          <a:p>
            <a:fld id="{C1691109-F4F8-4597-962C-A4F4B7960636}" type="datetimeFigureOut">
              <a:rPr lang="en-US" smtClean="0"/>
              <a:t>9/25/2022</a:t>
            </a:fld>
            <a:endParaRPr lang="en-US"/>
          </a:p>
        </p:txBody>
      </p:sp>
      <p:sp>
        <p:nvSpPr>
          <p:cNvPr id="6" name="Footer Placeholder 5">
            <a:extLst>
              <a:ext uri="{FF2B5EF4-FFF2-40B4-BE49-F238E27FC236}">
                <a16:creationId xmlns:a16="http://schemas.microsoft.com/office/drawing/2014/main" id="{CD47F83E-FAF9-43E1-95CC-6F4EDD76B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D8C7B-B211-4BAF-9C05-09CF993B0DA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364600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AAE2DA9-9BAF-4D46-BC97-20425C5321FD}"/>
              </a:ext>
            </a:extLst>
          </p:cNvPr>
          <p:cNvSpPr/>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0C489E99-8A12-4C4F-92F9-95B01D8147E3}"/>
              </a:ext>
            </a:extLst>
          </p:cNvPr>
          <p:cNvSpPr>
            <a:spLocks noGrp="1"/>
          </p:cNvSpPr>
          <p:nvPr>
            <p:ph type="title"/>
          </p:nvPr>
        </p:nvSpPr>
        <p:spPr>
          <a:xfrm>
            <a:off x="1020724" y="558209"/>
            <a:ext cx="10333075" cy="14141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011B211-A6C3-4384-AA0B-7A8561A53C1B}"/>
              </a:ext>
            </a:extLst>
          </p:cNvPr>
          <p:cNvSpPr>
            <a:spLocks noGrp="1"/>
          </p:cNvSpPr>
          <p:nvPr>
            <p:ph type="body" idx="1"/>
          </p:nvPr>
        </p:nvSpPr>
        <p:spPr>
          <a:xfrm>
            <a:off x="1020726" y="2089298"/>
            <a:ext cx="10333074" cy="3827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6007E98-5ED3-41C2-BC39-EA8FB826AB1E}"/>
              </a:ext>
            </a:extLst>
          </p:cNvPr>
          <p:cNvSpPr>
            <a:spLocks noGrp="1"/>
          </p:cNvSpPr>
          <p:nvPr>
            <p:ph type="dt" sz="half" idx="2"/>
          </p:nvPr>
        </p:nvSpPr>
        <p:spPr>
          <a:xfrm>
            <a:off x="467834" y="6356350"/>
            <a:ext cx="2604976" cy="365125"/>
          </a:xfrm>
          <a:prstGeom prst="rect">
            <a:avLst/>
          </a:prstGeom>
        </p:spPr>
        <p:txBody>
          <a:bodyPr vert="horz" lIns="91440" tIns="45720" rIns="91440" bIns="45720" rtlCol="0" anchor="ctr"/>
          <a:lstStyle>
            <a:lvl1pPr algn="l">
              <a:defRPr sz="1200" b="1">
                <a:solidFill>
                  <a:schemeClr val="tx1"/>
                </a:solidFill>
              </a:defRPr>
            </a:lvl1pPr>
          </a:lstStyle>
          <a:p>
            <a:fld id="{C1691109-F4F8-4597-962C-A4F4B7960636}" type="datetimeFigureOut">
              <a:rPr lang="en-US" smtClean="0"/>
              <a:t>9/25/2022</a:t>
            </a:fld>
            <a:endParaRPr lang="en-US"/>
          </a:p>
        </p:txBody>
      </p:sp>
      <p:sp>
        <p:nvSpPr>
          <p:cNvPr id="5" name="Footer Placeholder 4">
            <a:extLst>
              <a:ext uri="{FF2B5EF4-FFF2-40B4-BE49-F238E27FC236}">
                <a16:creationId xmlns:a16="http://schemas.microsoft.com/office/drawing/2014/main" id="{B7493049-EC55-4ABD-8F77-F5A84AE384F5}"/>
              </a:ext>
            </a:extLst>
          </p:cNvPr>
          <p:cNvSpPr>
            <a:spLocks noGrp="1"/>
          </p:cNvSpPr>
          <p:nvPr>
            <p:ph type="ftr" sz="quarter" idx="3"/>
          </p:nvPr>
        </p:nvSpPr>
        <p:spPr>
          <a:xfrm>
            <a:off x="7756153" y="6356350"/>
            <a:ext cx="3444109" cy="365125"/>
          </a:xfrm>
          <a:prstGeom prst="rect">
            <a:avLst/>
          </a:prstGeom>
        </p:spPr>
        <p:txBody>
          <a:bodyPr vert="horz" lIns="91440" tIns="45720" rIns="91440" bIns="45720" rtlCol="0" anchor="ctr"/>
          <a:lstStyle>
            <a:lvl1pPr algn="r">
              <a:defRPr sz="1200" b="1" cap="all"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821B6DF-CCDC-4ED0-A4B2-1512B668F4E3}"/>
              </a:ext>
            </a:extLst>
          </p:cNvPr>
          <p:cNvSpPr>
            <a:spLocks noGrp="1"/>
          </p:cNvSpPr>
          <p:nvPr>
            <p:ph type="sldNum" sz="quarter" idx="4"/>
          </p:nvPr>
        </p:nvSpPr>
        <p:spPr>
          <a:xfrm>
            <a:off x="11200263" y="6356350"/>
            <a:ext cx="523902" cy="365125"/>
          </a:xfrm>
          <a:prstGeom prst="rect">
            <a:avLst/>
          </a:prstGeom>
        </p:spPr>
        <p:txBody>
          <a:bodyPr vert="horz" lIns="91440" tIns="45720" rIns="91440" bIns="45720" rtlCol="0" anchor="ctr"/>
          <a:lstStyle>
            <a:lvl1pPr algn="r">
              <a:defRPr sz="1200" b="1">
                <a:solidFill>
                  <a:schemeClr val="tx1"/>
                </a:solidFill>
              </a:defRPr>
            </a:lvl1pPr>
          </a:lstStyle>
          <a:p>
            <a:fld id="{7C7FAD9F-AEE9-406E-B720-57D2B9DB2816}" type="slidenum">
              <a:rPr lang="en-US" smtClean="0"/>
              <a:t>‹#›</a:t>
            </a:fld>
            <a:endParaRPr lang="en-US"/>
          </a:p>
        </p:txBody>
      </p:sp>
      <p:sp>
        <p:nvSpPr>
          <p:cNvPr id="14" name="Freeform: Shape 13">
            <a:extLst>
              <a:ext uri="{FF2B5EF4-FFF2-40B4-BE49-F238E27FC236}">
                <a16:creationId xmlns:a16="http://schemas.microsoft.com/office/drawing/2014/main" id="{42D2C6CA-56BB-4A08-A1E2-342F83955EDB}"/>
              </a:ext>
            </a:extLst>
          </p:cNvPr>
          <p:cNvSpPr/>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1987554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p:txStyles>
    <p:titleStyle>
      <a:lvl1pPr algn="l" defTabSz="914400" rtl="0" eaLnBrk="1" latinLnBrk="0" hangingPunct="1">
        <a:lnSpc>
          <a:spcPct val="100000"/>
        </a:lnSpc>
        <a:spcBef>
          <a:spcPct val="0"/>
        </a:spcBef>
        <a:buNone/>
        <a:defRPr sz="4800" b="1" kern="1200" spc="1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SzPct val="73000"/>
        <a:buFontTx/>
        <a:buNone/>
        <a:defRPr sz="3200" b="1" kern="1200" spc="50" baseline="0">
          <a:solidFill>
            <a:schemeClr val="tx1"/>
          </a:solidFill>
          <a:latin typeface="+mn-lt"/>
          <a:ea typeface="+mn-ea"/>
          <a:cs typeface="+mn-cs"/>
        </a:defRPr>
      </a:lvl1pPr>
      <a:lvl2pPr marL="228600" indent="-182880" algn="l" defTabSz="914400" rtl="0" eaLnBrk="1" latinLnBrk="0" hangingPunct="1">
        <a:lnSpc>
          <a:spcPct val="100000"/>
        </a:lnSpc>
        <a:spcBef>
          <a:spcPts val="500"/>
        </a:spcBef>
        <a:buSzPct val="70000"/>
        <a:buFont typeface="Arial" panose="020B0604020202020204" pitchFamily="34" charset="0"/>
        <a:buChar char="•"/>
        <a:defRPr sz="2800" b="1" kern="1200" spc="50" baseline="0">
          <a:solidFill>
            <a:schemeClr val="tx1"/>
          </a:solidFill>
          <a:latin typeface="+mn-lt"/>
          <a:ea typeface="+mn-ea"/>
          <a:cs typeface="+mn-cs"/>
        </a:defRPr>
      </a:lvl2pPr>
      <a:lvl3pPr marL="274320" indent="0" algn="l" defTabSz="914400" rtl="0" eaLnBrk="1" latinLnBrk="0" hangingPunct="1">
        <a:lnSpc>
          <a:spcPct val="100000"/>
        </a:lnSpc>
        <a:spcBef>
          <a:spcPts val="500"/>
        </a:spcBef>
        <a:buSzPct val="73000"/>
        <a:buFontTx/>
        <a:buNone/>
        <a:defRPr sz="2400" b="1" kern="1200" spc="50" baseline="0">
          <a:solidFill>
            <a:schemeClr val="tx1"/>
          </a:solidFill>
          <a:latin typeface="+mn-lt"/>
          <a:ea typeface="+mn-ea"/>
          <a:cs typeface="+mn-cs"/>
        </a:defRPr>
      </a:lvl3pPr>
      <a:lvl4pPr marL="548640" indent="-182880" algn="l" defTabSz="914400" rtl="0" eaLnBrk="1" latinLnBrk="0" hangingPunct="1">
        <a:lnSpc>
          <a:spcPct val="100000"/>
        </a:lnSpc>
        <a:spcBef>
          <a:spcPts val="500"/>
        </a:spcBef>
        <a:buSzPct val="73000"/>
        <a:buFont typeface="Arial" panose="020B0604020202020204" pitchFamily="34" charset="0"/>
        <a:buChar char="•"/>
        <a:defRPr sz="2000" b="1" kern="1200" spc="50" baseline="0">
          <a:solidFill>
            <a:schemeClr val="tx1"/>
          </a:solidFill>
          <a:latin typeface="+mn-lt"/>
          <a:ea typeface="+mn-ea"/>
          <a:cs typeface="+mn-cs"/>
        </a:defRPr>
      </a:lvl4pPr>
      <a:lvl5pPr marL="548640" indent="0" algn="l" defTabSz="914400" rtl="0" eaLnBrk="1" latinLnBrk="0" hangingPunct="1">
        <a:lnSpc>
          <a:spcPct val="100000"/>
        </a:lnSpc>
        <a:spcBef>
          <a:spcPts val="500"/>
        </a:spcBef>
        <a:buSzPct val="73000"/>
        <a:buFontTx/>
        <a:buNone/>
        <a:defRPr sz="20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AF9C6E-31D5-480C-AE10-9BA3E4ED1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0CE5D2B-15A2-751D-E884-390BF0CAE526}"/>
              </a:ext>
            </a:extLst>
          </p:cNvPr>
          <p:cNvPicPr>
            <a:picLocks noChangeAspect="1"/>
          </p:cNvPicPr>
          <p:nvPr/>
        </p:nvPicPr>
        <p:blipFill rotWithShape="1">
          <a:blip r:embed="rId2"/>
          <a:srcRect t="10880" b="7893"/>
          <a:stretch/>
        </p:blipFill>
        <p:spPr>
          <a:xfrm>
            <a:off x="20" y="10"/>
            <a:ext cx="12191979" cy="6857989"/>
          </a:xfrm>
          <a:prstGeom prst="rect">
            <a:avLst/>
          </a:prstGeom>
        </p:spPr>
      </p:pic>
      <p:sp>
        <p:nvSpPr>
          <p:cNvPr id="11" name="Freeform: Shape 10">
            <a:extLst>
              <a:ext uri="{FF2B5EF4-FFF2-40B4-BE49-F238E27FC236}">
                <a16:creationId xmlns:a16="http://schemas.microsoft.com/office/drawing/2014/main" id="{ED1BE14B-C94E-4A1A-B076-39CCA2304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92448" flipH="1" flipV="1">
            <a:off x="399987" y="694217"/>
            <a:ext cx="3909320" cy="5385644"/>
          </a:xfrm>
          <a:custGeom>
            <a:avLst/>
            <a:gdLst>
              <a:gd name="connsiteX0" fmla="*/ 6058 w 823258"/>
              <a:gd name="connsiteY0" fmla="*/ 673615 h 1272110"/>
              <a:gd name="connsiteX1" fmla="*/ 112452 w 823258"/>
              <a:gd name="connsiteY1" fmla="*/ 471685 h 1272110"/>
              <a:gd name="connsiteX2" fmla="*/ 94736 w 823258"/>
              <a:gd name="connsiteY2" fmla="*/ 159741 h 1272110"/>
              <a:gd name="connsiteX3" fmla="*/ 229419 w 823258"/>
              <a:gd name="connsiteY3" fmla="*/ 14485 h 1272110"/>
              <a:gd name="connsiteX4" fmla="*/ 580225 w 823258"/>
              <a:gd name="connsiteY4" fmla="*/ 3817 h 1272110"/>
              <a:gd name="connsiteX5" fmla="*/ 736149 w 823258"/>
              <a:gd name="connsiteY5" fmla="*/ 195174 h 1272110"/>
              <a:gd name="connsiteX6" fmla="*/ 823017 w 823258"/>
              <a:gd name="connsiteY6" fmla="*/ 912026 h 1272110"/>
              <a:gd name="connsiteX7" fmla="*/ 743293 w 823258"/>
              <a:gd name="connsiteY7" fmla="*/ 1196443 h 1272110"/>
              <a:gd name="connsiteX8" fmla="*/ 310858 w 823258"/>
              <a:gd name="connsiteY8" fmla="*/ 1251402 h 1272110"/>
              <a:gd name="connsiteX9" fmla="*/ 133693 w 823258"/>
              <a:gd name="connsiteY9" fmla="*/ 1020992 h 1272110"/>
              <a:gd name="connsiteX10" fmla="*/ 126549 w 823258"/>
              <a:gd name="connsiteY10" fmla="*/ 606369 h 1272110"/>
              <a:gd name="connsiteX11" fmla="*/ 6058 w 823258"/>
              <a:gd name="connsiteY11" fmla="*/ 673615 h 1272110"/>
              <a:gd name="connsiteX0" fmla="*/ 6097 w 846673"/>
              <a:gd name="connsiteY0" fmla="*/ 673624 h 1266490"/>
              <a:gd name="connsiteX1" fmla="*/ 112491 w 846673"/>
              <a:gd name="connsiteY1" fmla="*/ 471694 h 1266490"/>
              <a:gd name="connsiteX2" fmla="*/ 94775 w 846673"/>
              <a:gd name="connsiteY2" fmla="*/ 159750 h 1266490"/>
              <a:gd name="connsiteX3" fmla="*/ 229458 w 846673"/>
              <a:gd name="connsiteY3" fmla="*/ 14494 h 1266490"/>
              <a:gd name="connsiteX4" fmla="*/ 580264 w 846673"/>
              <a:gd name="connsiteY4" fmla="*/ 3826 h 1266490"/>
              <a:gd name="connsiteX5" fmla="*/ 736188 w 846673"/>
              <a:gd name="connsiteY5" fmla="*/ 195183 h 1266490"/>
              <a:gd name="connsiteX6" fmla="*/ 823056 w 846673"/>
              <a:gd name="connsiteY6" fmla="*/ 912035 h 1266490"/>
              <a:gd name="connsiteX7" fmla="*/ 795891 w 846673"/>
              <a:gd name="connsiteY7" fmla="*/ 1213658 h 1266490"/>
              <a:gd name="connsiteX8" fmla="*/ 310897 w 846673"/>
              <a:gd name="connsiteY8" fmla="*/ 1251411 h 1266490"/>
              <a:gd name="connsiteX9" fmla="*/ 133732 w 846673"/>
              <a:gd name="connsiteY9" fmla="*/ 1021001 h 1266490"/>
              <a:gd name="connsiteX10" fmla="*/ 126588 w 846673"/>
              <a:gd name="connsiteY10" fmla="*/ 606378 h 1266490"/>
              <a:gd name="connsiteX11" fmla="*/ 6097 w 846673"/>
              <a:gd name="connsiteY11" fmla="*/ 673624 h 1266490"/>
              <a:gd name="connsiteX0" fmla="*/ 6097 w 849914"/>
              <a:gd name="connsiteY0" fmla="*/ 673624 h 1273207"/>
              <a:gd name="connsiteX1" fmla="*/ 112491 w 849914"/>
              <a:gd name="connsiteY1" fmla="*/ 471694 h 1273207"/>
              <a:gd name="connsiteX2" fmla="*/ 94775 w 849914"/>
              <a:gd name="connsiteY2" fmla="*/ 159750 h 1273207"/>
              <a:gd name="connsiteX3" fmla="*/ 229458 w 849914"/>
              <a:gd name="connsiteY3" fmla="*/ 14494 h 1273207"/>
              <a:gd name="connsiteX4" fmla="*/ 580264 w 849914"/>
              <a:gd name="connsiteY4" fmla="*/ 3826 h 1273207"/>
              <a:gd name="connsiteX5" fmla="*/ 736188 w 849914"/>
              <a:gd name="connsiteY5" fmla="*/ 195183 h 1273207"/>
              <a:gd name="connsiteX6" fmla="*/ 823056 w 849914"/>
              <a:gd name="connsiteY6" fmla="*/ 912035 h 1273207"/>
              <a:gd name="connsiteX7" fmla="*/ 795891 w 849914"/>
              <a:gd name="connsiteY7" fmla="*/ 1213658 h 1273207"/>
              <a:gd name="connsiteX8" fmla="*/ 248636 w 849914"/>
              <a:gd name="connsiteY8" fmla="*/ 1257509 h 1273207"/>
              <a:gd name="connsiteX9" fmla="*/ 133732 w 849914"/>
              <a:gd name="connsiteY9" fmla="*/ 1021001 h 1273207"/>
              <a:gd name="connsiteX10" fmla="*/ 126588 w 849914"/>
              <a:gd name="connsiteY10" fmla="*/ 606378 h 1273207"/>
              <a:gd name="connsiteX11" fmla="*/ 6097 w 849914"/>
              <a:gd name="connsiteY11" fmla="*/ 673624 h 1273207"/>
              <a:gd name="connsiteX0" fmla="*/ 6097 w 857388"/>
              <a:gd name="connsiteY0" fmla="*/ 673624 h 1273231"/>
              <a:gd name="connsiteX1" fmla="*/ 112491 w 857388"/>
              <a:gd name="connsiteY1" fmla="*/ 471694 h 1273231"/>
              <a:gd name="connsiteX2" fmla="*/ 94775 w 857388"/>
              <a:gd name="connsiteY2" fmla="*/ 159750 h 1273231"/>
              <a:gd name="connsiteX3" fmla="*/ 229458 w 857388"/>
              <a:gd name="connsiteY3" fmla="*/ 14494 h 1273231"/>
              <a:gd name="connsiteX4" fmla="*/ 580264 w 857388"/>
              <a:gd name="connsiteY4" fmla="*/ 3826 h 1273231"/>
              <a:gd name="connsiteX5" fmla="*/ 736188 w 857388"/>
              <a:gd name="connsiteY5" fmla="*/ 195183 h 1273231"/>
              <a:gd name="connsiteX6" fmla="*/ 837750 w 857388"/>
              <a:gd name="connsiteY6" fmla="*/ 911367 h 1273231"/>
              <a:gd name="connsiteX7" fmla="*/ 795891 w 857388"/>
              <a:gd name="connsiteY7" fmla="*/ 1213658 h 1273231"/>
              <a:gd name="connsiteX8" fmla="*/ 248636 w 857388"/>
              <a:gd name="connsiteY8" fmla="*/ 1257509 h 1273231"/>
              <a:gd name="connsiteX9" fmla="*/ 133732 w 857388"/>
              <a:gd name="connsiteY9" fmla="*/ 1021001 h 1273231"/>
              <a:gd name="connsiteX10" fmla="*/ 126588 w 857388"/>
              <a:gd name="connsiteY10" fmla="*/ 606378 h 1273231"/>
              <a:gd name="connsiteX11" fmla="*/ 6097 w 857388"/>
              <a:gd name="connsiteY11" fmla="*/ 673624 h 1273231"/>
              <a:gd name="connsiteX0" fmla="*/ 6097 w 859776"/>
              <a:gd name="connsiteY0" fmla="*/ 673624 h 1273231"/>
              <a:gd name="connsiteX1" fmla="*/ 112491 w 859776"/>
              <a:gd name="connsiteY1" fmla="*/ 471694 h 1273231"/>
              <a:gd name="connsiteX2" fmla="*/ 94775 w 859776"/>
              <a:gd name="connsiteY2" fmla="*/ 159750 h 1273231"/>
              <a:gd name="connsiteX3" fmla="*/ 229458 w 859776"/>
              <a:gd name="connsiteY3" fmla="*/ 14494 h 1273231"/>
              <a:gd name="connsiteX4" fmla="*/ 580264 w 859776"/>
              <a:gd name="connsiteY4" fmla="*/ 3826 h 1273231"/>
              <a:gd name="connsiteX5" fmla="*/ 736188 w 859776"/>
              <a:gd name="connsiteY5" fmla="*/ 195183 h 1273231"/>
              <a:gd name="connsiteX6" fmla="*/ 837750 w 859776"/>
              <a:gd name="connsiteY6" fmla="*/ 911367 h 1273231"/>
              <a:gd name="connsiteX7" fmla="*/ 795891 w 859776"/>
              <a:gd name="connsiteY7" fmla="*/ 1213658 h 1273231"/>
              <a:gd name="connsiteX8" fmla="*/ 248636 w 859776"/>
              <a:gd name="connsiteY8" fmla="*/ 1257509 h 1273231"/>
              <a:gd name="connsiteX9" fmla="*/ 133732 w 859776"/>
              <a:gd name="connsiteY9" fmla="*/ 1021001 h 1273231"/>
              <a:gd name="connsiteX10" fmla="*/ 126588 w 859776"/>
              <a:gd name="connsiteY10" fmla="*/ 606378 h 1273231"/>
              <a:gd name="connsiteX11" fmla="*/ 6097 w 859776"/>
              <a:gd name="connsiteY11" fmla="*/ 673624 h 1273231"/>
              <a:gd name="connsiteX0" fmla="*/ 6097 w 863219"/>
              <a:gd name="connsiteY0" fmla="*/ 673624 h 1273231"/>
              <a:gd name="connsiteX1" fmla="*/ 112491 w 863219"/>
              <a:gd name="connsiteY1" fmla="*/ 471694 h 1273231"/>
              <a:gd name="connsiteX2" fmla="*/ 94775 w 863219"/>
              <a:gd name="connsiteY2" fmla="*/ 159750 h 1273231"/>
              <a:gd name="connsiteX3" fmla="*/ 229458 w 863219"/>
              <a:gd name="connsiteY3" fmla="*/ 14494 h 1273231"/>
              <a:gd name="connsiteX4" fmla="*/ 580264 w 863219"/>
              <a:gd name="connsiteY4" fmla="*/ 3826 h 1273231"/>
              <a:gd name="connsiteX5" fmla="*/ 736188 w 863219"/>
              <a:gd name="connsiteY5" fmla="*/ 195183 h 1273231"/>
              <a:gd name="connsiteX6" fmla="*/ 837750 w 863219"/>
              <a:gd name="connsiteY6" fmla="*/ 911367 h 1273231"/>
              <a:gd name="connsiteX7" fmla="*/ 795891 w 863219"/>
              <a:gd name="connsiteY7" fmla="*/ 1213658 h 1273231"/>
              <a:gd name="connsiteX8" fmla="*/ 248636 w 863219"/>
              <a:gd name="connsiteY8" fmla="*/ 1257509 h 1273231"/>
              <a:gd name="connsiteX9" fmla="*/ 133732 w 863219"/>
              <a:gd name="connsiteY9" fmla="*/ 1021001 h 1273231"/>
              <a:gd name="connsiteX10" fmla="*/ 126588 w 863219"/>
              <a:gd name="connsiteY10" fmla="*/ 606378 h 1273231"/>
              <a:gd name="connsiteX11" fmla="*/ 6097 w 863219"/>
              <a:gd name="connsiteY11" fmla="*/ 673624 h 1273231"/>
              <a:gd name="connsiteX0" fmla="*/ 6097 w 865261"/>
              <a:gd name="connsiteY0" fmla="*/ 673624 h 1271255"/>
              <a:gd name="connsiteX1" fmla="*/ 112491 w 865261"/>
              <a:gd name="connsiteY1" fmla="*/ 471694 h 1271255"/>
              <a:gd name="connsiteX2" fmla="*/ 94775 w 865261"/>
              <a:gd name="connsiteY2" fmla="*/ 159750 h 1271255"/>
              <a:gd name="connsiteX3" fmla="*/ 229458 w 865261"/>
              <a:gd name="connsiteY3" fmla="*/ 14494 h 1271255"/>
              <a:gd name="connsiteX4" fmla="*/ 580264 w 865261"/>
              <a:gd name="connsiteY4" fmla="*/ 3826 h 1271255"/>
              <a:gd name="connsiteX5" fmla="*/ 736188 w 865261"/>
              <a:gd name="connsiteY5" fmla="*/ 195183 h 1271255"/>
              <a:gd name="connsiteX6" fmla="*/ 841141 w 865261"/>
              <a:gd name="connsiteY6" fmla="*/ 970003 h 1271255"/>
              <a:gd name="connsiteX7" fmla="*/ 795891 w 865261"/>
              <a:gd name="connsiteY7" fmla="*/ 1213658 h 1271255"/>
              <a:gd name="connsiteX8" fmla="*/ 248636 w 865261"/>
              <a:gd name="connsiteY8" fmla="*/ 1257509 h 1271255"/>
              <a:gd name="connsiteX9" fmla="*/ 133732 w 865261"/>
              <a:gd name="connsiteY9" fmla="*/ 1021001 h 1271255"/>
              <a:gd name="connsiteX10" fmla="*/ 126588 w 865261"/>
              <a:gd name="connsiteY10" fmla="*/ 606378 h 1271255"/>
              <a:gd name="connsiteX11" fmla="*/ 6097 w 865261"/>
              <a:gd name="connsiteY11" fmla="*/ 673624 h 1271255"/>
              <a:gd name="connsiteX0" fmla="*/ 6097 w 860021"/>
              <a:gd name="connsiteY0" fmla="*/ 673624 h 1279428"/>
              <a:gd name="connsiteX1" fmla="*/ 112491 w 860021"/>
              <a:gd name="connsiteY1" fmla="*/ 471694 h 1279428"/>
              <a:gd name="connsiteX2" fmla="*/ 94775 w 860021"/>
              <a:gd name="connsiteY2" fmla="*/ 159750 h 1279428"/>
              <a:gd name="connsiteX3" fmla="*/ 229458 w 860021"/>
              <a:gd name="connsiteY3" fmla="*/ 14494 h 1279428"/>
              <a:gd name="connsiteX4" fmla="*/ 580264 w 860021"/>
              <a:gd name="connsiteY4" fmla="*/ 3826 h 1279428"/>
              <a:gd name="connsiteX5" fmla="*/ 736188 w 860021"/>
              <a:gd name="connsiteY5" fmla="*/ 195183 h 1279428"/>
              <a:gd name="connsiteX6" fmla="*/ 841141 w 860021"/>
              <a:gd name="connsiteY6" fmla="*/ 970003 h 1279428"/>
              <a:gd name="connsiteX7" fmla="*/ 797210 w 860021"/>
              <a:gd name="connsiteY7" fmla="*/ 1236461 h 1279428"/>
              <a:gd name="connsiteX8" fmla="*/ 248636 w 860021"/>
              <a:gd name="connsiteY8" fmla="*/ 1257509 h 1279428"/>
              <a:gd name="connsiteX9" fmla="*/ 133732 w 860021"/>
              <a:gd name="connsiteY9" fmla="*/ 1021001 h 1279428"/>
              <a:gd name="connsiteX10" fmla="*/ 126588 w 860021"/>
              <a:gd name="connsiteY10" fmla="*/ 606378 h 1279428"/>
              <a:gd name="connsiteX11" fmla="*/ 6097 w 860021"/>
              <a:gd name="connsiteY11" fmla="*/ 673624 h 1279428"/>
              <a:gd name="connsiteX0" fmla="*/ 6097 w 860380"/>
              <a:gd name="connsiteY0" fmla="*/ 679490 h 1285294"/>
              <a:gd name="connsiteX1" fmla="*/ 112491 w 860380"/>
              <a:gd name="connsiteY1" fmla="*/ 477560 h 1285294"/>
              <a:gd name="connsiteX2" fmla="*/ 94775 w 860380"/>
              <a:gd name="connsiteY2" fmla="*/ 165616 h 1285294"/>
              <a:gd name="connsiteX3" fmla="*/ 229458 w 860380"/>
              <a:gd name="connsiteY3" fmla="*/ 20360 h 1285294"/>
              <a:gd name="connsiteX4" fmla="*/ 580264 w 860380"/>
              <a:gd name="connsiteY4" fmla="*/ 9692 h 1285294"/>
              <a:gd name="connsiteX5" fmla="*/ 730442 w 860380"/>
              <a:gd name="connsiteY5" fmla="*/ 165383 h 1285294"/>
              <a:gd name="connsiteX6" fmla="*/ 841141 w 860380"/>
              <a:gd name="connsiteY6" fmla="*/ 975869 h 1285294"/>
              <a:gd name="connsiteX7" fmla="*/ 797210 w 860380"/>
              <a:gd name="connsiteY7" fmla="*/ 1242327 h 1285294"/>
              <a:gd name="connsiteX8" fmla="*/ 248636 w 860380"/>
              <a:gd name="connsiteY8" fmla="*/ 1263375 h 1285294"/>
              <a:gd name="connsiteX9" fmla="*/ 133732 w 860380"/>
              <a:gd name="connsiteY9" fmla="*/ 1026867 h 1285294"/>
              <a:gd name="connsiteX10" fmla="*/ 126588 w 860380"/>
              <a:gd name="connsiteY10" fmla="*/ 612244 h 1285294"/>
              <a:gd name="connsiteX11" fmla="*/ 6097 w 860380"/>
              <a:gd name="connsiteY11" fmla="*/ 679490 h 1285294"/>
              <a:gd name="connsiteX0" fmla="*/ 6097 w 881639"/>
              <a:gd name="connsiteY0" fmla="*/ 679490 h 1286194"/>
              <a:gd name="connsiteX1" fmla="*/ 112491 w 881639"/>
              <a:gd name="connsiteY1" fmla="*/ 477560 h 1286194"/>
              <a:gd name="connsiteX2" fmla="*/ 94775 w 881639"/>
              <a:gd name="connsiteY2" fmla="*/ 165616 h 1286194"/>
              <a:gd name="connsiteX3" fmla="*/ 229458 w 881639"/>
              <a:gd name="connsiteY3" fmla="*/ 20360 h 1286194"/>
              <a:gd name="connsiteX4" fmla="*/ 580264 w 881639"/>
              <a:gd name="connsiteY4" fmla="*/ 9692 h 1286194"/>
              <a:gd name="connsiteX5" fmla="*/ 730442 w 881639"/>
              <a:gd name="connsiteY5" fmla="*/ 165383 h 1286194"/>
              <a:gd name="connsiteX6" fmla="*/ 873260 w 881639"/>
              <a:gd name="connsiteY6" fmla="*/ 958078 h 1286194"/>
              <a:gd name="connsiteX7" fmla="*/ 797210 w 881639"/>
              <a:gd name="connsiteY7" fmla="*/ 1242327 h 1286194"/>
              <a:gd name="connsiteX8" fmla="*/ 248636 w 881639"/>
              <a:gd name="connsiteY8" fmla="*/ 1263375 h 1286194"/>
              <a:gd name="connsiteX9" fmla="*/ 133732 w 881639"/>
              <a:gd name="connsiteY9" fmla="*/ 1026867 h 1286194"/>
              <a:gd name="connsiteX10" fmla="*/ 126588 w 881639"/>
              <a:gd name="connsiteY10" fmla="*/ 612244 h 1286194"/>
              <a:gd name="connsiteX11" fmla="*/ 6097 w 881639"/>
              <a:gd name="connsiteY11" fmla="*/ 679490 h 1286194"/>
              <a:gd name="connsiteX0" fmla="*/ 6216 w 881758"/>
              <a:gd name="connsiteY0" fmla="*/ 679490 h 1286194"/>
              <a:gd name="connsiteX1" fmla="*/ 110067 w 881758"/>
              <a:gd name="connsiteY1" fmla="*/ 369894 h 1286194"/>
              <a:gd name="connsiteX2" fmla="*/ 94894 w 881758"/>
              <a:gd name="connsiteY2" fmla="*/ 165616 h 1286194"/>
              <a:gd name="connsiteX3" fmla="*/ 229577 w 881758"/>
              <a:gd name="connsiteY3" fmla="*/ 20360 h 1286194"/>
              <a:gd name="connsiteX4" fmla="*/ 580383 w 881758"/>
              <a:gd name="connsiteY4" fmla="*/ 9692 h 1286194"/>
              <a:gd name="connsiteX5" fmla="*/ 730561 w 881758"/>
              <a:gd name="connsiteY5" fmla="*/ 165383 h 1286194"/>
              <a:gd name="connsiteX6" fmla="*/ 873379 w 881758"/>
              <a:gd name="connsiteY6" fmla="*/ 958078 h 1286194"/>
              <a:gd name="connsiteX7" fmla="*/ 797329 w 881758"/>
              <a:gd name="connsiteY7" fmla="*/ 1242327 h 1286194"/>
              <a:gd name="connsiteX8" fmla="*/ 248755 w 881758"/>
              <a:gd name="connsiteY8" fmla="*/ 1263375 h 1286194"/>
              <a:gd name="connsiteX9" fmla="*/ 133851 w 881758"/>
              <a:gd name="connsiteY9" fmla="*/ 1026867 h 1286194"/>
              <a:gd name="connsiteX10" fmla="*/ 126707 w 881758"/>
              <a:gd name="connsiteY10" fmla="*/ 612244 h 1286194"/>
              <a:gd name="connsiteX11" fmla="*/ 6216 w 881758"/>
              <a:gd name="connsiteY11" fmla="*/ 679490 h 1286194"/>
              <a:gd name="connsiteX0" fmla="*/ 6216 w 881758"/>
              <a:gd name="connsiteY0" fmla="*/ 679490 h 1286194"/>
              <a:gd name="connsiteX1" fmla="*/ 110067 w 881758"/>
              <a:gd name="connsiteY1" fmla="*/ 369894 h 1286194"/>
              <a:gd name="connsiteX2" fmla="*/ 94894 w 881758"/>
              <a:gd name="connsiteY2" fmla="*/ 165616 h 1286194"/>
              <a:gd name="connsiteX3" fmla="*/ 229577 w 881758"/>
              <a:gd name="connsiteY3" fmla="*/ 20360 h 1286194"/>
              <a:gd name="connsiteX4" fmla="*/ 580383 w 881758"/>
              <a:gd name="connsiteY4" fmla="*/ 9692 h 1286194"/>
              <a:gd name="connsiteX5" fmla="*/ 730561 w 881758"/>
              <a:gd name="connsiteY5" fmla="*/ 165383 h 1286194"/>
              <a:gd name="connsiteX6" fmla="*/ 873379 w 881758"/>
              <a:gd name="connsiteY6" fmla="*/ 958078 h 1286194"/>
              <a:gd name="connsiteX7" fmla="*/ 797329 w 881758"/>
              <a:gd name="connsiteY7" fmla="*/ 1242327 h 1286194"/>
              <a:gd name="connsiteX8" fmla="*/ 248755 w 881758"/>
              <a:gd name="connsiteY8" fmla="*/ 1263375 h 1286194"/>
              <a:gd name="connsiteX9" fmla="*/ 133851 w 881758"/>
              <a:gd name="connsiteY9" fmla="*/ 1026867 h 1286194"/>
              <a:gd name="connsiteX10" fmla="*/ 138858 w 881758"/>
              <a:gd name="connsiteY10" fmla="*/ 503910 h 1286194"/>
              <a:gd name="connsiteX11" fmla="*/ 6216 w 881758"/>
              <a:gd name="connsiteY11" fmla="*/ 679490 h 1286194"/>
              <a:gd name="connsiteX0" fmla="*/ 6961 w 868563"/>
              <a:gd name="connsiteY0" fmla="*/ 538413 h 1286194"/>
              <a:gd name="connsiteX1" fmla="*/ 96872 w 868563"/>
              <a:gd name="connsiteY1" fmla="*/ 369894 h 1286194"/>
              <a:gd name="connsiteX2" fmla="*/ 81699 w 868563"/>
              <a:gd name="connsiteY2" fmla="*/ 165616 h 1286194"/>
              <a:gd name="connsiteX3" fmla="*/ 216382 w 868563"/>
              <a:gd name="connsiteY3" fmla="*/ 20360 h 1286194"/>
              <a:gd name="connsiteX4" fmla="*/ 567188 w 868563"/>
              <a:gd name="connsiteY4" fmla="*/ 9692 h 1286194"/>
              <a:gd name="connsiteX5" fmla="*/ 717366 w 868563"/>
              <a:gd name="connsiteY5" fmla="*/ 165383 h 1286194"/>
              <a:gd name="connsiteX6" fmla="*/ 860184 w 868563"/>
              <a:gd name="connsiteY6" fmla="*/ 958078 h 1286194"/>
              <a:gd name="connsiteX7" fmla="*/ 784134 w 868563"/>
              <a:gd name="connsiteY7" fmla="*/ 1242327 h 1286194"/>
              <a:gd name="connsiteX8" fmla="*/ 235560 w 868563"/>
              <a:gd name="connsiteY8" fmla="*/ 1263375 h 1286194"/>
              <a:gd name="connsiteX9" fmla="*/ 120656 w 868563"/>
              <a:gd name="connsiteY9" fmla="*/ 1026867 h 1286194"/>
              <a:gd name="connsiteX10" fmla="*/ 125663 w 868563"/>
              <a:gd name="connsiteY10" fmla="*/ 503910 h 1286194"/>
              <a:gd name="connsiteX11" fmla="*/ 6961 w 868563"/>
              <a:gd name="connsiteY11" fmla="*/ 538413 h 1286194"/>
              <a:gd name="connsiteX0" fmla="*/ 6961 w 867791"/>
              <a:gd name="connsiteY0" fmla="*/ 538413 h 1312892"/>
              <a:gd name="connsiteX1" fmla="*/ 96872 w 867791"/>
              <a:gd name="connsiteY1" fmla="*/ 369894 h 1312892"/>
              <a:gd name="connsiteX2" fmla="*/ 81699 w 867791"/>
              <a:gd name="connsiteY2" fmla="*/ 165616 h 1312892"/>
              <a:gd name="connsiteX3" fmla="*/ 216382 w 867791"/>
              <a:gd name="connsiteY3" fmla="*/ 20360 h 1312892"/>
              <a:gd name="connsiteX4" fmla="*/ 567188 w 867791"/>
              <a:gd name="connsiteY4" fmla="*/ 9692 h 1312892"/>
              <a:gd name="connsiteX5" fmla="*/ 717366 w 867791"/>
              <a:gd name="connsiteY5" fmla="*/ 165383 h 1312892"/>
              <a:gd name="connsiteX6" fmla="*/ 860184 w 867791"/>
              <a:gd name="connsiteY6" fmla="*/ 958078 h 1312892"/>
              <a:gd name="connsiteX7" fmla="*/ 784134 w 867791"/>
              <a:gd name="connsiteY7" fmla="*/ 1242327 h 1312892"/>
              <a:gd name="connsiteX8" fmla="*/ 256000 w 867791"/>
              <a:gd name="connsiteY8" fmla="*/ 1298372 h 1312892"/>
              <a:gd name="connsiteX9" fmla="*/ 120656 w 867791"/>
              <a:gd name="connsiteY9" fmla="*/ 1026867 h 1312892"/>
              <a:gd name="connsiteX10" fmla="*/ 125663 w 867791"/>
              <a:gd name="connsiteY10" fmla="*/ 503910 h 1312892"/>
              <a:gd name="connsiteX11" fmla="*/ 6961 w 867791"/>
              <a:gd name="connsiteY11" fmla="*/ 538413 h 1312892"/>
              <a:gd name="connsiteX0" fmla="*/ 6961 w 867791"/>
              <a:gd name="connsiteY0" fmla="*/ 538413 h 1313923"/>
              <a:gd name="connsiteX1" fmla="*/ 96872 w 867791"/>
              <a:gd name="connsiteY1" fmla="*/ 369894 h 1313923"/>
              <a:gd name="connsiteX2" fmla="*/ 81699 w 867791"/>
              <a:gd name="connsiteY2" fmla="*/ 165616 h 1313923"/>
              <a:gd name="connsiteX3" fmla="*/ 216382 w 867791"/>
              <a:gd name="connsiteY3" fmla="*/ 20360 h 1313923"/>
              <a:gd name="connsiteX4" fmla="*/ 567188 w 867791"/>
              <a:gd name="connsiteY4" fmla="*/ 9692 h 1313923"/>
              <a:gd name="connsiteX5" fmla="*/ 717366 w 867791"/>
              <a:gd name="connsiteY5" fmla="*/ 165383 h 1313923"/>
              <a:gd name="connsiteX6" fmla="*/ 860184 w 867791"/>
              <a:gd name="connsiteY6" fmla="*/ 958078 h 1313923"/>
              <a:gd name="connsiteX7" fmla="*/ 784134 w 867791"/>
              <a:gd name="connsiteY7" fmla="*/ 1242327 h 1313923"/>
              <a:gd name="connsiteX8" fmla="*/ 256000 w 867791"/>
              <a:gd name="connsiteY8" fmla="*/ 1298372 h 1313923"/>
              <a:gd name="connsiteX9" fmla="*/ 145617 w 867791"/>
              <a:gd name="connsiteY9" fmla="*/ 1012668 h 1313923"/>
              <a:gd name="connsiteX10" fmla="*/ 125663 w 867791"/>
              <a:gd name="connsiteY10" fmla="*/ 503910 h 1313923"/>
              <a:gd name="connsiteX11" fmla="*/ 6961 w 867791"/>
              <a:gd name="connsiteY11" fmla="*/ 538413 h 1313923"/>
              <a:gd name="connsiteX0" fmla="*/ 6961 w 867791"/>
              <a:gd name="connsiteY0" fmla="*/ 538413 h 1310173"/>
              <a:gd name="connsiteX1" fmla="*/ 96872 w 867791"/>
              <a:gd name="connsiteY1" fmla="*/ 369894 h 1310173"/>
              <a:gd name="connsiteX2" fmla="*/ 81699 w 867791"/>
              <a:gd name="connsiteY2" fmla="*/ 165616 h 1310173"/>
              <a:gd name="connsiteX3" fmla="*/ 216382 w 867791"/>
              <a:gd name="connsiteY3" fmla="*/ 20360 h 1310173"/>
              <a:gd name="connsiteX4" fmla="*/ 567188 w 867791"/>
              <a:gd name="connsiteY4" fmla="*/ 9692 h 1310173"/>
              <a:gd name="connsiteX5" fmla="*/ 717366 w 867791"/>
              <a:gd name="connsiteY5" fmla="*/ 165383 h 1310173"/>
              <a:gd name="connsiteX6" fmla="*/ 860184 w 867791"/>
              <a:gd name="connsiteY6" fmla="*/ 958078 h 1310173"/>
              <a:gd name="connsiteX7" fmla="*/ 784134 w 867791"/>
              <a:gd name="connsiteY7" fmla="*/ 1242327 h 1310173"/>
              <a:gd name="connsiteX8" fmla="*/ 256000 w 867791"/>
              <a:gd name="connsiteY8" fmla="*/ 1298372 h 1310173"/>
              <a:gd name="connsiteX9" fmla="*/ 155978 w 867791"/>
              <a:gd name="connsiteY9" fmla="*/ 1064454 h 1310173"/>
              <a:gd name="connsiteX10" fmla="*/ 125663 w 867791"/>
              <a:gd name="connsiteY10" fmla="*/ 503910 h 1310173"/>
              <a:gd name="connsiteX11" fmla="*/ 6961 w 867791"/>
              <a:gd name="connsiteY11" fmla="*/ 538413 h 1310173"/>
              <a:gd name="connsiteX0" fmla="*/ 6961 w 867791"/>
              <a:gd name="connsiteY0" fmla="*/ 538413 h 1309445"/>
              <a:gd name="connsiteX1" fmla="*/ 96872 w 867791"/>
              <a:gd name="connsiteY1" fmla="*/ 369894 h 1309445"/>
              <a:gd name="connsiteX2" fmla="*/ 81699 w 867791"/>
              <a:gd name="connsiteY2" fmla="*/ 165616 h 1309445"/>
              <a:gd name="connsiteX3" fmla="*/ 216382 w 867791"/>
              <a:gd name="connsiteY3" fmla="*/ 20360 h 1309445"/>
              <a:gd name="connsiteX4" fmla="*/ 567188 w 867791"/>
              <a:gd name="connsiteY4" fmla="*/ 9692 h 1309445"/>
              <a:gd name="connsiteX5" fmla="*/ 717366 w 867791"/>
              <a:gd name="connsiteY5" fmla="*/ 165383 h 1309445"/>
              <a:gd name="connsiteX6" fmla="*/ 860184 w 867791"/>
              <a:gd name="connsiteY6" fmla="*/ 958078 h 1309445"/>
              <a:gd name="connsiteX7" fmla="*/ 784134 w 867791"/>
              <a:gd name="connsiteY7" fmla="*/ 1242327 h 1309445"/>
              <a:gd name="connsiteX8" fmla="*/ 256000 w 867791"/>
              <a:gd name="connsiteY8" fmla="*/ 1298372 h 1309445"/>
              <a:gd name="connsiteX9" fmla="*/ 149196 w 867791"/>
              <a:gd name="connsiteY9" fmla="*/ 1074561 h 1309445"/>
              <a:gd name="connsiteX10" fmla="*/ 125663 w 867791"/>
              <a:gd name="connsiteY10" fmla="*/ 503910 h 1309445"/>
              <a:gd name="connsiteX11" fmla="*/ 6961 w 867791"/>
              <a:gd name="connsiteY11" fmla="*/ 538413 h 1309445"/>
              <a:gd name="connsiteX0" fmla="*/ 6961 w 867791"/>
              <a:gd name="connsiteY0" fmla="*/ 538413 h 1309445"/>
              <a:gd name="connsiteX1" fmla="*/ 96872 w 867791"/>
              <a:gd name="connsiteY1" fmla="*/ 369894 h 1309445"/>
              <a:gd name="connsiteX2" fmla="*/ 81699 w 867791"/>
              <a:gd name="connsiteY2" fmla="*/ 165616 h 1309445"/>
              <a:gd name="connsiteX3" fmla="*/ 216382 w 867791"/>
              <a:gd name="connsiteY3" fmla="*/ 20360 h 1309445"/>
              <a:gd name="connsiteX4" fmla="*/ 567188 w 867791"/>
              <a:gd name="connsiteY4" fmla="*/ 9692 h 1309445"/>
              <a:gd name="connsiteX5" fmla="*/ 717366 w 867791"/>
              <a:gd name="connsiteY5" fmla="*/ 165383 h 1309445"/>
              <a:gd name="connsiteX6" fmla="*/ 860184 w 867791"/>
              <a:gd name="connsiteY6" fmla="*/ 958078 h 1309445"/>
              <a:gd name="connsiteX7" fmla="*/ 784134 w 867791"/>
              <a:gd name="connsiteY7" fmla="*/ 1242327 h 1309445"/>
              <a:gd name="connsiteX8" fmla="*/ 256000 w 867791"/>
              <a:gd name="connsiteY8" fmla="*/ 1298372 h 1309445"/>
              <a:gd name="connsiteX9" fmla="*/ 149196 w 867791"/>
              <a:gd name="connsiteY9" fmla="*/ 1074561 h 1309445"/>
              <a:gd name="connsiteX10" fmla="*/ 125663 w 867791"/>
              <a:gd name="connsiteY10" fmla="*/ 503910 h 1309445"/>
              <a:gd name="connsiteX11" fmla="*/ 6961 w 867791"/>
              <a:gd name="connsiteY11" fmla="*/ 538413 h 1309445"/>
              <a:gd name="connsiteX0" fmla="*/ 6961 w 867791"/>
              <a:gd name="connsiteY0" fmla="*/ 538413 h 1309445"/>
              <a:gd name="connsiteX1" fmla="*/ 96872 w 867791"/>
              <a:gd name="connsiteY1" fmla="*/ 369894 h 1309445"/>
              <a:gd name="connsiteX2" fmla="*/ 81699 w 867791"/>
              <a:gd name="connsiteY2" fmla="*/ 165616 h 1309445"/>
              <a:gd name="connsiteX3" fmla="*/ 216382 w 867791"/>
              <a:gd name="connsiteY3" fmla="*/ 20360 h 1309445"/>
              <a:gd name="connsiteX4" fmla="*/ 567188 w 867791"/>
              <a:gd name="connsiteY4" fmla="*/ 9692 h 1309445"/>
              <a:gd name="connsiteX5" fmla="*/ 717366 w 867791"/>
              <a:gd name="connsiteY5" fmla="*/ 165383 h 1309445"/>
              <a:gd name="connsiteX6" fmla="*/ 860184 w 867791"/>
              <a:gd name="connsiteY6" fmla="*/ 958078 h 1309445"/>
              <a:gd name="connsiteX7" fmla="*/ 784134 w 867791"/>
              <a:gd name="connsiteY7" fmla="*/ 1242327 h 1309445"/>
              <a:gd name="connsiteX8" fmla="*/ 256000 w 867791"/>
              <a:gd name="connsiteY8" fmla="*/ 1298372 h 1309445"/>
              <a:gd name="connsiteX9" fmla="*/ 149196 w 867791"/>
              <a:gd name="connsiteY9" fmla="*/ 1074561 h 1309445"/>
              <a:gd name="connsiteX10" fmla="*/ 125663 w 867791"/>
              <a:gd name="connsiteY10" fmla="*/ 503910 h 1309445"/>
              <a:gd name="connsiteX11" fmla="*/ 6961 w 867791"/>
              <a:gd name="connsiteY11" fmla="*/ 538413 h 1309445"/>
              <a:gd name="connsiteX0" fmla="*/ 6961 w 867791"/>
              <a:gd name="connsiteY0" fmla="*/ 538413 h 1306197"/>
              <a:gd name="connsiteX1" fmla="*/ 96872 w 867791"/>
              <a:gd name="connsiteY1" fmla="*/ 369894 h 1306197"/>
              <a:gd name="connsiteX2" fmla="*/ 81699 w 867791"/>
              <a:gd name="connsiteY2" fmla="*/ 165616 h 1306197"/>
              <a:gd name="connsiteX3" fmla="*/ 216382 w 867791"/>
              <a:gd name="connsiteY3" fmla="*/ 20360 h 1306197"/>
              <a:gd name="connsiteX4" fmla="*/ 567188 w 867791"/>
              <a:gd name="connsiteY4" fmla="*/ 9692 h 1306197"/>
              <a:gd name="connsiteX5" fmla="*/ 717366 w 867791"/>
              <a:gd name="connsiteY5" fmla="*/ 165383 h 1306197"/>
              <a:gd name="connsiteX6" fmla="*/ 860184 w 867791"/>
              <a:gd name="connsiteY6" fmla="*/ 958078 h 1306197"/>
              <a:gd name="connsiteX7" fmla="*/ 784134 w 867791"/>
              <a:gd name="connsiteY7" fmla="*/ 1242327 h 1306197"/>
              <a:gd name="connsiteX8" fmla="*/ 256000 w 867791"/>
              <a:gd name="connsiteY8" fmla="*/ 1298372 h 1306197"/>
              <a:gd name="connsiteX9" fmla="*/ 155507 w 867791"/>
              <a:gd name="connsiteY9" fmla="*/ 1120000 h 1306197"/>
              <a:gd name="connsiteX10" fmla="*/ 125663 w 867791"/>
              <a:gd name="connsiteY10" fmla="*/ 503910 h 1306197"/>
              <a:gd name="connsiteX11" fmla="*/ 6961 w 867791"/>
              <a:gd name="connsiteY11" fmla="*/ 538413 h 1306197"/>
              <a:gd name="connsiteX0" fmla="*/ 6961 w 867791"/>
              <a:gd name="connsiteY0" fmla="*/ 541531 h 1309315"/>
              <a:gd name="connsiteX1" fmla="*/ 96872 w 867791"/>
              <a:gd name="connsiteY1" fmla="*/ 373012 h 1309315"/>
              <a:gd name="connsiteX2" fmla="*/ 80003 w 867791"/>
              <a:gd name="connsiteY2" fmla="*/ 139416 h 1309315"/>
              <a:gd name="connsiteX3" fmla="*/ 216382 w 867791"/>
              <a:gd name="connsiteY3" fmla="*/ 23478 h 1309315"/>
              <a:gd name="connsiteX4" fmla="*/ 567188 w 867791"/>
              <a:gd name="connsiteY4" fmla="*/ 12810 h 1309315"/>
              <a:gd name="connsiteX5" fmla="*/ 717366 w 867791"/>
              <a:gd name="connsiteY5" fmla="*/ 168501 h 1309315"/>
              <a:gd name="connsiteX6" fmla="*/ 860184 w 867791"/>
              <a:gd name="connsiteY6" fmla="*/ 961196 h 1309315"/>
              <a:gd name="connsiteX7" fmla="*/ 784134 w 867791"/>
              <a:gd name="connsiteY7" fmla="*/ 1245445 h 1309315"/>
              <a:gd name="connsiteX8" fmla="*/ 256000 w 867791"/>
              <a:gd name="connsiteY8" fmla="*/ 1301490 h 1309315"/>
              <a:gd name="connsiteX9" fmla="*/ 155507 w 867791"/>
              <a:gd name="connsiteY9" fmla="*/ 1123118 h 1309315"/>
              <a:gd name="connsiteX10" fmla="*/ 125663 w 867791"/>
              <a:gd name="connsiteY10" fmla="*/ 507028 h 1309315"/>
              <a:gd name="connsiteX11" fmla="*/ 6961 w 867791"/>
              <a:gd name="connsiteY11" fmla="*/ 541531 h 1309315"/>
              <a:gd name="connsiteX0" fmla="*/ 6961 w 867791"/>
              <a:gd name="connsiteY0" fmla="*/ 541531 h 1309315"/>
              <a:gd name="connsiteX1" fmla="*/ 96872 w 867791"/>
              <a:gd name="connsiteY1" fmla="*/ 373012 h 1309315"/>
              <a:gd name="connsiteX2" fmla="*/ 80003 w 867791"/>
              <a:gd name="connsiteY2" fmla="*/ 139416 h 1309315"/>
              <a:gd name="connsiteX3" fmla="*/ 216382 w 867791"/>
              <a:gd name="connsiteY3" fmla="*/ 23478 h 1309315"/>
              <a:gd name="connsiteX4" fmla="*/ 567188 w 867791"/>
              <a:gd name="connsiteY4" fmla="*/ 12810 h 1309315"/>
              <a:gd name="connsiteX5" fmla="*/ 717366 w 867791"/>
              <a:gd name="connsiteY5" fmla="*/ 168501 h 1309315"/>
              <a:gd name="connsiteX6" fmla="*/ 860184 w 867791"/>
              <a:gd name="connsiteY6" fmla="*/ 961196 h 1309315"/>
              <a:gd name="connsiteX7" fmla="*/ 784134 w 867791"/>
              <a:gd name="connsiteY7" fmla="*/ 1245445 h 1309315"/>
              <a:gd name="connsiteX8" fmla="*/ 256000 w 867791"/>
              <a:gd name="connsiteY8" fmla="*/ 1301490 h 1309315"/>
              <a:gd name="connsiteX9" fmla="*/ 155507 w 867791"/>
              <a:gd name="connsiteY9" fmla="*/ 1123118 h 1309315"/>
              <a:gd name="connsiteX10" fmla="*/ 125663 w 867791"/>
              <a:gd name="connsiteY10" fmla="*/ 507028 h 1309315"/>
              <a:gd name="connsiteX11" fmla="*/ 6961 w 867791"/>
              <a:gd name="connsiteY11" fmla="*/ 541531 h 1309315"/>
              <a:gd name="connsiteX0" fmla="*/ 6961 w 867791"/>
              <a:gd name="connsiteY0" fmla="*/ 539700 h 1307484"/>
              <a:gd name="connsiteX1" fmla="*/ 96872 w 867791"/>
              <a:gd name="connsiteY1" fmla="*/ 371181 h 1307484"/>
              <a:gd name="connsiteX2" fmla="*/ 77366 w 867791"/>
              <a:gd name="connsiteY2" fmla="*/ 91980 h 1307484"/>
              <a:gd name="connsiteX3" fmla="*/ 216382 w 867791"/>
              <a:gd name="connsiteY3" fmla="*/ 21647 h 1307484"/>
              <a:gd name="connsiteX4" fmla="*/ 567188 w 867791"/>
              <a:gd name="connsiteY4" fmla="*/ 10979 h 1307484"/>
              <a:gd name="connsiteX5" fmla="*/ 717366 w 867791"/>
              <a:gd name="connsiteY5" fmla="*/ 166670 h 1307484"/>
              <a:gd name="connsiteX6" fmla="*/ 860184 w 867791"/>
              <a:gd name="connsiteY6" fmla="*/ 959365 h 1307484"/>
              <a:gd name="connsiteX7" fmla="*/ 784134 w 867791"/>
              <a:gd name="connsiteY7" fmla="*/ 1243614 h 1307484"/>
              <a:gd name="connsiteX8" fmla="*/ 256000 w 867791"/>
              <a:gd name="connsiteY8" fmla="*/ 1299659 h 1307484"/>
              <a:gd name="connsiteX9" fmla="*/ 155507 w 867791"/>
              <a:gd name="connsiteY9" fmla="*/ 1121287 h 1307484"/>
              <a:gd name="connsiteX10" fmla="*/ 125663 w 867791"/>
              <a:gd name="connsiteY10" fmla="*/ 505197 h 1307484"/>
              <a:gd name="connsiteX11" fmla="*/ 6961 w 867791"/>
              <a:gd name="connsiteY11" fmla="*/ 539700 h 1307484"/>
              <a:gd name="connsiteX0" fmla="*/ 6961 w 867791"/>
              <a:gd name="connsiteY0" fmla="*/ 550995 h 1318779"/>
              <a:gd name="connsiteX1" fmla="*/ 96872 w 867791"/>
              <a:gd name="connsiteY1" fmla="*/ 382476 h 1318779"/>
              <a:gd name="connsiteX2" fmla="*/ 77366 w 867791"/>
              <a:gd name="connsiteY2" fmla="*/ 103275 h 1318779"/>
              <a:gd name="connsiteX3" fmla="*/ 229757 w 867791"/>
              <a:gd name="connsiteY3" fmla="*/ 9471 h 1318779"/>
              <a:gd name="connsiteX4" fmla="*/ 567188 w 867791"/>
              <a:gd name="connsiteY4" fmla="*/ 22274 h 1318779"/>
              <a:gd name="connsiteX5" fmla="*/ 717366 w 867791"/>
              <a:gd name="connsiteY5" fmla="*/ 177965 h 1318779"/>
              <a:gd name="connsiteX6" fmla="*/ 860184 w 867791"/>
              <a:gd name="connsiteY6" fmla="*/ 970660 h 1318779"/>
              <a:gd name="connsiteX7" fmla="*/ 784134 w 867791"/>
              <a:gd name="connsiteY7" fmla="*/ 1254909 h 1318779"/>
              <a:gd name="connsiteX8" fmla="*/ 256000 w 867791"/>
              <a:gd name="connsiteY8" fmla="*/ 1310954 h 1318779"/>
              <a:gd name="connsiteX9" fmla="*/ 155507 w 867791"/>
              <a:gd name="connsiteY9" fmla="*/ 1132582 h 1318779"/>
              <a:gd name="connsiteX10" fmla="*/ 125663 w 867791"/>
              <a:gd name="connsiteY10" fmla="*/ 516492 h 1318779"/>
              <a:gd name="connsiteX11" fmla="*/ 6961 w 867791"/>
              <a:gd name="connsiteY11" fmla="*/ 550995 h 1318779"/>
              <a:gd name="connsiteX0" fmla="*/ 6961 w 867791"/>
              <a:gd name="connsiteY0" fmla="*/ 560584 h 1328368"/>
              <a:gd name="connsiteX1" fmla="*/ 96872 w 867791"/>
              <a:gd name="connsiteY1" fmla="*/ 392065 h 1328368"/>
              <a:gd name="connsiteX2" fmla="*/ 77366 w 867791"/>
              <a:gd name="connsiteY2" fmla="*/ 112864 h 1328368"/>
              <a:gd name="connsiteX3" fmla="*/ 229757 w 867791"/>
              <a:gd name="connsiteY3" fmla="*/ 19060 h 1328368"/>
              <a:gd name="connsiteX4" fmla="*/ 566246 w 867791"/>
              <a:gd name="connsiteY4" fmla="*/ 15575 h 1328368"/>
              <a:gd name="connsiteX5" fmla="*/ 717366 w 867791"/>
              <a:gd name="connsiteY5" fmla="*/ 187554 h 1328368"/>
              <a:gd name="connsiteX6" fmla="*/ 860184 w 867791"/>
              <a:gd name="connsiteY6" fmla="*/ 980249 h 1328368"/>
              <a:gd name="connsiteX7" fmla="*/ 784134 w 867791"/>
              <a:gd name="connsiteY7" fmla="*/ 1264498 h 1328368"/>
              <a:gd name="connsiteX8" fmla="*/ 256000 w 867791"/>
              <a:gd name="connsiteY8" fmla="*/ 1320543 h 1328368"/>
              <a:gd name="connsiteX9" fmla="*/ 155507 w 867791"/>
              <a:gd name="connsiteY9" fmla="*/ 1142171 h 1328368"/>
              <a:gd name="connsiteX10" fmla="*/ 125663 w 867791"/>
              <a:gd name="connsiteY10" fmla="*/ 526081 h 1328368"/>
              <a:gd name="connsiteX11" fmla="*/ 6961 w 867791"/>
              <a:gd name="connsiteY11" fmla="*/ 560584 h 1328368"/>
              <a:gd name="connsiteX0" fmla="*/ 6961 w 865870"/>
              <a:gd name="connsiteY0" fmla="*/ 560584 h 1328871"/>
              <a:gd name="connsiteX1" fmla="*/ 96872 w 865870"/>
              <a:gd name="connsiteY1" fmla="*/ 392065 h 1328871"/>
              <a:gd name="connsiteX2" fmla="*/ 77366 w 865870"/>
              <a:gd name="connsiteY2" fmla="*/ 112864 h 1328871"/>
              <a:gd name="connsiteX3" fmla="*/ 229757 w 865870"/>
              <a:gd name="connsiteY3" fmla="*/ 19060 h 1328871"/>
              <a:gd name="connsiteX4" fmla="*/ 566246 w 865870"/>
              <a:gd name="connsiteY4" fmla="*/ 15575 h 1328871"/>
              <a:gd name="connsiteX5" fmla="*/ 717366 w 865870"/>
              <a:gd name="connsiteY5" fmla="*/ 187554 h 1328871"/>
              <a:gd name="connsiteX6" fmla="*/ 860184 w 865870"/>
              <a:gd name="connsiteY6" fmla="*/ 980249 h 1328871"/>
              <a:gd name="connsiteX7" fmla="*/ 784134 w 865870"/>
              <a:gd name="connsiteY7" fmla="*/ 1264498 h 1328871"/>
              <a:gd name="connsiteX8" fmla="*/ 314963 w 865870"/>
              <a:gd name="connsiteY8" fmla="*/ 1321127 h 1328871"/>
              <a:gd name="connsiteX9" fmla="*/ 155507 w 865870"/>
              <a:gd name="connsiteY9" fmla="*/ 1142171 h 1328871"/>
              <a:gd name="connsiteX10" fmla="*/ 125663 w 865870"/>
              <a:gd name="connsiteY10" fmla="*/ 526081 h 1328871"/>
              <a:gd name="connsiteX11" fmla="*/ 6961 w 865870"/>
              <a:gd name="connsiteY11" fmla="*/ 560584 h 1328871"/>
              <a:gd name="connsiteX0" fmla="*/ 6961 w 865870"/>
              <a:gd name="connsiteY0" fmla="*/ 560584 h 1328712"/>
              <a:gd name="connsiteX1" fmla="*/ 96872 w 865870"/>
              <a:gd name="connsiteY1" fmla="*/ 392065 h 1328712"/>
              <a:gd name="connsiteX2" fmla="*/ 77366 w 865870"/>
              <a:gd name="connsiteY2" fmla="*/ 112864 h 1328712"/>
              <a:gd name="connsiteX3" fmla="*/ 229757 w 865870"/>
              <a:gd name="connsiteY3" fmla="*/ 19060 h 1328712"/>
              <a:gd name="connsiteX4" fmla="*/ 566246 w 865870"/>
              <a:gd name="connsiteY4" fmla="*/ 15575 h 1328712"/>
              <a:gd name="connsiteX5" fmla="*/ 717366 w 865870"/>
              <a:gd name="connsiteY5" fmla="*/ 187554 h 1328712"/>
              <a:gd name="connsiteX6" fmla="*/ 860184 w 865870"/>
              <a:gd name="connsiteY6" fmla="*/ 980249 h 1328712"/>
              <a:gd name="connsiteX7" fmla="*/ 784134 w 865870"/>
              <a:gd name="connsiteY7" fmla="*/ 1264498 h 1328712"/>
              <a:gd name="connsiteX8" fmla="*/ 314963 w 865870"/>
              <a:gd name="connsiteY8" fmla="*/ 1321127 h 1328712"/>
              <a:gd name="connsiteX9" fmla="*/ 177736 w 865870"/>
              <a:gd name="connsiteY9" fmla="*/ 1144426 h 1328712"/>
              <a:gd name="connsiteX10" fmla="*/ 125663 w 865870"/>
              <a:gd name="connsiteY10" fmla="*/ 526081 h 1328712"/>
              <a:gd name="connsiteX11" fmla="*/ 6961 w 865870"/>
              <a:gd name="connsiteY11" fmla="*/ 560584 h 1328712"/>
              <a:gd name="connsiteX0" fmla="*/ 6961 w 864913"/>
              <a:gd name="connsiteY0" fmla="*/ 560584 h 1327274"/>
              <a:gd name="connsiteX1" fmla="*/ 96872 w 864913"/>
              <a:gd name="connsiteY1" fmla="*/ 392065 h 1327274"/>
              <a:gd name="connsiteX2" fmla="*/ 77366 w 864913"/>
              <a:gd name="connsiteY2" fmla="*/ 112864 h 1327274"/>
              <a:gd name="connsiteX3" fmla="*/ 229757 w 864913"/>
              <a:gd name="connsiteY3" fmla="*/ 19060 h 1327274"/>
              <a:gd name="connsiteX4" fmla="*/ 566246 w 864913"/>
              <a:gd name="connsiteY4" fmla="*/ 15575 h 1327274"/>
              <a:gd name="connsiteX5" fmla="*/ 717366 w 864913"/>
              <a:gd name="connsiteY5" fmla="*/ 187554 h 1327274"/>
              <a:gd name="connsiteX6" fmla="*/ 860184 w 864913"/>
              <a:gd name="connsiteY6" fmla="*/ 980249 h 1327274"/>
              <a:gd name="connsiteX7" fmla="*/ 784134 w 864913"/>
              <a:gd name="connsiteY7" fmla="*/ 1264498 h 1327274"/>
              <a:gd name="connsiteX8" fmla="*/ 351698 w 864913"/>
              <a:gd name="connsiteY8" fmla="*/ 1319456 h 1327274"/>
              <a:gd name="connsiteX9" fmla="*/ 177736 w 864913"/>
              <a:gd name="connsiteY9" fmla="*/ 1144426 h 1327274"/>
              <a:gd name="connsiteX10" fmla="*/ 125663 w 864913"/>
              <a:gd name="connsiteY10" fmla="*/ 526081 h 1327274"/>
              <a:gd name="connsiteX11" fmla="*/ 6961 w 864913"/>
              <a:gd name="connsiteY11" fmla="*/ 560584 h 1327274"/>
              <a:gd name="connsiteX0" fmla="*/ 6961 w 878410"/>
              <a:gd name="connsiteY0" fmla="*/ 560584 h 1325203"/>
              <a:gd name="connsiteX1" fmla="*/ 96872 w 878410"/>
              <a:gd name="connsiteY1" fmla="*/ 392065 h 1325203"/>
              <a:gd name="connsiteX2" fmla="*/ 77366 w 878410"/>
              <a:gd name="connsiteY2" fmla="*/ 112864 h 1325203"/>
              <a:gd name="connsiteX3" fmla="*/ 229757 w 878410"/>
              <a:gd name="connsiteY3" fmla="*/ 19060 h 1325203"/>
              <a:gd name="connsiteX4" fmla="*/ 566246 w 878410"/>
              <a:gd name="connsiteY4" fmla="*/ 15575 h 1325203"/>
              <a:gd name="connsiteX5" fmla="*/ 717366 w 878410"/>
              <a:gd name="connsiteY5" fmla="*/ 187554 h 1325203"/>
              <a:gd name="connsiteX6" fmla="*/ 860184 w 878410"/>
              <a:gd name="connsiteY6" fmla="*/ 980249 h 1325203"/>
              <a:gd name="connsiteX7" fmla="*/ 819942 w 878410"/>
              <a:gd name="connsiteY7" fmla="*/ 1254587 h 1325203"/>
              <a:gd name="connsiteX8" fmla="*/ 351698 w 878410"/>
              <a:gd name="connsiteY8" fmla="*/ 1319456 h 1325203"/>
              <a:gd name="connsiteX9" fmla="*/ 177736 w 878410"/>
              <a:gd name="connsiteY9" fmla="*/ 1144426 h 1325203"/>
              <a:gd name="connsiteX10" fmla="*/ 125663 w 878410"/>
              <a:gd name="connsiteY10" fmla="*/ 526081 h 1325203"/>
              <a:gd name="connsiteX11" fmla="*/ 6961 w 878410"/>
              <a:gd name="connsiteY11" fmla="*/ 560584 h 1325203"/>
              <a:gd name="connsiteX0" fmla="*/ 6961 w 879480"/>
              <a:gd name="connsiteY0" fmla="*/ 560584 h 1324478"/>
              <a:gd name="connsiteX1" fmla="*/ 96872 w 879480"/>
              <a:gd name="connsiteY1" fmla="*/ 392065 h 1324478"/>
              <a:gd name="connsiteX2" fmla="*/ 77366 w 879480"/>
              <a:gd name="connsiteY2" fmla="*/ 112864 h 1324478"/>
              <a:gd name="connsiteX3" fmla="*/ 229757 w 879480"/>
              <a:gd name="connsiteY3" fmla="*/ 19060 h 1324478"/>
              <a:gd name="connsiteX4" fmla="*/ 566246 w 879480"/>
              <a:gd name="connsiteY4" fmla="*/ 15575 h 1324478"/>
              <a:gd name="connsiteX5" fmla="*/ 717366 w 879480"/>
              <a:gd name="connsiteY5" fmla="*/ 187554 h 1324478"/>
              <a:gd name="connsiteX6" fmla="*/ 861931 w 879480"/>
              <a:gd name="connsiteY6" fmla="*/ 1026005 h 1324478"/>
              <a:gd name="connsiteX7" fmla="*/ 819942 w 879480"/>
              <a:gd name="connsiteY7" fmla="*/ 1254587 h 1324478"/>
              <a:gd name="connsiteX8" fmla="*/ 351698 w 879480"/>
              <a:gd name="connsiteY8" fmla="*/ 1319456 h 1324478"/>
              <a:gd name="connsiteX9" fmla="*/ 177736 w 879480"/>
              <a:gd name="connsiteY9" fmla="*/ 1144426 h 1324478"/>
              <a:gd name="connsiteX10" fmla="*/ 125663 w 879480"/>
              <a:gd name="connsiteY10" fmla="*/ 526081 h 1324478"/>
              <a:gd name="connsiteX11" fmla="*/ 6961 w 879480"/>
              <a:gd name="connsiteY11" fmla="*/ 560584 h 1324478"/>
              <a:gd name="connsiteX0" fmla="*/ 6961 w 864502"/>
              <a:gd name="connsiteY0" fmla="*/ 560584 h 1326578"/>
              <a:gd name="connsiteX1" fmla="*/ 96872 w 864502"/>
              <a:gd name="connsiteY1" fmla="*/ 392065 h 1326578"/>
              <a:gd name="connsiteX2" fmla="*/ 77366 w 864502"/>
              <a:gd name="connsiteY2" fmla="*/ 112864 h 1326578"/>
              <a:gd name="connsiteX3" fmla="*/ 229757 w 864502"/>
              <a:gd name="connsiteY3" fmla="*/ 19060 h 1326578"/>
              <a:gd name="connsiteX4" fmla="*/ 566246 w 864502"/>
              <a:gd name="connsiteY4" fmla="*/ 15575 h 1326578"/>
              <a:gd name="connsiteX5" fmla="*/ 717366 w 864502"/>
              <a:gd name="connsiteY5" fmla="*/ 187554 h 1326578"/>
              <a:gd name="connsiteX6" fmla="*/ 861931 w 864502"/>
              <a:gd name="connsiteY6" fmla="*/ 1026005 h 1326578"/>
              <a:gd name="connsiteX7" fmla="*/ 773212 w 864502"/>
              <a:gd name="connsiteY7" fmla="*/ 1266151 h 1326578"/>
              <a:gd name="connsiteX8" fmla="*/ 351698 w 864502"/>
              <a:gd name="connsiteY8" fmla="*/ 1319456 h 1326578"/>
              <a:gd name="connsiteX9" fmla="*/ 177736 w 864502"/>
              <a:gd name="connsiteY9" fmla="*/ 1144426 h 1326578"/>
              <a:gd name="connsiteX10" fmla="*/ 125663 w 864502"/>
              <a:gd name="connsiteY10" fmla="*/ 526081 h 1326578"/>
              <a:gd name="connsiteX11" fmla="*/ 6961 w 864502"/>
              <a:gd name="connsiteY11" fmla="*/ 560584 h 1326578"/>
              <a:gd name="connsiteX0" fmla="*/ 6961 w 864110"/>
              <a:gd name="connsiteY0" fmla="*/ 560584 h 1331877"/>
              <a:gd name="connsiteX1" fmla="*/ 96872 w 864110"/>
              <a:gd name="connsiteY1" fmla="*/ 392065 h 1331877"/>
              <a:gd name="connsiteX2" fmla="*/ 77366 w 864110"/>
              <a:gd name="connsiteY2" fmla="*/ 112864 h 1331877"/>
              <a:gd name="connsiteX3" fmla="*/ 229757 w 864110"/>
              <a:gd name="connsiteY3" fmla="*/ 19060 h 1331877"/>
              <a:gd name="connsiteX4" fmla="*/ 566246 w 864110"/>
              <a:gd name="connsiteY4" fmla="*/ 15575 h 1331877"/>
              <a:gd name="connsiteX5" fmla="*/ 717366 w 864110"/>
              <a:gd name="connsiteY5" fmla="*/ 187554 h 1331877"/>
              <a:gd name="connsiteX6" fmla="*/ 861931 w 864110"/>
              <a:gd name="connsiteY6" fmla="*/ 1026005 h 1331877"/>
              <a:gd name="connsiteX7" fmla="*/ 773212 w 864110"/>
              <a:gd name="connsiteY7" fmla="*/ 1266151 h 1331877"/>
              <a:gd name="connsiteX8" fmla="*/ 386884 w 864110"/>
              <a:gd name="connsiteY8" fmla="*/ 1325422 h 1331877"/>
              <a:gd name="connsiteX9" fmla="*/ 177736 w 864110"/>
              <a:gd name="connsiteY9" fmla="*/ 1144426 h 1331877"/>
              <a:gd name="connsiteX10" fmla="*/ 125663 w 864110"/>
              <a:gd name="connsiteY10" fmla="*/ 526081 h 1331877"/>
              <a:gd name="connsiteX11" fmla="*/ 6961 w 864110"/>
              <a:gd name="connsiteY11" fmla="*/ 560584 h 1331877"/>
              <a:gd name="connsiteX0" fmla="*/ 6961 w 864110"/>
              <a:gd name="connsiteY0" fmla="*/ 560584 h 1332354"/>
              <a:gd name="connsiteX1" fmla="*/ 96872 w 864110"/>
              <a:gd name="connsiteY1" fmla="*/ 392065 h 1332354"/>
              <a:gd name="connsiteX2" fmla="*/ 77366 w 864110"/>
              <a:gd name="connsiteY2" fmla="*/ 112864 h 1332354"/>
              <a:gd name="connsiteX3" fmla="*/ 229757 w 864110"/>
              <a:gd name="connsiteY3" fmla="*/ 19060 h 1332354"/>
              <a:gd name="connsiteX4" fmla="*/ 566246 w 864110"/>
              <a:gd name="connsiteY4" fmla="*/ 15575 h 1332354"/>
              <a:gd name="connsiteX5" fmla="*/ 717366 w 864110"/>
              <a:gd name="connsiteY5" fmla="*/ 187554 h 1332354"/>
              <a:gd name="connsiteX6" fmla="*/ 861931 w 864110"/>
              <a:gd name="connsiteY6" fmla="*/ 1026005 h 1332354"/>
              <a:gd name="connsiteX7" fmla="*/ 773212 w 864110"/>
              <a:gd name="connsiteY7" fmla="*/ 1266151 h 1332354"/>
              <a:gd name="connsiteX8" fmla="*/ 386884 w 864110"/>
              <a:gd name="connsiteY8" fmla="*/ 1325422 h 1332354"/>
              <a:gd name="connsiteX9" fmla="*/ 197485 w 864110"/>
              <a:gd name="connsiteY9" fmla="*/ 1137282 h 1332354"/>
              <a:gd name="connsiteX10" fmla="*/ 125663 w 864110"/>
              <a:gd name="connsiteY10" fmla="*/ 526081 h 1332354"/>
              <a:gd name="connsiteX11" fmla="*/ 6961 w 864110"/>
              <a:gd name="connsiteY11" fmla="*/ 560584 h 1332354"/>
              <a:gd name="connsiteX0" fmla="*/ 6961 w 864110"/>
              <a:gd name="connsiteY0" fmla="*/ 560674 h 1332444"/>
              <a:gd name="connsiteX1" fmla="*/ 96872 w 864110"/>
              <a:gd name="connsiteY1" fmla="*/ 392155 h 1332444"/>
              <a:gd name="connsiteX2" fmla="*/ 79552 w 864110"/>
              <a:gd name="connsiteY2" fmla="*/ 114810 h 1332444"/>
              <a:gd name="connsiteX3" fmla="*/ 229757 w 864110"/>
              <a:gd name="connsiteY3" fmla="*/ 19150 h 1332444"/>
              <a:gd name="connsiteX4" fmla="*/ 566246 w 864110"/>
              <a:gd name="connsiteY4" fmla="*/ 15665 h 1332444"/>
              <a:gd name="connsiteX5" fmla="*/ 717366 w 864110"/>
              <a:gd name="connsiteY5" fmla="*/ 187644 h 1332444"/>
              <a:gd name="connsiteX6" fmla="*/ 861931 w 864110"/>
              <a:gd name="connsiteY6" fmla="*/ 1026095 h 1332444"/>
              <a:gd name="connsiteX7" fmla="*/ 773212 w 864110"/>
              <a:gd name="connsiteY7" fmla="*/ 1266241 h 1332444"/>
              <a:gd name="connsiteX8" fmla="*/ 386884 w 864110"/>
              <a:gd name="connsiteY8" fmla="*/ 1325512 h 1332444"/>
              <a:gd name="connsiteX9" fmla="*/ 197485 w 864110"/>
              <a:gd name="connsiteY9" fmla="*/ 1137372 h 1332444"/>
              <a:gd name="connsiteX10" fmla="*/ 125663 w 864110"/>
              <a:gd name="connsiteY10" fmla="*/ 526171 h 1332444"/>
              <a:gd name="connsiteX11" fmla="*/ 6961 w 864110"/>
              <a:gd name="connsiteY11" fmla="*/ 560674 h 1332444"/>
              <a:gd name="connsiteX0" fmla="*/ 8576 w 843625"/>
              <a:gd name="connsiteY0" fmla="*/ 550409 h 1332444"/>
              <a:gd name="connsiteX1" fmla="*/ 76387 w 843625"/>
              <a:gd name="connsiteY1" fmla="*/ 392155 h 1332444"/>
              <a:gd name="connsiteX2" fmla="*/ 59067 w 843625"/>
              <a:gd name="connsiteY2" fmla="*/ 114810 h 1332444"/>
              <a:gd name="connsiteX3" fmla="*/ 209272 w 843625"/>
              <a:gd name="connsiteY3" fmla="*/ 19150 h 1332444"/>
              <a:gd name="connsiteX4" fmla="*/ 545761 w 843625"/>
              <a:gd name="connsiteY4" fmla="*/ 15665 h 1332444"/>
              <a:gd name="connsiteX5" fmla="*/ 696881 w 843625"/>
              <a:gd name="connsiteY5" fmla="*/ 187644 h 1332444"/>
              <a:gd name="connsiteX6" fmla="*/ 841446 w 843625"/>
              <a:gd name="connsiteY6" fmla="*/ 1026095 h 1332444"/>
              <a:gd name="connsiteX7" fmla="*/ 752727 w 843625"/>
              <a:gd name="connsiteY7" fmla="*/ 1266241 h 1332444"/>
              <a:gd name="connsiteX8" fmla="*/ 366399 w 843625"/>
              <a:gd name="connsiteY8" fmla="*/ 1325512 h 1332444"/>
              <a:gd name="connsiteX9" fmla="*/ 177000 w 843625"/>
              <a:gd name="connsiteY9" fmla="*/ 1137372 h 1332444"/>
              <a:gd name="connsiteX10" fmla="*/ 105178 w 843625"/>
              <a:gd name="connsiteY10" fmla="*/ 526171 h 1332444"/>
              <a:gd name="connsiteX11" fmla="*/ 8576 w 843625"/>
              <a:gd name="connsiteY11" fmla="*/ 550409 h 1332444"/>
              <a:gd name="connsiteX0" fmla="*/ 8576 w 843625"/>
              <a:gd name="connsiteY0" fmla="*/ 550409 h 1332444"/>
              <a:gd name="connsiteX1" fmla="*/ 76387 w 843625"/>
              <a:gd name="connsiteY1" fmla="*/ 392155 h 1332444"/>
              <a:gd name="connsiteX2" fmla="*/ 59067 w 843625"/>
              <a:gd name="connsiteY2" fmla="*/ 114810 h 1332444"/>
              <a:gd name="connsiteX3" fmla="*/ 209272 w 843625"/>
              <a:gd name="connsiteY3" fmla="*/ 19150 h 1332444"/>
              <a:gd name="connsiteX4" fmla="*/ 545761 w 843625"/>
              <a:gd name="connsiteY4" fmla="*/ 15665 h 1332444"/>
              <a:gd name="connsiteX5" fmla="*/ 696881 w 843625"/>
              <a:gd name="connsiteY5" fmla="*/ 187644 h 1332444"/>
              <a:gd name="connsiteX6" fmla="*/ 841446 w 843625"/>
              <a:gd name="connsiteY6" fmla="*/ 1026095 h 1332444"/>
              <a:gd name="connsiteX7" fmla="*/ 752727 w 843625"/>
              <a:gd name="connsiteY7" fmla="*/ 1266241 h 1332444"/>
              <a:gd name="connsiteX8" fmla="*/ 366399 w 843625"/>
              <a:gd name="connsiteY8" fmla="*/ 1325512 h 1332444"/>
              <a:gd name="connsiteX9" fmla="*/ 177000 w 843625"/>
              <a:gd name="connsiteY9" fmla="*/ 1137372 h 1332444"/>
              <a:gd name="connsiteX10" fmla="*/ 105178 w 843625"/>
              <a:gd name="connsiteY10" fmla="*/ 526171 h 1332444"/>
              <a:gd name="connsiteX11" fmla="*/ 8576 w 843625"/>
              <a:gd name="connsiteY11" fmla="*/ 550409 h 1332444"/>
              <a:gd name="connsiteX0" fmla="*/ 8576 w 843625"/>
              <a:gd name="connsiteY0" fmla="*/ 550409 h 1332528"/>
              <a:gd name="connsiteX1" fmla="*/ 76387 w 843625"/>
              <a:gd name="connsiteY1" fmla="*/ 392155 h 1332528"/>
              <a:gd name="connsiteX2" fmla="*/ 59067 w 843625"/>
              <a:gd name="connsiteY2" fmla="*/ 114810 h 1332528"/>
              <a:gd name="connsiteX3" fmla="*/ 209272 w 843625"/>
              <a:gd name="connsiteY3" fmla="*/ 19150 h 1332528"/>
              <a:gd name="connsiteX4" fmla="*/ 545761 w 843625"/>
              <a:gd name="connsiteY4" fmla="*/ 15665 h 1332528"/>
              <a:gd name="connsiteX5" fmla="*/ 696881 w 843625"/>
              <a:gd name="connsiteY5" fmla="*/ 187644 h 1332528"/>
              <a:gd name="connsiteX6" fmla="*/ 841446 w 843625"/>
              <a:gd name="connsiteY6" fmla="*/ 1026095 h 1332528"/>
              <a:gd name="connsiteX7" fmla="*/ 752727 w 843625"/>
              <a:gd name="connsiteY7" fmla="*/ 1266241 h 1332528"/>
              <a:gd name="connsiteX8" fmla="*/ 366399 w 843625"/>
              <a:gd name="connsiteY8" fmla="*/ 1325512 h 1332528"/>
              <a:gd name="connsiteX9" fmla="*/ 184643 w 843625"/>
              <a:gd name="connsiteY9" fmla="*/ 1136120 h 1332528"/>
              <a:gd name="connsiteX10" fmla="*/ 105178 w 843625"/>
              <a:gd name="connsiteY10" fmla="*/ 526171 h 1332528"/>
              <a:gd name="connsiteX11" fmla="*/ 8576 w 843625"/>
              <a:gd name="connsiteY11" fmla="*/ 550409 h 1332528"/>
              <a:gd name="connsiteX0" fmla="*/ 8576 w 843404"/>
              <a:gd name="connsiteY0" fmla="*/ 550409 h 1327013"/>
              <a:gd name="connsiteX1" fmla="*/ 76387 w 843404"/>
              <a:gd name="connsiteY1" fmla="*/ 392155 h 1327013"/>
              <a:gd name="connsiteX2" fmla="*/ 59067 w 843404"/>
              <a:gd name="connsiteY2" fmla="*/ 114810 h 1327013"/>
              <a:gd name="connsiteX3" fmla="*/ 209272 w 843404"/>
              <a:gd name="connsiteY3" fmla="*/ 19150 h 1327013"/>
              <a:gd name="connsiteX4" fmla="*/ 545761 w 843404"/>
              <a:gd name="connsiteY4" fmla="*/ 15665 h 1327013"/>
              <a:gd name="connsiteX5" fmla="*/ 696881 w 843404"/>
              <a:gd name="connsiteY5" fmla="*/ 187644 h 1327013"/>
              <a:gd name="connsiteX6" fmla="*/ 841446 w 843404"/>
              <a:gd name="connsiteY6" fmla="*/ 1026095 h 1327013"/>
              <a:gd name="connsiteX7" fmla="*/ 752727 w 843404"/>
              <a:gd name="connsiteY7" fmla="*/ 1266241 h 1327013"/>
              <a:gd name="connsiteX8" fmla="*/ 390961 w 843404"/>
              <a:gd name="connsiteY8" fmla="*/ 1319274 h 1327013"/>
              <a:gd name="connsiteX9" fmla="*/ 184643 w 843404"/>
              <a:gd name="connsiteY9" fmla="*/ 1136120 h 1327013"/>
              <a:gd name="connsiteX10" fmla="*/ 105178 w 843404"/>
              <a:gd name="connsiteY10" fmla="*/ 526171 h 1327013"/>
              <a:gd name="connsiteX11" fmla="*/ 8576 w 843404"/>
              <a:gd name="connsiteY11" fmla="*/ 550409 h 1327013"/>
              <a:gd name="connsiteX0" fmla="*/ 8576 w 843404"/>
              <a:gd name="connsiteY0" fmla="*/ 567995 h 1344599"/>
              <a:gd name="connsiteX1" fmla="*/ 76387 w 843404"/>
              <a:gd name="connsiteY1" fmla="*/ 409741 h 1344599"/>
              <a:gd name="connsiteX2" fmla="*/ 59067 w 843404"/>
              <a:gd name="connsiteY2" fmla="*/ 132396 h 1344599"/>
              <a:gd name="connsiteX3" fmla="*/ 262200 w 843404"/>
              <a:gd name="connsiteY3" fmla="*/ 8133 h 1344599"/>
              <a:gd name="connsiteX4" fmla="*/ 545761 w 843404"/>
              <a:gd name="connsiteY4" fmla="*/ 33251 h 1344599"/>
              <a:gd name="connsiteX5" fmla="*/ 696881 w 843404"/>
              <a:gd name="connsiteY5" fmla="*/ 205230 h 1344599"/>
              <a:gd name="connsiteX6" fmla="*/ 841446 w 843404"/>
              <a:gd name="connsiteY6" fmla="*/ 1043681 h 1344599"/>
              <a:gd name="connsiteX7" fmla="*/ 752727 w 843404"/>
              <a:gd name="connsiteY7" fmla="*/ 1283827 h 1344599"/>
              <a:gd name="connsiteX8" fmla="*/ 390961 w 843404"/>
              <a:gd name="connsiteY8" fmla="*/ 1336860 h 1344599"/>
              <a:gd name="connsiteX9" fmla="*/ 184643 w 843404"/>
              <a:gd name="connsiteY9" fmla="*/ 1153706 h 1344599"/>
              <a:gd name="connsiteX10" fmla="*/ 105178 w 843404"/>
              <a:gd name="connsiteY10" fmla="*/ 543757 h 1344599"/>
              <a:gd name="connsiteX11" fmla="*/ 8576 w 843404"/>
              <a:gd name="connsiteY11" fmla="*/ 567995 h 1344599"/>
              <a:gd name="connsiteX0" fmla="*/ 8576 w 843404"/>
              <a:gd name="connsiteY0" fmla="*/ 567509 h 1344113"/>
              <a:gd name="connsiteX1" fmla="*/ 76387 w 843404"/>
              <a:gd name="connsiteY1" fmla="*/ 409255 h 1344113"/>
              <a:gd name="connsiteX2" fmla="*/ 99190 w 843404"/>
              <a:gd name="connsiteY2" fmla="*/ 125338 h 1344113"/>
              <a:gd name="connsiteX3" fmla="*/ 262200 w 843404"/>
              <a:gd name="connsiteY3" fmla="*/ 7647 h 1344113"/>
              <a:gd name="connsiteX4" fmla="*/ 545761 w 843404"/>
              <a:gd name="connsiteY4" fmla="*/ 32765 h 1344113"/>
              <a:gd name="connsiteX5" fmla="*/ 696881 w 843404"/>
              <a:gd name="connsiteY5" fmla="*/ 204744 h 1344113"/>
              <a:gd name="connsiteX6" fmla="*/ 841446 w 843404"/>
              <a:gd name="connsiteY6" fmla="*/ 1043195 h 1344113"/>
              <a:gd name="connsiteX7" fmla="*/ 752727 w 843404"/>
              <a:gd name="connsiteY7" fmla="*/ 1283341 h 1344113"/>
              <a:gd name="connsiteX8" fmla="*/ 390961 w 843404"/>
              <a:gd name="connsiteY8" fmla="*/ 1336374 h 1344113"/>
              <a:gd name="connsiteX9" fmla="*/ 184643 w 843404"/>
              <a:gd name="connsiteY9" fmla="*/ 1153220 h 1344113"/>
              <a:gd name="connsiteX10" fmla="*/ 105178 w 843404"/>
              <a:gd name="connsiteY10" fmla="*/ 543271 h 1344113"/>
              <a:gd name="connsiteX11" fmla="*/ 8576 w 843404"/>
              <a:gd name="connsiteY11" fmla="*/ 567509 h 1344113"/>
              <a:gd name="connsiteX0" fmla="*/ 8576 w 843404"/>
              <a:gd name="connsiteY0" fmla="*/ 566478 h 1343082"/>
              <a:gd name="connsiteX1" fmla="*/ 76387 w 843404"/>
              <a:gd name="connsiteY1" fmla="*/ 408224 h 1343082"/>
              <a:gd name="connsiteX2" fmla="*/ 99190 w 843404"/>
              <a:gd name="connsiteY2" fmla="*/ 124307 h 1343082"/>
              <a:gd name="connsiteX3" fmla="*/ 262200 w 843404"/>
              <a:gd name="connsiteY3" fmla="*/ 6616 h 1343082"/>
              <a:gd name="connsiteX4" fmla="*/ 579343 w 843404"/>
              <a:gd name="connsiteY4" fmla="*/ 35092 h 1343082"/>
              <a:gd name="connsiteX5" fmla="*/ 696881 w 843404"/>
              <a:gd name="connsiteY5" fmla="*/ 203713 h 1343082"/>
              <a:gd name="connsiteX6" fmla="*/ 841446 w 843404"/>
              <a:gd name="connsiteY6" fmla="*/ 1042164 h 1343082"/>
              <a:gd name="connsiteX7" fmla="*/ 752727 w 843404"/>
              <a:gd name="connsiteY7" fmla="*/ 1282310 h 1343082"/>
              <a:gd name="connsiteX8" fmla="*/ 390961 w 843404"/>
              <a:gd name="connsiteY8" fmla="*/ 1335343 h 1343082"/>
              <a:gd name="connsiteX9" fmla="*/ 184643 w 843404"/>
              <a:gd name="connsiteY9" fmla="*/ 1152189 h 1343082"/>
              <a:gd name="connsiteX10" fmla="*/ 105178 w 843404"/>
              <a:gd name="connsiteY10" fmla="*/ 542240 h 1343082"/>
              <a:gd name="connsiteX11" fmla="*/ 8576 w 843404"/>
              <a:gd name="connsiteY11" fmla="*/ 566478 h 1343082"/>
              <a:gd name="connsiteX0" fmla="*/ 8576 w 843404"/>
              <a:gd name="connsiteY0" fmla="*/ 580816 h 1357420"/>
              <a:gd name="connsiteX1" fmla="*/ 76387 w 843404"/>
              <a:gd name="connsiteY1" fmla="*/ 422562 h 1357420"/>
              <a:gd name="connsiteX2" fmla="*/ 99190 w 843404"/>
              <a:gd name="connsiteY2" fmla="*/ 138645 h 1357420"/>
              <a:gd name="connsiteX3" fmla="*/ 308863 w 843404"/>
              <a:gd name="connsiteY3" fmla="*/ 4451 h 1357420"/>
              <a:gd name="connsiteX4" fmla="*/ 579343 w 843404"/>
              <a:gd name="connsiteY4" fmla="*/ 49430 h 1357420"/>
              <a:gd name="connsiteX5" fmla="*/ 696881 w 843404"/>
              <a:gd name="connsiteY5" fmla="*/ 218051 h 1357420"/>
              <a:gd name="connsiteX6" fmla="*/ 841446 w 843404"/>
              <a:gd name="connsiteY6" fmla="*/ 1056502 h 1357420"/>
              <a:gd name="connsiteX7" fmla="*/ 752727 w 843404"/>
              <a:gd name="connsiteY7" fmla="*/ 1296648 h 1357420"/>
              <a:gd name="connsiteX8" fmla="*/ 390961 w 843404"/>
              <a:gd name="connsiteY8" fmla="*/ 1349681 h 1357420"/>
              <a:gd name="connsiteX9" fmla="*/ 184643 w 843404"/>
              <a:gd name="connsiteY9" fmla="*/ 1166527 h 1357420"/>
              <a:gd name="connsiteX10" fmla="*/ 105178 w 843404"/>
              <a:gd name="connsiteY10" fmla="*/ 556578 h 1357420"/>
              <a:gd name="connsiteX11" fmla="*/ 8576 w 843404"/>
              <a:gd name="connsiteY11" fmla="*/ 580816 h 1357420"/>
              <a:gd name="connsiteX0" fmla="*/ 8576 w 842535"/>
              <a:gd name="connsiteY0" fmla="*/ 580879 h 1357483"/>
              <a:gd name="connsiteX1" fmla="*/ 76387 w 842535"/>
              <a:gd name="connsiteY1" fmla="*/ 422625 h 1357483"/>
              <a:gd name="connsiteX2" fmla="*/ 99190 w 842535"/>
              <a:gd name="connsiteY2" fmla="*/ 138708 h 1357483"/>
              <a:gd name="connsiteX3" fmla="*/ 308863 w 842535"/>
              <a:gd name="connsiteY3" fmla="*/ 4514 h 1357483"/>
              <a:gd name="connsiteX4" fmla="*/ 579343 w 842535"/>
              <a:gd name="connsiteY4" fmla="*/ 49493 h 1357483"/>
              <a:gd name="connsiteX5" fmla="*/ 714903 w 842535"/>
              <a:gd name="connsiteY5" fmla="*/ 221806 h 1357483"/>
              <a:gd name="connsiteX6" fmla="*/ 841446 w 842535"/>
              <a:gd name="connsiteY6" fmla="*/ 1056565 h 1357483"/>
              <a:gd name="connsiteX7" fmla="*/ 752727 w 842535"/>
              <a:gd name="connsiteY7" fmla="*/ 1296711 h 1357483"/>
              <a:gd name="connsiteX8" fmla="*/ 390961 w 842535"/>
              <a:gd name="connsiteY8" fmla="*/ 1349744 h 1357483"/>
              <a:gd name="connsiteX9" fmla="*/ 184643 w 842535"/>
              <a:gd name="connsiteY9" fmla="*/ 1166590 h 1357483"/>
              <a:gd name="connsiteX10" fmla="*/ 105178 w 842535"/>
              <a:gd name="connsiteY10" fmla="*/ 556641 h 1357483"/>
              <a:gd name="connsiteX11" fmla="*/ 8576 w 842535"/>
              <a:gd name="connsiteY11" fmla="*/ 580879 h 1357483"/>
              <a:gd name="connsiteX0" fmla="*/ 8576 w 842535"/>
              <a:gd name="connsiteY0" fmla="*/ 577971 h 1354575"/>
              <a:gd name="connsiteX1" fmla="*/ 76387 w 842535"/>
              <a:gd name="connsiteY1" fmla="*/ 419717 h 1354575"/>
              <a:gd name="connsiteX2" fmla="*/ 99190 w 842535"/>
              <a:gd name="connsiteY2" fmla="*/ 135800 h 1354575"/>
              <a:gd name="connsiteX3" fmla="*/ 308863 w 842535"/>
              <a:gd name="connsiteY3" fmla="*/ 1606 h 1354575"/>
              <a:gd name="connsiteX4" fmla="*/ 714903 w 842535"/>
              <a:gd name="connsiteY4" fmla="*/ 218898 h 1354575"/>
              <a:gd name="connsiteX5" fmla="*/ 841446 w 842535"/>
              <a:gd name="connsiteY5" fmla="*/ 1053657 h 1354575"/>
              <a:gd name="connsiteX6" fmla="*/ 752727 w 842535"/>
              <a:gd name="connsiteY6" fmla="*/ 1293803 h 1354575"/>
              <a:gd name="connsiteX7" fmla="*/ 390961 w 842535"/>
              <a:gd name="connsiteY7" fmla="*/ 1346836 h 1354575"/>
              <a:gd name="connsiteX8" fmla="*/ 184643 w 842535"/>
              <a:gd name="connsiteY8" fmla="*/ 1163682 h 1354575"/>
              <a:gd name="connsiteX9" fmla="*/ 105178 w 842535"/>
              <a:gd name="connsiteY9" fmla="*/ 553733 h 1354575"/>
              <a:gd name="connsiteX10" fmla="*/ 8576 w 842535"/>
              <a:gd name="connsiteY10" fmla="*/ 577971 h 1354575"/>
              <a:gd name="connsiteX0" fmla="*/ 8576 w 841897"/>
              <a:gd name="connsiteY0" fmla="*/ 576547 h 1353151"/>
              <a:gd name="connsiteX1" fmla="*/ 76387 w 841897"/>
              <a:gd name="connsiteY1" fmla="*/ 418293 h 1353151"/>
              <a:gd name="connsiteX2" fmla="*/ 99190 w 841897"/>
              <a:gd name="connsiteY2" fmla="*/ 134376 h 1353151"/>
              <a:gd name="connsiteX3" fmla="*/ 308863 w 841897"/>
              <a:gd name="connsiteY3" fmla="*/ 182 h 1353151"/>
              <a:gd name="connsiteX4" fmla="*/ 730941 w 841897"/>
              <a:gd name="connsiteY4" fmla="*/ 159475 h 1353151"/>
              <a:gd name="connsiteX5" fmla="*/ 841446 w 841897"/>
              <a:gd name="connsiteY5" fmla="*/ 1052233 h 1353151"/>
              <a:gd name="connsiteX6" fmla="*/ 752727 w 841897"/>
              <a:gd name="connsiteY6" fmla="*/ 1292379 h 1353151"/>
              <a:gd name="connsiteX7" fmla="*/ 390961 w 841897"/>
              <a:gd name="connsiteY7" fmla="*/ 1345412 h 1353151"/>
              <a:gd name="connsiteX8" fmla="*/ 184643 w 841897"/>
              <a:gd name="connsiteY8" fmla="*/ 1162258 h 1353151"/>
              <a:gd name="connsiteX9" fmla="*/ 105178 w 841897"/>
              <a:gd name="connsiteY9" fmla="*/ 552309 h 1353151"/>
              <a:gd name="connsiteX10" fmla="*/ 8576 w 841897"/>
              <a:gd name="connsiteY10" fmla="*/ 576547 h 1353151"/>
              <a:gd name="connsiteX0" fmla="*/ 8576 w 852902"/>
              <a:gd name="connsiteY0" fmla="*/ 576547 h 1354413"/>
              <a:gd name="connsiteX1" fmla="*/ 76387 w 852902"/>
              <a:gd name="connsiteY1" fmla="*/ 418293 h 1354413"/>
              <a:gd name="connsiteX2" fmla="*/ 99190 w 852902"/>
              <a:gd name="connsiteY2" fmla="*/ 134376 h 1354413"/>
              <a:gd name="connsiteX3" fmla="*/ 308863 w 852902"/>
              <a:gd name="connsiteY3" fmla="*/ 182 h 1354413"/>
              <a:gd name="connsiteX4" fmla="*/ 730941 w 852902"/>
              <a:gd name="connsiteY4" fmla="*/ 159475 h 1354413"/>
              <a:gd name="connsiteX5" fmla="*/ 852579 w 852902"/>
              <a:gd name="connsiteY5" fmla="*/ 1001682 h 1354413"/>
              <a:gd name="connsiteX6" fmla="*/ 752727 w 852902"/>
              <a:gd name="connsiteY6" fmla="*/ 1292379 h 1354413"/>
              <a:gd name="connsiteX7" fmla="*/ 390961 w 852902"/>
              <a:gd name="connsiteY7" fmla="*/ 1345412 h 1354413"/>
              <a:gd name="connsiteX8" fmla="*/ 184643 w 852902"/>
              <a:gd name="connsiteY8" fmla="*/ 1162258 h 1354413"/>
              <a:gd name="connsiteX9" fmla="*/ 105178 w 852902"/>
              <a:gd name="connsiteY9" fmla="*/ 552309 h 1354413"/>
              <a:gd name="connsiteX10" fmla="*/ 8576 w 852902"/>
              <a:gd name="connsiteY10" fmla="*/ 576547 h 1354413"/>
              <a:gd name="connsiteX0" fmla="*/ 9753 w 842440"/>
              <a:gd name="connsiteY0" fmla="*/ 568913 h 1354413"/>
              <a:gd name="connsiteX1" fmla="*/ 65925 w 842440"/>
              <a:gd name="connsiteY1" fmla="*/ 418293 h 1354413"/>
              <a:gd name="connsiteX2" fmla="*/ 88728 w 842440"/>
              <a:gd name="connsiteY2" fmla="*/ 134376 h 1354413"/>
              <a:gd name="connsiteX3" fmla="*/ 298401 w 842440"/>
              <a:gd name="connsiteY3" fmla="*/ 182 h 1354413"/>
              <a:gd name="connsiteX4" fmla="*/ 720479 w 842440"/>
              <a:gd name="connsiteY4" fmla="*/ 159475 h 1354413"/>
              <a:gd name="connsiteX5" fmla="*/ 842117 w 842440"/>
              <a:gd name="connsiteY5" fmla="*/ 1001682 h 1354413"/>
              <a:gd name="connsiteX6" fmla="*/ 742265 w 842440"/>
              <a:gd name="connsiteY6" fmla="*/ 1292379 h 1354413"/>
              <a:gd name="connsiteX7" fmla="*/ 380499 w 842440"/>
              <a:gd name="connsiteY7" fmla="*/ 1345412 h 1354413"/>
              <a:gd name="connsiteX8" fmla="*/ 174181 w 842440"/>
              <a:gd name="connsiteY8" fmla="*/ 1162258 h 1354413"/>
              <a:gd name="connsiteX9" fmla="*/ 94716 w 842440"/>
              <a:gd name="connsiteY9" fmla="*/ 552309 h 1354413"/>
              <a:gd name="connsiteX10" fmla="*/ 9753 w 842440"/>
              <a:gd name="connsiteY10" fmla="*/ 568913 h 1354413"/>
              <a:gd name="connsiteX0" fmla="*/ 9475 w 842162"/>
              <a:gd name="connsiteY0" fmla="*/ 568921 h 1354421"/>
              <a:gd name="connsiteX1" fmla="*/ 68141 w 842162"/>
              <a:gd name="connsiteY1" fmla="*/ 437939 h 1354421"/>
              <a:gd name="connsiteX2" fmla="*/ 88450 w 842162"/>
              <a:gd name="connsiteY2" fmla="*/ 134384 h 1354421"/>
              <a:gd name="connsiteX3" fmla="*/ 298123 w 842162"/>
              <a:gd name="connsiteY3" fmla="*/ 190 h 1354421"/>
              <a:gd name="connsiteX4" fmla="*/ 720201 w 842162"/>
              <a:gd name="connsiteY4" fmla="*/ 159483 h 1354421"/>
              <a:gd name="connsiteX5" fmla="*/ 841839 w 842162"/>
              <a:gd name="connsiteY5" fmla="*/ 1001690 h 1354421"/>
              <a:gd name="connsiteX6" fmla="*/ 741987 w 842162"/>
              <a:gd name="connsiteY6" fmla="*/ 1292387 h 1354421"/>
              <a:gd name="connsiteX7" fmla="*/ 380221 w 842162"/>
              <a:gd name="connsiteY7" fmla="*/ 1345420 h 1354421"/>
              <a:gd name="connsiteX8" fmla="*/ 173903 w 842162"/>
              <a:gd name="connsiteY8" fmla="*/ 1162266 h 1354421"/>
              <a:gd name="connsiteX9" fmla="*/ 94438 w 842162"/>
              <a:gd name="connsiteY9" fmla="*/ 552317 h 1354421"/>
              <a:gd name="connsiteX10" fmla="*/ 9475 w 842162"/>
              <a:gd name="connsiteY10" fmla="*/ 568921 h 1354421"/>
              <a:gd name="connsiteX0" fmla="*/ 9475 w 842162"/>
              <a:gd name="connsiteY0" fmla="*/ 568732 h 1354232"/>
              <a:gd name="connsiteX1" fmla="*/ 68141 w 842162"/>
              <a:gd name="connsiteY1" fmla="*/ 437750 h 1354232"/>
              <a:gd name="connsiteX2" fmla="*/ 86360 w 842162"/>
              <a:gd name="connsiteY2" fmla="*/ 157448 h 1354232"/>
              <a:gd name="connsiteX3" fmla="*/ 298123 w 842162"/>
              <a:gd name="connsiteY3" fmla="*/ 1 h 1354232"/>
              <a:gd name="connsiteX4" fmla="*/ 720201 w 842162"/>
              <a:gd name="connsiteY4" fmla="*/ 159294 h 1354232"/>
              <a:gd name="connsiteX5" fmla="*/ 841839 w 842162"/>
              <a:gd name="connsiteY5" fmla="*/ 1001501 h 1354232"/>
              <a:gd name="connsiteX6" fmla="*/ 741987 w 842162"/>
              <a:gd name="connsiteY6" fmla="*/ 1292198 h 1354232"/>
              <a:gd name="connsiteX7" fmla="*/ 380221 w 842162"/>
              <a:gd name="connsiteY7" fmla="*/ 1345231 h 1354232"/>
              <a:gd name="connsiteX8" fmla="*/ 173903 w 842162"/>
              <a:gd name="connsiteY8" fmla="*/ 1162077 h 1354232"/>
              <a:gd name="connsiteX9" fmla="*/ 94438 w 842162"/>
              <a:gd name="connsiteY9" fmla="*/ 552128 h 1354232"/>
              <a:gd name="connsiteX10" fmla="*/ 9475 w 842162"/>
              <a:gd name="connsiteY10" fmla="*/ 568732 h 1354232"/>
              <a:gd name="connsiteX0" fmla="*/ 9475 w 842162"/>
              <a:gd name="connsiteY0" fmla="*/ 553089 h 1338589"/>
              <a:gd name="connsiteX1" fmla="*/ 68141 w 842162"/>
              <a:gd name="connsiteY1" fmla="*/ 422107 h 1338589"/>
              <a:gd name="connsiteX2" fmla="*/ 86360 w 842162"/>
              <a:gd name="connsiteY2" fmla="*/ 141805 h 1338589"/>
              <a:gd name="connsiteX3" fmla="*/ 302731 w 842162"/>
              <a:gd name="connsiteY3" fmla="*/ 786 h 1338589"/>
              <a:gd name="connsiteX4" fmla="*/ 720201 w 842162"/>
              <a:gd name="connsiteY4" fmla="*/ 143651 h 1338589"/>
              <a:gd name="connsiteX5" fmla="*/ 841839 w 842162"/>
              <a:gd name="connsiteY5" fmla="*/ 985858 h 1338589"/>
              <a:gd name="connsiteX6" fmla="*/ 741987 w 842162"/>
              <a:gd name="connsiteY6" fmla="*/ 1276555 h 1338589"/>
              <a:gd name="connsiteX7" fmla="*/ 380221 w 842162"/>
              <a:gd name="connsiteY7" fmla="*/ 1329588 h 1338589"/>
              <a:gd name="connsiteX8" fmla="*/ 173903 w 842162"/>
              <a:gd name="connsiteY8" fmla="*/ 1146434 h 1338589"/>
              <a:gd name="connsiteX9" fmla="*/ 94438 w 842162"/>
              <a:gd name="connsiteY9" fmla="*/ 536485 h 1338589"/>
              <a:gd name="connsiteX10" fmla="*/ 9475 w 842162"/>
              <a:gd name="connsiteY10" fmla="*/ 553089 h 1338589"/>
              <a:gd name="connsiteX0" fmla="*/ 9475 w 842162"/>
              <a:gd name="connsiteY0" fmla="*/ 556656 h 1342156"/>
              <a:gd name="connsiteX1" fmla="*/ 68141 w 842162"/>
              <a:gd name="connsiteY1" fmla="*/ 425674 h 1342156"/>
              <a:gd name="connsiteX2" fmla="*/ 86360 w 842162"/>
              <a:gd name="connsiteY2" fmla="*/ 145372 h 1342156"/>
              <a:gd name="connsiteX3" fmla="*/ 302731 w 842162"/>
              <a:gd name="connsiteY3" fmla="*/ 4353 h 1342156"/>
              <a:gd name="connsiteX4" fmla="*/ 720201 w 842162"/>
              <a:gd name="connsiteY4" fmla="*/ 147218 h 1342156"/>
              <a:gd name="connsiteX5" fmla="*/ 841839 w 842162"/>
              <a:gd name="connsiteY5" fmla="*/ 989425 h 1342156"/>
              <a:gd name="connsiteX6" fmla="*/ 741987 w 842162"/>
              <a:gd name="connsiteY6" fmla="*/ 1280122 h 1342156"/>
              <a:gd name="connsiteX7" fmla="*/ 380221 w 842162"/>
              <a:gd name="connsiteY7" fmla="*/ 1333155 h 1342156"/>
              <a:gd name="connsiteX8" fmla="*/ 173903 w 842162"/>
              <a:gd name="connsiteY8" fmla="*/ 1150001 h 1342156"/>
              <a:gd name="connsiteX9" fmla="*/ 94438 w 842162"/>
              <a:gd name="connsiteY9" fmla="*/ 540052 h 1342156"/>
              <a:gd name="connsiteX10" fmla="*/ 9475 w 842162"/>
              <a:gd name="connsiteY10" fmla="*/ 556656 h 1342156"/>
              <a:gd name="connsiteX0" fmla="*/ 9475 w 842162"/>
              <a:gd name="connsiteY0" fmla="*/ 553349 h 1338849"/>
              <a:gd name="connsiteX1" fmla="*/ 68141 w 842162"/>
              <a:gd name="connsiteY1" fmla="*/ 422367 h 1338849"/>
              <a:gd name="connsiteX2" fmla="*/ 96954 w 842162"/>
              <a:gd name="connsiteY2" fmla="*/ 146058 h 1338849"/>
              <a:gd name="connsiteX3" fmla="*/ 302731 w 842162"/>
              <a:gd name="connsiteY3" fmla="*/ 1046 h 1338849"/>
              <a:gd name="connsiteX4" fmla="*/ 720201 w 842162"/>
              <a:gd name="connsiteY4" fmla="*/ 143911 h 1338849"/>
              <a:gd name="connsiteX5" fmla="*/ 841839 w 842162"/>
              <a:gd name="connsiteY5" fmla="*/ 986118 h 1338849"/>
              <a:gd name="connsiteX6" fmla="*/ 741987 w 842162"/>
              <a:gd name="connsiteY6" fmla="*/ 1276815 h 1338849"/>
              <a:gd name="connsiteX7" fmla="*/ 380221 w 842162"/>
              <a:gd name="connsiteY7" fmla="*/ 1329848 h 1338849"/>
              <a:gd name="connsiteX8" fmla="*/ 173903 w 842162"/>
              <a:gd name="connsiteY8" fmla="*/ 1146694 h 1338849"/>
              <a:gd name="connsiteX9" fmla="*/ 94438 w 842162"/>
              <a:gd name="connsiteY9" fmla="*/ 536745 h 1338849"/>
              <a:gd name="connsiteX10" fmla="*/ 9475 w 842162"/>
              <a:gd name="connsiteY10" fmla="*/ 553349 h 1338849"/>
              <a:gd name="connsiteX0" fmla="*/ 9475 w 842162"/>
              <a:gd name="connsiteY0" fmla="*/ 553349 h 1338908"/>
              <a:gd name="connsiteX1" fmla="*/ 68141 w 842162"/>
              <a:gd name="connsiteY1" fmla="*/ 422367 h 1338908"/>
              <a:gd name="connsiteX2" fmla="*/ 96954 w 842162"/>
              <a:gd name="connsiteY2" fmla="*/ 146058 h 1338908"/>
              <a:gd name="connsiteX3" fmla="*/ 302731 w 842162"/>
              <a:gd name="connsiteY3" fmla="*/ 1046 h 1338908"/>
              <a:gd name="connsiteX4" fmla="*/ 720201 w 842162"/>
              <a:gd name="connsiteY4" fmla="*/ 143911 h 1338908"/>
              <a:gd name="connsiteX5" fmla="*/ 841839 w 842162"/>
              <a:gd name="connsiteY5" fmla="*/ 986118 h 1338908"/>
              <a:gd name="connsiteX6" fmla="*/ 741987 w 842162"/>
              <a:gd name="connsiteY6" fmla="*/ 1276815 h 1338908"/>
              <a:gd name="connsiteX7" fmla="*/ 380221 w 842162"/>
              <a:gd name="connsiteY7" fmla="*/ 1329848 h 1338908"/>
              <a:gd name="connsiteX8" fmla="*/ 178844 w 842162"/>
              <a:gd name="connsiteY8" fmla="*/ 1145885 h 1338908"/>
              <a:gd name="connsiteX9" fmla="*/ 94438 w 842162"/>
              <a:gd name="connsiteY9" fmla="*/ 536745 h 1338908"/>
              <a:gd name="connsiteX10" fmla="*/ 9475 w 842162"/>
              <a:gd name="connsiteY10" fmla="*/ 553349 h 1338908"/>
              <a:gd name="connsiteX0" fmla="*/ 9475 w 842162"/>
              <a:gd name="connsiteY0" fmla="*/ 553349 h 1338908"/>
              <a:gd name="connsiteX1" fmla="*/ 68141 w 842162"/>
              <a:gd name="connsiteY1" fmla="*/ 422367 h 1338908"/>
              <a:gd name="connsiteX2" fmla="*/ 96954 w 842162"/>
              <a:gd name="connsiteY2" fmla="*/ 146058 h 1338908"/>
              <a:gd name="connsiteX3" fmla="*/ 302731 w 842162"/>
              <a:gd name="connsiteY3" fmla="*/ 1046 h 1338908"/>
              <a:gd name="connsiteX4" fmla="*/ 720201 w 842162"/>
              <a:gd name="connsiteY4" fmla="*/ 143911 h 1338908"/>
              <a:gd name="connsiteX5" fmla="*/ 841839 w 842162"/>
              <a:gd name="connsiteY5" fmla="*/ 986118 h 1338908"/>
              <a:gd name="connsiteX6" fmla="*/ 741987 w 842162"/>
              <a:gd name="connsiteY6" fmla="*/ 1276815 h 1338908"/>
              <a:gd name="connsiteX7" fmla="*/ 380221 w 842162"/>
              <a:gd name="connsiteY7" fmla="*/ 1329848 h 1338908"/>
              <a:gd name="connsiteX8" fmla="*/ 178844 w 842162"/>
              <a:gd name="connsiteY8" fmla="*/ 1145885 h 1338908"/>
              <a:gd name="connsiteX9" fmla="*/ 94438 w 842162"/>
              <a:gd name="connsiteY9" fmla="*/ 536745 h 1338908"/>
              <a:gd name="connsiteX10" fmla="*/ 9475 w 842162"/>
              <a:gd name="connsiteY10" fmla="*/ 553349 h 1338908"/>
              <a:gd name="connsiteX0" fmla="*/ 9475 w 842162"/>
              <a:gd name="connsiteY0" fmla="*/ 553349 h 1342900"/>
              <a:gd name="connsiteX1" fmla="*/ 68141 w 842162"/>
              <a:gd name="connsiteY1" fmla="*/ 422367 h 1342900"/>
              <a:gd name="connsiteX2" fmla="*/ 96954 w 842162"/>
              <a:gd name="connsiteY2" fmla="*/ 146058 h 1342900"/>
              <a:gd name="connsiteX3" fmla="*/ 302731 w 842162"/>
              <a:gd name="connsiteY3" fmla="*/ 1046 h 1342900"/>
              <a:gd name="connsiteX4" fmla="*/ 720201 w 842162"/>
              <a:gd name="connsiteY4" fmla="*/ 143911 h 1342900"/>
              <a:gd name="connsiteX5" fmla="*/ 841839 w 842162"/>
              <a:gd name="connsiteY5" fmla="*/ 986118 h 1342900"/>
              <a:gd name="connsiteX6" fmla="*/ 741987 w 842162"/>
              <a:gd name="connsiteY6" fmla="*/ 1276815 h 1342900"/>
              <a:gd name="connsiteX7" fmla="*/ 380221 w 842162"/>
              <a:gd name="connsiteY7" fmla="*/ 1329848 h 1342900"/>
              <a:gd name="connsiteX8" fmla="*/ 164306 w 842162"/>
              <a:gd name="connsiteY8" fmla="*/ 1090990 h 1342900"/>
              <a:gd name="connsiteX9" fmla="*/ 94438 w 842162"/>
              <a:gd name="connsiteY9" fmla="*/ 536745 h 1342900"/>
              <a:gd name="connsiteX10" fmla="*/ 9475 w 842162"/>
              <a:gd name="connsiteY10" fmla="*/ 553349 h 1342900"/>
              <a:gd name="connsiteX0" fmla="*/ 9475 w 842162"/>
              <a:gd name="connsiteY0" fmla="*/ 553349 h 1341177"/>
              <a:gd name="connsiteX1" fmla="*/ 68141 w 842162"/>
              <a:gd name="connsiteY1" fmla="*/ 422367 h 1341177"/>
              <a:gd name="connsiteX2" fmla="*/ 96954 w 842162"/>
              <a:gd name="connsiteY2" fmla="*/ 146058 h 1341177"/>
              <a:gd name="connsiteX3" fmla="*/ 302731 w 842162"/>
              <a:gd name="connsiteY3" fmla="*/ 1046 h 1341177"/>
              <a:gd name="connsiteX4" fmla="*/ 720201 w 842162"/>
              <a:gd name="connsiteY4" fmla="*/ 143911 h 1341177"/>
              <a:gd name="connsiteX5" fmla="*/ 841839 w 842162"/>
              <a:gd name="connsiteY5" fmla="*/ 986118 h 1341177"/>
              <a:gd name="connsiteX6" fmla="*/ 741987 w 842162"/>
              <a:gd name="connsiteY6" fmla="*/ 1276815 h 1341177"/>
              <a:gd name="connsiteX7" fmla="*/ 380221 w 842162"/>
              <a:gd name="connsiteY7" fmla="*/ 1329848 h 1341177"/>
              <a:gd name="connsiteX8" fmla="*/ 177395 w 842162"/>
              <a:gd name="connsiteY8" fmla="*/ 1114621 h 1341177"/>
              <a:gd name="connsiteX9" fmla="*/ 94438 w 842162"/>
              <a:gd name="connsiteY9" fmla="*/ 536745 h 1341177"/>
              <a:gd name="connsiteX10" fmla="*/ 9475 w 842162"/>
              <a:gd name="connsiteY10" fmla="*/ 553349 h 1341177"/>
              <a:gd name="connsiteX0" fmla="*/ 9475 w 842162"/>
              <a:gd name="connsiteY0" fmla="*/ 553349 h 1341177"/>
              <a:gd name="connsiteX1" fmla="*/ 68141 w 842162"/>
              <a:gd name="connsiteY1" fmla="*/ 422367 h 1341177"/>
              <a:gd name="connsiteX2" fmla="*/ 96954 w 842162"/>
              <a:gd name="connsiteY2" fmla="*/ 146058 h 1341177"/>
              <a:gd name="connsiteX3" fmla="*/ 302731 w 842162"/>
              <a:gd name="connsiteY3" fmla="*/ 1046 h 1341177"/>
              <a:gd name="connsiteX4" fmla="*/ 720201 w 842162"/>
              <a:gd name="connsiteY4" fmla="*/ 143911 h 1341177"/>
              <a:gd name="connsiteX5" fmla="*/ 841839 w 842162"/>
              <a:gd name="connsiteY5" fmla="*/ 986118 h 1341177"/>
              <a:gd name="connsiteX6" fmla="*/ 741987 w 842162"/>
              <a:gd name="connsiteY6" fmla="*/ 1276815 h 1341177"/>
              <a:gd name="connsiteX7" fmla="*/ 380221 w 842162"/>
              <a:gd name="connsiteY7" fmla="*/ 1329848 h 1341177"/>
              <a:gd name="connsiteX8" fmla="*/ 177395 w 842162"/>
              <a:gd name="connsiteY8" fmla="*/ 1114621 h 1341177"/>
              <a:gd name="connsiteX9" fmla="*/ 94438 w 842162"/>
              <a:gd name="connsiteY9" fmla="*/ 536745 h 1341177"/>
              <a:gd name="connsiteX10" fmla="*/ 9475 w 842162"/>
              <a:gd name="connsiteY10" fmla="*/ 553349 h 1341177"/>
              <a:gd name="connsiteX0" fmla="*/ 9475 w 838228"/>
              <a:gd name="connsiteY0" fmla="*/ 552686 h 1342067"/>
              <a:gd name="connsiteX1" fmla="*/ 68141 w 838228"/>
              <a:gd name="connsiteY1" fmla="*/ 421704 h 1342067"/>
              <a:gd name="connsiteX2" fmla="*/ 96954 w 838228"/>
              <a:gd name="connsiteY2" fmla="*/ 145395 h 1342067"/>
              <a:gd name="connsiteX3" fmla="*/ 302731 w 838228"/>
              <a:gd name="connsiteY3" fmla="*/ 383 h 1342067"/>
              <a:gd name="connsiteX4" fmla="*/ 720201 w 838228"/>
              <a:gd name="connsiteY4" fmla="*/ 143248 h 1342067"/>
              <a:gd name="connsiteX5" fmla="*/ 837868 w 838228"/>
              <a:gd name="connsiteY5" fmla="*/ 935854 h 1342067"/>
              <a:gd name="connsiteX6" fmla="*/ 741987 w 838228"/>
              <a:gd name="connsiteY6" fmla="*/ 1276152 h 1342067"/>
              <a:gd name="connsiteX7" fmla="*/ 380221 w 838228"/>
              <a:gd name="connsiteY7" fmla="*/ 1329185 h 1342067"/>
              <a:gd name="connsiteX8" fmla="*/ 177395 w 838228"/>
              <a:gd name="connsiteY8" fmla="*/ 1113958 h 1342067"/>
              <a:gd name="connsiteX9" fmla="*/ 94438 w 838228"/>
              <a:gd name="connsiteY9" fmla="*/ 536082 h 1342067"/>
              <a:gd name="connsiteX10" fmla="*/ 9475 w 838228"/>
              <a:gd name="connsiteY10" fmla="*/ 552686 h 1342067"/>
              <a:gd name="connsiteX0" fmla="*/ 9475 w 838000"/>
              <a:gd name="connsiteY0" fmla="*/ 552686 h 1336588"/>
              <a:gd name="connsiteX1" fmla="*/ 68141 w 838000"/>
              <a:gd name="connsiteY1" fmla="*/ 421704 h 1336588"/>
              <a:gd name="connsiteX2" fmla="*/ 96954 w 838000"/>
              <a:gd name="connsiteY2" fmla="*/ 145395 h 1336588"/>
              <a:gd name="connsiteX3" fmla="*/ 302731 w 838000"/>
              <a:gd name="connsiteY3" fmla="*/ 383 h 1336588"/>
              <a:gd name="connsiteX4" fmla="*/ 720201 w 838000"/>
              <a:gd name="connsiteY4" fmla="*/ 143248 h 1336588"/>
              <a:gd name="connsiteX5" fmla="*/ 837868 w 838000"/>
              <a:gd name="connsiteY5" fmla="*/ 935854 h 1336588"/>
              <a:gd name="connsiteX6" fmla="*/ 734462 w 838000"/>
              <a:gd name="connsiteY6" fmla="*/ 1253581 h 1336588"/>
              <a:gd name="connsiteX7" fmla="*/ 380221 w 838000"/>
              <a:gd name="connsiteY7" fmla="*/ 1329185 h 1336588"/>
              <a:gd name="connsiteX8" fmla="*/ 177395 w 838000"/>
              <a:gd name="connsiteY8" fmla="*/ 1113958 h 1336588"/>
              <a:gd name="connsiteX9" fmla="*/ 94438 w 838000"/>
              <a:gd name="connsiteY9" fmla="*/ 536082 h 1336588"/>
              <a:gd name="connsiteX10" fmla="*/ 9475 w 838000"/>
              <a:gd name="connsiteY10" fmla="*/ 552686 h 1336588"/>
              <a:gd name="connsiteX0" fmla="*/ 9475 w 837882"/>
              <a:gd name="connsiteY0" fmla="*/ 552686 h 1336871"/>
              <a:gd name="connsiteX1" fmla="*/ 68141 w 837882"/>
              <a:gd name="connsiteY1" fmla="*/ 421704 h 1336871"/>
              <a:gd name="connsiteX2" fmla="*/ 96954 w 837882"/>
              <a:gd name="connsiteY2" fmla="*/ 145395 h 1336871"/>
              <a:gd name="connsiteX3" fmla="*/ 302731 w 837882"/>
              <a:gd name="connsiteY3" fmla="*/ 383 h 1336871"/>
              <a:gd name="connsiteX4" fmla="*/ 720201 w 837882"/>
              <a:gd name="connsiteY4" fmla="*/ 143248 h 1336871"/>
              <a:gd name="connsiteX5" fmla="*/ 837868 w 837882"/>
              <a:gd name="connsiteY5" fmla="*/ 935854 h 1336871"/>
              <a:gd name="connsiteX6" fmla="*/ 725336 w 837882"/>
              <a:gd name="connsiteY6" fmla="*/ 1255076 h 1336871"/>
              <a:gd name="connsiteX7" fmla="*/ 380221 w 837882"/>
              <a:gd name="connsiteY7" fmla="*/ 1329185 h 1336871"/>
              <a:gd name="connsiteX8" fmla="*/ 177395 w 837882"/>
              <a:gd name="connsiteY8" fmla="*/ 1113958 h 1336871"/>
              <a:gd name="connsiteX9" fmla="*/ 94438 w 837882"/>
              <a:gd name="connsiteY9" fmla="*/ 536082 h 1336871"/>
              <a:gd name="connsiteX10" fmla="*/ 9475 w 837882"/>
              <a:gd name="connsiteY10" fmla="*/ 552686 h 1336871"/>
              <a:gd name="connsiteX0" fmla="*/ 9475 w 839240"/>
              <a:gd name="connsiteY0" fmla="*/ 552686 h 1331193"/>
              <a:gd name="connsiteX1" fmla="*/ 68141 w 839240"/>
              <a:gd name="connsiteY1" fmla="*/ 421704 h 1331193"/>
              <a:gd name="connsiteX2" fmla="*/ 96954 w 839240"/>
              <a:gd name="connsiteY2" fmla="*/ 145395 h 1331193"/>
              <a:gd name="connsiteX3" fmla="*/ 302731 w 839240"/>
              <a:gd name="connsiteY3" fmla="*/ 383 h 1331193"/>
              <a:gd name="connsiteX4" fmla="*/ 720201 w 839240"/>
              <a:gd name="connsiteY4" fmla="*/ 143248 h 1331193"/>
              <a:gd name="connsiteX5" fmla="*/ 837868 w 839240"/>
              <a:gd name="connsiteY5" fmla="*/ 935854 h 1331193"/>
              <a:gd name="connsiteX6" fmla="*/ 756246 w 839240"/>
              <a:gd name="connsiteY6" fmla="*/ 1205051 h 1331193"/>
              <a:gd name="connsiteX7" fmla="*/ 380221 w 839240"/>
              <a:gd name="connsiteY7" fmla="*/ 1329185 h 1331193"/>
              <a:gd name="connsiteX8" fmla="*/ 177395 w 839240"/>
              <a:gd name="connsiteY8" fmla="*/ 1113958 h 1331193"/>
              <a:gd name="connsiteX9" fmla="*/ 94438 w 839240"/>
              <a:gd name="connsiteY9" fmla="*/ 536082 h 1331193"/>
              <a:gd name="connsiteX10" fmla="*/ 9475 w 839240"/>
              <a:gd name="connsiteY10" fmla="*/ 552686 h 1331193"/>
              <a:gd name="connsiteX0" fmla="*/ 9475 w 838447"/>
              <a:gd name="connsiteY0" fmla="*/ 552686 h 1332254"/>
              <a:gd name="connsiteX1" fmla="*/ 68141 w 838447"/>
              <a:gd name="connsiteY1" fmla="*/ 421704 h 1332254"/>
              <a:gd name="connsiteX2" fmla="*/ 96954 w 838447"/>
              <a:gd name="connsiteY2" fmla="*/ 145395 h 1332254"/>
              <a:gd name="connsiteX3" fmla="*/ 302731 w 838447"/>
              <a:gd name="connsiteY3" fmla="*/ 383 h 1332254"/>
              <a:gd name="connsiteX4" fmla="*/ 720201 w 838447"/>
              <a:gd name="connsiteY4" fmla="*/ 143248 h 1332254"/>
              <a:gd name="connsiteX5" fmla="*/ 837868 w 838447"/>
              <a:gd name="connsiteY5" fmla="*/ 935854 h 1332254"/>
              <a:gd name="connsiteX6" fmla="*/ 746484 w 838447"/>
              <a:gd name="connsiteY6" fmla="*/ 1219874 h 1332254"/>
              <a:gd name="connsiteX7" fmla="*/ 380221 w 838447"/>
              <a:gd name="connsiteY7" fmla="*/ 1329185 h 1332254"/>
              <a:gd name="connsiteX8" fmla="*/ 177395 w 838447"/>
              <a:gd name="connsiteY8" fmla="*/ 1113958 h 1332254"/>
              <a:gd name="connsiteX9" fmla="*/ 94438 w 838447"/>
              <a:gd name="connsiteY9" fmla="*/ 536082 h 1332254"/>
              <a:gd name="connsiteX10" fmla="*/ 9475 w 838447"/>
              <a:gd name="connsiteY10" fmla="*/ 552686 h 1332254"/>
              <a:gd name="connsiteX0" fmla="*/ 9475 w 838410"/>
              <a:gd name="connsiteY0" fmla="*/ 552686 h 1331841"/>
              <a:gd name="connsiteX1" fmla="*/ 68141 w 838410"/>
              <a:gd name="connsiteY1" fmla="*/ 421704 h 1331841"/>
              <a:gd name="connsiteX2" fmla="*/ 96954 w 838410"/>
              <a:gd name="connsiteY2" fmla="*/ 145395 h 1331841"/>
              <a:gd name="connsiteX3" fmla="*/ 302731 w 838410"/>
              <a:gd name="connsiteY3" fmla="*/ 383 h 1331841"/>
              <a:gd name="connsiteX4" fmla="*/ 720201 w 838410"/>
              <a:gd name="connsiteY4" fmla="*/ 143248 h 1331841"/>
              <a:gd name="connsiteX5" fmla="*/ 837868 w 838410"/>
              <a:gd name="connsiteY5" fmla="*/ 935854 h 1331841"/>
              <a:gd name="connsiteX6" fmla="*/ 745826 w 838410"/>
              <a:gd name="connsiteY6" fmla="*/ 1214692 h 1331841"/>
              <a:gd name="connsiteX7" fmla="*/ 380221 w 838410"/>
              <a:gd name="connsiteY7" fmla="*/ 1329185 h 1331841"/>
              <a:gd name="connsiteX8" fmla="*/ 177395 w 838410"/>
              <a:gd name="connsiteY8" fmla="*/ 1113958 h 1331841"/>
              <a:gd name="connsiteX9" fmla="*/ 94438 w 838410"/>
              <a:gd name="connsiteY9" fmla="*/ 536082 h 1331841"/>
              <a:gd name="connsiteX10" fmla="*/ 9475 w 838410"/>
              <a:gd name="connsiteY10" fmla="*/ 552686 h 1331841"/>
              <a:gd name="connsiteX0" fmla="*/ 9475 w 838410"/>
              <a:gd name="connsiteY0" fmla="*/ 552359 h 1331514"/>
              <a:gd name="connsiteX1" fmla="*/ 68141 w 838410"/>
              <a:gd name="connsiteY1" fmla="*/ 421377 h 1331514"/>
              <a:gd name="connsiteX2" fmla="*/ 113639 w 838410"/>
              <a:gd name="connsiteY2" fmla="*/ 138724 h 1331514"/>
              <a:gd name="connsiteX3" fmla="*/ 302731 w 838410"/>
              <a:gd name="connsiteY3" fmla="*/ 56 h 1331514"/>
              <a:gd name="connsiteX4" fmla="*/ 720201 w 838410"/>
              <a:gd name="connsiteY4" fmla="*/ 142921 h 1331514"/>
              <a:gd name="connsiteX5" fmla="*/ 837868 w 838410"/>
              <a:gd name="connsiteY5" fmla="*/ 935527 h 1331514"/>
              <a:gd name="connsiteX6" fmla="*/ 745826 w 838410"/>
              <a:gd name="connsiteY6" fmla="*/ 1214365 h 1331514"/>
              <a:gd name="connsiteX7" fmla="*/ 380221 w 838410"/>
              <a:gd name="connsiteY7" fmla="*/ 1328858 h 1331514"/>
              <a:gd name="connsiteX8" fmla="*/ 177395 w 838410"/>
              <a:gd name="connsiteY8" fmla="*/ 1113631 h 1331514"/>
              <a:gd name="connsiteX9" fmla="*/ 94438 w 838410"/>
              <a:gd name="connsiteY9" fmla="*/ 535755 h 1331514"/>
              <a:gd name="connsiteX10" fmla="*/ 9475 w 838410"/>
              <a:gd name="connsiteY10" fmla="*/ 552359 h 1331514"/>
              <a:gd name="connsiteX0" fmla="*/ 9475 w 838410"/>
              <a:gd name="connsiteY0" fmla="*/ 555370 h 1334525"/>
              <a:gd name="connsiteX1" fmla="*/ 68141 w 838410"/>
              <a:gd name="connsiteY1" fmla="*/ 424388 h 1334525"/>
              <a:gd name="connsiteX2" fmla="*/ 113639 w 838410"/>
              <a:gd name="connsiteY2" fmla="*/ 141735 h 1334525"/>
              <a:gd name="connsiteX3" fmla="*/ 321423 w 838410"/>
              <a:gd name="connsiteY3" fmla="*/ 5 h 1334525"/>
              <a:gd name="connsiteX4" fmla="*/ 720201 w 838410"/>
              <a:gd name="connsiteY4" fmla="*/ 145932 h 1334525"/>
              <a:gd name="connsiteX5" fmla="*/ 837868 w 838410"/>
              <a:gd name="connsiteY5" fmla="*/ 938538 h 1334525"/>
              <a:gd name="connsiteX6" fmla="*/ 745826 w 838410"/>
              <a:gd name="connsiteY6" fmla="*/ 1217376 h 1334525"/>
              <a:gd name="connsiteX7" fmla="*/ 380221 w 838410"/>
              <a:gd name="connsiteY7" fmla="*/ 1331869 h 1334525"/>
              <a:gd name="connsiteX8" fmla="*/ 177395 w 838410"/>
              <a:gd name="connsiteY8" fmla="*/ 1116642 h 1334525"/>
              <a:gd name="connsiteX9" fmla="*/ 94438 w 838410"/>
              <a:gd name="connsiteY9" fmla="*/ 538766 h 1334525"/>
              <a:gd name="connsiteX10" fmla="*/ 9475 w 838410"/>
              <a:gd name="connsiteY10" fmla="*/ 555370 h 1334525"/>
              <a:gd name="connsiteX0" fmla="*/ 9475 w 838410"/>
              <a:gd name="connsiteY0" fmla="*/ 555454 h 1334609"/>
              <a:gd name="connsiteX1" fmla="*/ 68141 w 838410"/>
              <a:gd name="connsiteY1" fmla="*/ 424472 h 1334609"/>
              <a:gd name="connsiteX2" fmla="*/ 113639 w 838410"/>
              <a:gd name="connsiteY2" fmla="*/ 141819 h 1334609"/>
              <a:gd name="connsiteX3" fmla="*/ 321423 w 838410"/>
              <a:gd name="connsiteY3" fmla="*/ 89 h 1334609"/>
              <a:gd name="connsiteX4" fmla="*/ 720201 w 838410"/>
              <a:gd name="connsiteY4" fmla="*/ 146016 h 1334609"/>
              <a:gd name="connsiteX5" fmla="*/ 837868 w 838410"/>
              <a:gd name="connsiteY5" fmla="*/ 938622 h 1334609"/>
              <a:gd name="connsiteX6" fmla="*/ 745826 w 838410"/>
              <a:gd name="connsiteY6" fmla="*/ 1217460 h 1334609"/>
              <a:gd name="connsiteX7" fmla="*/ 380221 w 838410"/>
              <a:gd name="connsiteY7" fmla="*/ 1331953 h 1334609"/>
              <a:gd name="connsiteX8" fmla="*/ 177395 w 838410"/>
              <a:gd name="connsiteY8" fmla="*/ 1116726 h 1334609"/>
              <a:gd name="connsiteX9" fmla="*/ 94438 w 838410"/>
              <a:gd name="connsiteY9" fmla="*/ 538850 h 1334609"/>
              <a:gd name="connsiteX10" fmla="*/ 9475 w 838410"/>
              <a:gd name="connsiteY10" fmla="*/ 555454 h 1334609"/>
              <a:gd name="connsiteX0" fmla="*/ 8720 w 837655"/>
              <a:gd name="connsiteY0" fmla="*/ 555454 h 1334609"/>
              <a:gd name="connsiteX1" fmla="*/ 74950 w 837655"/>
              <a:gd name="connsiteY1" fmla="*/ 421428 h 1334609"/>
              <a:gd name="connsiteX2" fmla="*/ 112884 w 837655"/>
              <a:gd name="connsiteY2" fmla="*/ 141819 h 1334609"/>
              <a:gd name="connsiteX3" fmla="*/ 320668 w 837655"/>
              <a:gd name="connsiteY3" fmla="*/ 89 h 1334609"/>
              <a:gd name="connsiteX4" fmla="*/ 719446 w 837655"/>
              <a:gd name="connsiteY4" fmla="*/ 146016 h 1334609"/>
              <a:gd name="connsiteX5" fmla="*/ 837113 w 837655"/>
              <a:gd name="connsiteY5" fmla="*/ 938622 h 1334609"/>
              <a:gd name="connsiteX6" fmla="*/ 745071 w 837655"/>
              <a:gd name="connsiteY6" fmla="*/ 1217460 h 1334609"/>
              <a:gd name="connsiteX7" fmla="*/ 379466 w 837655"/>
              <a:gd name="connsiteY7" fmla="*/ 1331953 h 1334609"/>
              <a:gd name="connsiteX8" fmla="*/ 176640 w 837655"/>
              <a:gd name="connsiteY8" fmla="*/ 1116726 h 1334609"/>
              <a:gd name="connsiteX9" fmla="*/ 93683 w 837655"/>
              <a:gd name="connsiteY9" fmla="*/ 538850 h 1334609"/>
              <a:gd name="connsiteX10" fmla="*/ 8720 w 837655"/>
              <a:gd name="connsiteY10" fmla="*/ 555454 h 1334609"/>
              <a:gd name="connsiteX0" fmla="*/ 8720 w 837655"/>
              <a:gd name="connsiteY0" fmla="*/ 555454 h 1334609"/>
              <a:gd name="connsiteX1" fmla="*/ 74950 w 837655"/>
              <a:gd name="connsiteY1" fmla="*/ 421428 h 1334609"/>
              <a:gd name="connsiteX2" fmla="*/ 112884 w 837655"/>
              <a:gd name="connsiteY2" fmla="*/ 141819 h 1334609"/>
              <a:gd name="connsiteX3" fmla="*/ 320668 w 837655"/>
              <a:gd name="connsiteY3" fmla="*/ 89 h 1334609"/>
              <a:gd name="connsiteX4" fmla="*/ 719446 w 837655"/>
              <a:gd name="connsiteY4" fmla="*/ 146016 h 1334609"/>
              <a:gd name="connsiteX5" fmla="*/ 837113 w 837655"/>
              <a:gd name="connsiteY5" fmla="*/ 938622 h 1334609"/>
              <a:gd name="connsiteX6" fmla="*/ 745071 w 837655"/>
              <a:gd name="connsiteY6" fmla="*/ 1217460 h 1334609"/>
              <a:gd name="connsiteX7" fmla="*/ 379466 w 837655"/>
              <a:gd name="connsiteY7" fmla="*/ 1331953 h 1334609"/>
              <a:gd name="connsiteX8" fmla="*/ 176640 w 837655"/>
              <a:gd name="connsiteY8" fmla="*/ 1116726 h 1334609"/>
              <a:gd name="connsiteX9" fmla="*/ 93683 w 837655"/>
              <a:gd name="connsiteY9" fmla="*/ 538850 h 1334609"/>
              <a:gd name="connsiteX10" fmla="*/ 8720 w 837655"/>
              <a:gd name="connsiteY10" fmla="*/ 555454 h 1334609"/>
              <a:gd name="connsiteX0" fmla="*/ 8720 w 837655"/>
              <a:gd name="connsiteY0" fmla="*/ 555461 h 1334616"/>
              <a:gd name="connsiteX1" fmla="*/ 74950 w 837655"/>
              <a:gd name="connsiteY1" fmla="*/ 421435 h 1334616"/>
              <a:gd name="connsiteX2" fmla="*/ 112884 w 837655"/>
              <a:gd name="connsiteY2" fmla="*/ 141826 h 1334616"/>
              <a:gd name="connsiteX3" fmla="*/ 320668 w 837655"/>
              <a:gd name="connsiteY3" fmla="*/ 96 h 1334616"/>
              <a:gd name="connsiteX4" fmla="*/ 719446 w 837655"/>
              <a:gd name="connsiteY4" fmla="*/ 146023 h 1334616"/>
              <a:gd name="connsiteX5" fmla="*/ 837113 w 837655"/>
              <a:gd name="connsiteY5" fmla="*/ 938629 h 1334616"/>
              <a:gd name="connsiteX6" fmla="*/ 745071 w 837655"/>
              <a:gd name="connsiteY6" fmla="*/ 1217467 h 1334616"/>
              <a:gd name="connsiteX7" fmla="*/ 379466 w 837655"/>
              <a:gd name="connsiteY7" fmla="*/ 1331960 h 1334616"/>
              <a:gd name="connsiteX8" fmla="*/ 176640 w 837655"/>
              <a:gd name="connsiteY8" fmla="*/ 1116733 h 1334616"/>
              <a:gd name="connsiteX9" fmla="*/ 93683 w 837655"/>
              <a:gd name="connsiteY9" fmla="*/ 538857 h 1334616"/>
              <a:gd name="connsiteX10" fmla="*/ 8720 w 837655"/>
              <a:gd name="connsiteY10" fmla="*/ 555461 h 1334616"/>
              <a:gd name="connsiteX0" fmla="*/ 8720 w 837655"/>
              <a:gd name="connsiteY0" fmla="*/ 555385 h 1334540"/>
              <a:gd name="connsiteX1" fmla="*/ 74950 w 837655"/>
              <a:gd name="connsiteY1" fmla="*/ 421359 h 1334540"/>
              <a:gd name="connsiteX2" fmla="*/ 123563 w 837655"/>
              <a:gd name="connsiteY2" fmla="*/ 138195 h 1334540"/>
              <a:gd name="connsiteX3" fmla="*/ 320668 w 837655"/>
              <a:gd name="connsiteY3" fmla="*/ 20 h 1334540"/>
              <a:gd name="connsiteX4" fmla="*/ 719446 w 837655"/>
              <a:gd name="connsiteY4" fmla="*/ 145947 h 1334540"/>
              <a:gd name="connsiteX5" fmla="*/ 837113 w 837655"/>
              <a:gd name="connsiteY5" fmla="*/ 938553 h 1334540"/>
              <a:gd name="connsiteX6" fmla="*/ 745071 w 837655"/>
              <a:gd name="connsiteY6" fmla="*/ 1217391 h 1334540"/>
              <a:gd name="connsiteX7" fmla="*/ 379466 w 837655"/>
              <a:gd name="connsiteY7" fmla="*/ 1331884 h 1334540"/>
              <a:gd name="connsiteX8" fmla="*/ 176640 w 837655"/>
              <a:gd name="connsiteY8" fmla="*/ 1116657 h 1334540"/>
              <a:gd name="connsiteX9" fmla="*/ 93683 w 837655"/>
              <a:gd name="connsiteY9" fmla="*/ 538781 h 1334540"/>
              <a:gd name="connsiteX10" fmla="*/ 8720 w 837655"/>
              <a:gd name="connsiteY10" fmla="*/ 555385 h 1334540"/>
              <a:gd name="connsiteX0" fmla="*/ 8179 w 837114"/>
              <a:gd name="connsiteY0" fmla="*/ 555383 h 1334538"/>
              <a:gd name="connsiteX1" fmla="*/ 80640 w 837114"/>
              <a:gd name="connsiteY1" fmla="*/ 420336 h 1334538"/>
              <a:gd name="connsiteX2" fmla="*/ 123022 w 837114"/>
              <a:gd name="connsiteY2" fmla="*/ 138193 h 1334538"/>
              <a:gd name="connsiteX3" fmla="*/ 320127 w 837114"/>
              <a:gd name="connsiteY3" fmla="*/ 18 h 1334538"/>
              <a:gd name="connsiteX4" fmla="*/ 718905 w 837114"/>
              <a:gd name="connsiteY4" fmla="*/ 145945 h 1334538"/>
              <a:gd name="connsiteX5" fmla="*/ 836572 w 837114"/>
              <a:gd name="connsiteY5" fmla="*/ 938551 h 1334538"/>
              <a:gd name="connsiteX6" fmla="*/ 744530 w 837114"/>
              <a:gd name="connsiteY6" fmla="*/ 1217389 h 1334538"/>
              <a:gd name="connsiteX7" fmla="*/ 378925 w 837114"/>
              <a:gd name="connsiteY7" fmla="*/ 1331882 h 1334538"/>
              <a:gd name="connsiteX8" fmla="*/ 176099 w 837114"/>
              <a:gd name="connsiteY8" fmla="*/ 1116655 h 1334538"/>
              <a:gd name="connsiteX9" fmla="*/ 93142 w 837114"/>
              <a:gd name="connsiteY9" fmla="*/ 538779 h 1334538"/>
              <a:gd name="connsiteX10" fmla="*/ 8179 w 837114"/>
              <a:gd name="connsiteY10" fmla="*/ 555383 h 1334538"/>
              <a:gd name="connsiteX0" fmla="*/ 9690 w 838625"/>
              <a:gd name="connsiteY0" fmla="*/ 555383 h 1334538"/>
              <a:gd name="connsiteX1" fmla="*/ 82151 w 838625"/>
              <a:gd name="connsiteY1" fmla="*/ 420336 h 1334538"/>
              <a:gd name="connsiteX2" fmla="*/ 124533 w 838625"/>
              <a:gd name="connsiteY2" fmla="*/ 138193 h 1334538"/>
              <a:gd name="connsiteX3" fmla="*/ 321638 w 838625"/>
              <a:gd name="connsiteY3" fmla="*/ 18 h 1334538"/>
              <a:gd name="connsiteX4" fmla="*/ 720416 w 838625"/>
              <a:gd name="connsiteY4" fmla="*/ 145945 h 1334538"/>
              <a:gd name="connsiteX5" fmla="*/ 838083 w 838625"/>
              <a:gd name="connsiteY5" fmla="*/ 938551 h 1334538"/>
              <a:gd name="connsiteX6" fmla="*/ 746041 w 838625"/>
              <a:gd name="connsiteY6" fmla="*/ 1217389 h 1334538"/>
              <a:gd name="connsiteX7" fmla="*/ 380436 w 838625"/>
              <a:gd name="connsiteY7" fmla="*/ 1331882 h 1334538"/>
              <a:gd name="connsiteX8" fmla="*/ 177610 w 838625"/>
              <a:gd name="connsiteY8" fmla="*/ 1116655 h 1334538"/>
              <a:gd name="connsiteX9" fmla="*/ 94653 w 838625"/>
              <a:gd name="connsiteY9" fmla="*/ 538779 h 1334538"/>
              <a:gd name="connsiteX10" fmla="*/ 9690 w 838625"/>
              <a:gd name="connsiteY10" fmla="*/ 555383 h 1334538"/>
              <a:gd name="connsiteX0" fmla="*/ 9690 w 838625"/>
              <a:gd name="connsiteY0" fmla="*/ 561266 h 1340421"/>
              <a:gd name="connsiteX1" fmla="*/ 82151 w 838625"/>
              <a:gd name="connsiteY1" fmla="*/ 426219 h 1340421"/>
              <a:gd name="connsiteX2" fmla="*/ 124533 w 838625"/>
              <a:gd name="connsiteY2" fmla="*/ 144076 h 1340421"/>
              <a:gd name="connsiteX3" fmla="*/ 368592 w 838625"/>
              <a:gd name="connsiteY3" fmla="*/ 16 h 1340421"/>
              <a:gd name="connsiteX4" fmla="*/ 720416 w 838625"/>
              <a:gd name="connsiteY4" fmla="*/ 151828 h 1340421"/>
              <a:gd name="connsiteX5" fmla="*/ 838083 w 838625"/>
              <a:gd name="connsiteY5" fmla="*/ 944434 h 1340421"/>
              <a:gd name="connsiteX6" fmla="*/ 746041 w 838625"/>
              <a:gd name="connsiteY6" fmla="*/ 1223272 h 1340421"/>
              <a:gd name="connsiteX7" fmla="*/ 380436 w 838625"/>
              <a:gd name="connsiteY7" fmla="*/ 1337765 h 1340421"/>
              <a:gd name="connsiteX8" fmla="*/ 177610 w 838625"/>
              <a:gd name="connsiteY8" fmla="*/ 1122538 h 1340421"/>
              <a:gd name="connsiteX9" fmla="*/ 94653 w 838625"/>
              <a:gd name="connsiteY9" fmla="*/ 544662 h 1340421"/>
              <a:gd name="connsiteX10" fmla="*/ 9690 w 838625"/>
              <a:gd name="connsiteY10" fmla="*/ 561266 h 1340421"/>
              <a:gd name="connsiteX0" fmla="*/ 9690 w 838625"/>
              <a:gd name="connsiteY0" fmla="*/ 561272 h 1340427"/>
              <a:gd name="connsiteX1" fmla="*/ 82151 w 838625"/>
              <a:gd name="connsiteY1" fmla="*/ 426225 h 1340427"/>
              <a:gd name="connsiteX2" fmla="*/ 132321 w 838625"/>
              <a:gd name="connsiteY2" fmla="*/ 142806 h 1340427"/>
              <a:gd name="connsiteX3" fmla="*/ 368592 w 838625"/>
              <a:gd name="connsiteY3" fmla="*/ 22 h 1340427"/>
              <a:gd name="connsiteX4" fmla="*/ 720416 w 838625"/>
              <a:gd name="connsiteY4" fmla="*/ 151834 h 1340427"/>
              <a:gd name="connsiteX5" fmla="*/ 838083 w 838625"/>
              <a:gd name="connsiteY5" fmla="*/ 944440 h 1340427"/>
              <a:gd name="connsiteX6" fmla="*/ 746041 w 838625"/>
              <a:gd name="connsiteY6" fmla="*/ 1223278 h 1340427"/>
              <a:gd name="connsiteX7" fmla="*/ 380436 w 838625"/>
              <a:gd name="connsiteY7" fmla="*/ 1337771 h 1340427"/>
              <a:gd name="connsiteX8" fmla="*/ 177610 w 838625"/>
              <a:gd name="connsiteY8" fmla="*/ 1122544 h 1340427"/>
              <a:gd name="connsiteX9" fmla="*/ 94653 w 838625"/>
              <a:gd name="connsiteY9" fmla="*/ 544668 h 1340427"/>
              <a:gd name="connsiteX10" fmla="*/ 9690 w 838625"/>
              <a:gd name="connsiteY10" fmla="*/ 561272 h 1340427"/>
              <a:gd name="connsiteX0" fmla="*/ 9690 w 838625"/>
              <a:gd name="connsiteY0" fmla="*/ 561272 h 1340427"/>
              <a:gd name="connsiteX1" fmla="*/ 82151 w 838625"/>
              <a:gd name="connsiteY1" fmla="*/ 426225 h 1340427"/>
              <a:gd name="connsiteX2" fmla="*/ 132321 w 838625"/>
              <a:gd name="connsiteY2" fmla="*/ 142806 h 1340427"/>
              <a:gd name="connsiteX3" fmla="*/ 368592 w 838625"/>
              <a:gd name="connsiteY3" fmla="*/ 22 h 1340427"/>
              <a:gd name="connsiteX4" fmla="*/ 720416 w 838625"/>
              <a:gd name="connsiteY4" fmla="*/ 151834 h 1340427"/>
              <a:gd name="connsiteX5" fmla="*/ 838083 w 838625"/>
              <a:gd name="connsiteY5" fmla="*/ 944440 h 1340427"/>
              <a:gd name="connsiteX6" fmla="*/ 746041 w 838625"/>
              <a:gd name="connsiteY6" fmla="*/ 1223278 h 1340427"/>
              <a:gd name="connsiteX7" fmla="*/ 380436 w 838625"/>
              <a:gd name="connsiteY7" fmla="*/ 1337771 h 1340427"/>
              <a:gd name="connsiteX8" fmla="*/ 177610 w 838625"/>
              <a:gd name="connsiteY8" fmla="*/ 1122544 h 1340427"/>
              <a:gd name="connsiteX9" fmla="*/ 94653 w 838625"/>
              <a:gd name="connsiteY9" fmla="*/ 544668 h 1340427"/>
              <a:gd name="connsiteX10" fmla="*/ 9690 w 838625"/>
              <a:gd name="connsiteY10" fmla="*/ 561272 h 1340427"/>
              <a:gd name="connsiteX0" fmla="*/ 9690 w 838625"/>
              <a:gd name="connsiteY0" fmla="*/ 561272 h 1340427"/>
              <a:gd name="connsiteX1" fmla="*/ 82151 w 838625"/>
              <a:gd name="connsiteY1" fmla="*/ 426225 h 1340427"/>
              <a:gd name="connsiteX2" fmla="*/ 132321 w 838625"/>
              <a:gd name="connsiteY2" fmla="*/ 142806 h 1340427"/>
              <a:gd name="connsiteX3" fmla="*/ 368592 w 838625"/>
              <a:gd name="connsiteY3" fmla="*/ 22 h 1340427"/>
              <a:gd name="connsiteX4" fmla="*/ 720416 w 838625"/>
              <a:gd name="connsiteY4" fmla="*/ 151834 h 1340427"/>
              <a:gd name="connsiteX5" fmla="*/ 838083 w 838625"/>
              <a:gd name="connsiteY5" fmla="*/ 944440 h 1340427"/>
              <a:gd name="connsiteX6" fmla="*/ 746041 w 838625"/>
              <a:gd name="connsiteY6" fmla="*/ 1223278 h 1340427"/>
              <a:gd name="connsiteX7" fmla="*/ 380436 w 838625"/>
              <a:gd name="connsiteY7" fmla="*/ 1337771 h 1340427"/>
              <a:gd name="connsiteX8" fmla="*/ 177610 w 838625"/>
              <a:gd name="connsiteY8" fmla="*/ 1122544 h 1340427"/>
              <a:gd name="connsiteX9" fmla="*/ 94653 w 838625"/>
              <a:gd name="connsiteY9" fmla="*/ 544668 h 1340427"/>
              <a:gd name="connsiteX10" fmla="*/ 9690 w 838625"/>
              <a:gd name="connsiteY10" fmla="*/ 561272 h 1340427"/>
              <a:gd name="connsiteX0" fmla="*/ 9690 w 838597"/>
              <a:gd name="connsiteY0" fmla="*/ 561272 h 1338938"/>
              <a:gd name="connsiteX1" fmla="*/ 82151 w 838597"/>
              <a:gd name="connsiteY1" fmla="*/ 426225 h 1338938"/>
              <a:gd name="connsiteX2" fmla="*/ 132321 w 838597"/>
              <a:gd name="connsiteY2" fmla="*/ 142806 h 1338938"/>
              <a:gd name="connsiteX3" fmla="*/ 368592 w 838597"/>
              <a:gd name="connsiteY3" fmla="*/ 22 h 1338938"/>
              <a:gd name="connsiteX4" fmla="*/ 720416 w 838597"/>
              <a:gd name="connsiteY4" fmla="*/ 151834 h 1338938"/>
              <a:gd name="connsiteX5" fmla="*/ 838083 w 838597"/>
              <a:gd name="connsiteY5" fmla="*/ 944440 h 1338938"/>
              <a:gd name="connsiteX6" fmla="*/ 746041 w 838597"/>
              <a:gd name="connsiteY6" fmla="*/ 1223278 h 1338938"/>
              <a:gd name="connsiteX7" fmla="*/ 389782 w 838597"/>
              <a:gd name="connsiteY7" fmla="*/ 1336240 h 1338938"/>
              <a:gd name="connsiteX8" fmla="*/ 177610 w 838597"/>
              <a:gd name="connsiteY8" fmla="*/ 1122544 h 1338938"/>
              <a:gd name="connsiteX9" fmla="*/ 94653 w 838597"/>
              <a:gd name="connsiteY9" fmla="*/ 544668 h 1338938"/>
              <a:gd name="connsiteX10" fmla="*/ 9690 w 838597"/>
              <a:gd name="connsiteY10" fmla="*/ 561272 h 1338938"/>
              <a:gd name="connsiteX0" fmla="*/ 9690 w 838176"/>
              <a:gd name="connsiteY0" fmla="*/ 561272 h 1339740"/>
              <a:gd name="connsiteX1" fmla="*/ 82151 w 838176"/>
              <a:gd name="connsiteY1" fmla="*/ 426225 h 1339740"/>
              <a:gd name="connsiteX2" fmla="*/ 132321 w 838176"/>
              <a:gd name="connsiteY2" fmla="*/ 142806 h 1339740"/>
              <a:gd name="connsiteX3" fmla="*/ 368592 w 838176"/>
              <a:gd name="connsiteY3" fmla="*/ 22 h 1339740"/>
              <a:gd name="connsiteX4" fmla="*/ 720416 w 838176"/>
              <a:gd name="connsiteY4" fmla="*/ 151834 h 1339740"/>
              <a:gd name="connsiteX5" fmla="*/ 838083 w 838176"/>
              <a:gd name="connsiteY5" fmla="*/ 944440 h 1339740"/>
              <a:gd name="connsiteX6" fmla="*/ 732921 w 838176"/>
              <a:gd name="connsiteY6" fmla="*/ 1232650 h 1339740"/>
              <a:gd name="connsiteX7" fmla="*/ 389782 w 838176"/>
              <a:gd name="connsiteY7" fmla="*/ 1336240 h 1339740"/>
              <a:gd name="connsiteX8" fmla="*/ 177610 w 838176"/>
              <a:gd name="connsiteY8" fmla="*/ 1122544 h 1339740"/>
              <a:gd name="connsiteX9" fmla="*/ 94653 w 838176"/>
              <a:gd name="connsiteY9" fmla="*/ 544668 h 1339740"/>
              <a:gd name="connsiteX10" fmla="*/ 9690 w 838176"/>
              <a:gd name="connsiteY10" fmla="*/ 561272 h 1339740"/>
              <a:gd name="connsiteX0" fmla="*/ 9690 w 838100"/>
              <a:gd name="connsiteY0" fmla="*/ 561272 h 1340228"/>
              <a:gd name="connsiteX1" fmla="*/ 82151 w 838100"/>
              <a:gd name="connsiteY1" fmla="*/ 426225 h 1340228"/>
              <a:gd name="connsiteX2" fmla="*/ 132321 w 838100"/>
              <a:gd name="connsiteY2" fmla="*/ 142806 h 1340228"/>
              <a:gd name="connsiteX3" fmla="*/ 368592 w 838100"/>
              <a:gd name="connsiteY3" fmla="*/ 22 h 1340228"/>
              <a:gd name="connsiteX4" fmla="*/ 720416 w 838100"/>
              <a:gd name="connsiteY4" fmla="*/ 151834 h 1340228"/>
              <a:gd name="connsiteX5" fmla="*/ 838083 w 838100"/>
              <a:gd name="connsiteY5" fmla="*/ 944440 h 1340228"/>
              <a:gd name="connsiteX6" fmla="*/ 714454 w 838100"/>
              <a:gd name="connsiteY6" fmla="*/ 1237481 h 1340228"/>
              <a:gd name="connsiteX7" fmla="*/ 389782 w 838100"/>
              <a:gd name="connsiteY7" fmla="*/ 1336240 h 1340228"/>
              <a:gd name="connsiteX8" fmla="*/ 177610 w 838100"/>
              <a:gd name="connsiteY8" fmla="*/ 1122544 h 1340228"/>
              <a:gd name="connsiteX9" fmla="*/ 94653 w 838100"/>
              <a:gd name="connsiteY9" fmla="*/ 544668 h 1340228"/>
              <a:gd name="connsiteX10" fmla="*/ 9690 w 838100"/>
              <a:gd name="connsiteY10" fmla="*/ 561272 h 1340228"/>
              <a:gd name="connsiteX0" fmla="*/ 9690 w 838100"/>
              <a:gd name="connsiteY0" fmla="*/ 561272 h 1340228"/>
              <a:gd name="connsiteX1" fmla="*/ 82151 w 838100"/>
              <a:gd name="connsiteY1" fmla="*/ 426225 h 1340228"/>
              <a:gd name="connsiteX2" fmla="*/ 132321 w 838100"/>
              <a:gd name="connsiteY2" fmla="*/ 142806 h 1340228"/>
              <a:gd name="connsiteX3" fmla="*/ 368592 w 838100"/>
              <a:gd name="connsiteY3" fmla="*/ 22 h 1340228"/>
              <a:gd name="connsiteX4" fmla="*/ 720416 w 838100"/>
              <a:gd name="connsiteY4" fmla="*/ 151834 h 1340228"/>
              <a:gd name="connsiteX5" fmla="*/ 838083 w 838100"/>
              <a:gd name="connsiteY5" fmla="*/ 944440 h 1340228"/>
              <a:gd name="connsiteX6" fmla="*/ 714454 w 838100"/>
              <a:gd name="connsiteY6" fmla="*/ 1237481 h 1340228"/>
              <a:gd name="connsiteX7" fmla="*/ 389782 w 838100"/>
              <a:gd name="connsiteY7" fmla="*/ 1336240 h 1340228"/>
              <a:gd name="connsiteX8" fmla="*/ 177610 w 838100"/>
              <a:gd name="connsiteY8" fmla="*/ 1122544 h 1340228"/>
              <a:gd name="connsiteX9" fmla="*/ 94653 w 838100"/>
              <a:gd name="connsiteY9" fmla="*/ 544668 h 1340228"/>
              <a:gd name="connsiteX10" fmla="*/ 9690 w 838100"/>
              <a:gd name="connsiteY10" fmla="*/ 561272 h 1340228"/>
              <a:gd name="connsiteX0" fmla="*/ 9690 w 838100"/>
              <a:gd name="connsiteY0" fmla="*/ 561272 h 1340228"/>
              <a:gd name="connsiteX1" fmla="*/ 82151 w 838100"/>
              <a:gd name="connsiteY1" fmla="*/ 426225 h 1340228"/>
              <a:gd name="connsiteX2" fmla="*/ 132321 w 838100"/>
              <a:gd name="connsiteY2" fmla="*/ 142806 h 1340228"/>
              <a:gd name="connsiteX3" fmla="*/ 368592 w 838100"/>
              <a:gd name="connsiteY3" fmla="*/ 22 h 1340228"/>
              <a:gd name="connsiteX4" fmla="*/ 720416 w 838100"/>
              <a:gd name="connsiteY4" fmla="*/ 151834 h 1340228"/>
              <a:gd name="connsiteX5" fmla="*/ 838083 w 838100"/>
              <a:gd name="connsiteY5" fmla="*/ 944440 h 1340228"/>
              <a:gd name="connsiteX6" fmla="*/ 714454 w 838100"/>
              <a:gd name="connsiteY6" fmla="*/ 1237481 h 1340228"/>
              <a:gd name="connsiteX7" fmla="*/ 389782 w 838100"/>
              <a:gd name="connsiteY7" fmla="*/ 1336240 h 1340228"/>
              <a:gd name="connsiteX8" fmla="*/ 177610 w 838100"/>
              <a:gd name="connsiteY8" fmla="*/ 1122544 h 1340228"/>
              <a:gd name="connsiteX9" fmla="*/ 94653 w 838100"/>
              <a:gd name="connsiteY9" fmla="*/ 544668 h 1340228"/>
              <a:gd name="connsiteX10" fmla="*/ 9690 w 838100"/>
              <a:gd name="connsiteY10" fmla="*/ 561272 h 1340228"/>
              <a:gd name="connsiteX0" fmla="*/ 9690 w 838100"/>
              <a:gd name="connsiteY0" fmla="*/ 561272 h 1340387"/>
              <a:gd name="connsiteX1" fmla="*/ 82151 w 838100"/>
              <a:gd name="connsiteY1" fmla="*/ 426225 h 1340387"/>
              <a:gd name="connsiteX2" fmla="*/ 132321 w 838100"/>
              <a:gd name="connsiteY2" fmla="*/ 142806 h 1340387"/>
              <a:gd name="connsiteX3" fmla="*/ 368592 w 838100"/>
              <a:gd name="connsiteY3" fmla="*/ 22 h 1340387"/>
              <a:gd name="connsiteX4" fmla="*/ 720416 w 838100"/>
              <a:gd name="connsiteY4" fmla="*/ 151834 h 1340387"/>
              <a:gd name="connsiteX5" fmla="*/ 838083 w 838100"/>
              <a:gd name="connsiteY5" fmla="*/ 944440 h 1340387"/>
              <a:gd name="connsiteX6" fmla="*/ 714454 w 838100"/>
              <a:gd name="connsiteY6" fmla="*/ 1237481 h 1340387"/>
              <a:gd name="connsiteX7" fmla="*/ 389782 w 838100"/>
              <a:gd name="connsiteY7" fmla="*/ 1336240 h 1340387"/>
              <a:gd name="connsiteX8" fmla="*/ 185174 w 838100"/>
              <a:gd name="connsiteY8" fmla="*/ 1119499 h 1340387"/>
              <a:gd name="connsiteX9" fmla="*/ 94653 w 838100"/>
              <a:gd name="connsiteY9" fmla="*/ 544668 h 1340387"/>
              <a:gd name="connsiteX10" fmla="*/ 9690 w 838100"/>
              <a:gd name="connsiteY10" fmla="*/ 561272 h 1340387"/>
              <a:gd name="connsiteX0" fmla="*/ 9690 w 838100"/>
              <a:gd name="connsiteY0" fmla="*/ 561272 h 1340387"/>
              <a:gd name="connsiteX1" fmla="*/ 82151 w 838100"/>
              <a:gd name="connsiteY1" fmla="*/ 426225 h 1340387"/>
              <a:gd name="connsiteX2" fmla="*/ 132321 w 838100"/>
              <a:gd name="connsiteY2" fmla="*/ 142806 h 1340387"/>
              <a:gd name="connsiteX3" fmla="*/ 368592 w 838100"/>
              <a:gd name="connsiteY3" fmla="*/ 22 h 1340387"/>
              <a:gd name="connsiteX4" fmla="*/ 720416 w 838100"/>
              <a:gd name="connsiteY4" fmla="*/ 151834 h 1340387"/>
              <a:gd name="connsiteX5" fmla="*/ 838083 w 838100"/>
              <a:gd name="connsiteY5" fmla="*/ 944440 h 1340387"/>
              <a:gd name="connsiteX6" fmla="*/ 714454 w 838100"/>
              <a:gd name="connsiteY6" fmla="*/ 1237481 h 1340387"/>
              <a:gd name="connsiteX7" fmla="*/ 389782 w 838100"/>
              <a:gd name="connsiteY7" fmla="*/ 1336240 h 1340387"/>
              <a:gd name="connsiteX8" fmla="*/ 185174 w 838100"/>
              <a:gd name="connsiteY8" fmla="*/ 1119499 h 1340387"/>
              <a:gd name="connsiteX9" fmla="*/ 94653 w 838100"/>
              <a:gd name="connsiteY9" fmla="*/ 544668 h 1340387"/>
              <a:gd name="connsiteX10" fmla="*/ 9690 w 838100"/>
              <a:gd name="connsiteY10" fmla="*/ 561272 h 1340387"/>
              <a:gd name="connsiteX0" fmla="*/ 9690 w 838100"/>
              <a:gd name="connsiteY0" fmla="*/ 561272 h 1340441"/>
              <a:gd name="connsiteX1" fmla="*/ 82151 w 838100"/>
              <a:gd name="connsiteY1" fmla="*/ 426225 h 1340441"/>
              <a:gd name="connsiteX2" fmla="*/ 132321 w 838100"/>
              <a:gd name="connsiteY2" fmla="*/ 142806 h 1340441"/>
              <a:gd name="connsiteX3" fmla="*/ 368592 w 838100"/>
              <a:gd name="connsiteY3" fmla="*/ 22 h 1340441"/>
              <a:gd name="connsiteX4" fmla="*/ 720416 w 838100"/>
              <a:gd name="connsiteY4" fmla="*/ 151834 h 1340441"/>
              <a:gd name="connsiteX5" fmla="*/ 838083 w 838100"/>
              <a:gd name="connsiteY5" fmla="*/ 944440 h 1340441"/>
              <a:gd name="connsiteX6" fmla="*/ 714454 w 838100"/>
              <a:gd name="connsiteY6" fmla="*/ 1237481 h 1340441"/>
              <a:gd name="connsiteX7" fmla="*/ 389782 w 838100"/>
              <a:gd name="connsiteY7" fmla="*/ 1336240 h 1340441"/>
              <a:gd name="connsiteX8" fmla="*/ 191405 w 838100"/>
              <a:gd name="connsiteY8" fmla="*/ 1118478 h 1340441"/>
              <a:gd name="connsiteX9" fmla="*/ 94653 w 838100"/>
              <a:gd name="connsiteY9" fmla="*/ 544668 h 1340441"/>
              <a:gd name="connsiteX10" fmla="*/ 9690 w 838100"/>
              <a:gd name="connsiteY10" fmla="*/ 561272 h 1340441"/>
              <a:gd name="connsiteX0" fmla="*/ 9690 w 838100"/>
              <a:gd name="connsiteY0" fmla="*/ 561272 h 1340441"/>
              <a:gd name="connsiteX1" fmla="*/ 82151 w 838100"/>
              <a:gd name="connsiteY1" fmla="*/ 426225 h 1340441"/>
              <a:gd name="connsiteX2" fmla="*/ 132321 w 838100"/>
              <a:gd name="connsiteY2" fmla="*/ 142806 h 1340441"/>
              <a:gd name="connsiteX3" fmla="*/ 368592 w 838100"/>
              <a:gd name="connsiteY3" fmla="*/ 22 h 1340441"/>
              <a:gd name="connsiteX4" fmla="*/ 720416 w 838100"/>
              <a:gd name="connsiteY4" fmla="*/ 151834 h 1340441"/>
              <a:gd name="connsiteX5" fmla="*/ 838083 w 838100"/>
              <a:gd name="connsiteY5" fmla="*/ 944440 h 1340441"/>
              <a:gd name="connsiteX6" fmla="*/ 714454 w 838100"/>
              <a:gd name="connsiteY6" fmla="*/ 1237481 h 1340441"/>
              <a:gd name="connsiteX7" fmla="*/ 389782 w 838100"/>
              <a:gd name="connsiteY7" fmla="*/ 1336240 h 1340441"/>
              <a:gd name="connsiteX8" fmla="*/ 191405 w 838100"/>
              <a:gd name="connsiteY8" fmla="*/ 1118478 h 1340441"/>
              <a:gd name="connsiteX9" fmla="*/ 99116 w 838100"/>
              <a:gd name="connsiteY9" fmla="*/ 554771 h 1340441"/>
              <a:gd name="connsiteX10" fmla="*/ 9690 w 838100"/>
              <a:gd name="connsiteY10" fmla="*/ 561272 h 1340441"/>
              <a:gd name="connsiteX0" fmla="*/ 9690 w 838100"/>
              <a:gd name="connsiteY0" fmla="*/ 561272 h 1340441"/>
              <a:gd name="connsiteX1" fmla="*/ 82151 w 838100"/>
              <a:gd name="connsiteY1" fmla="*/ 426225 h 1340441"/>
              <a:gd name="connsiteX2" fmla="*/ 132321 w 838100"/>
              <a:gd name="connsiteY2" fmla="*/ 142806 h 1340441"/>
              <a:gd name="connsiteX3" fmla="*/ 368592 w 838100"/>
              <a:gd name="connsiteY3" fmla="*/ 22 h 1340441"/>
              <a:gd name="connsiteX4" fmla="*/ 720416 w 838100"/>
              <a:gd name="connsiteY4" fmla="*/ 151834 h 1340441"/>
              <a:gd name="connsiteX5" fmla="*/ 838083 w 838100"/>
              <a:gd name="connsiteY5" fmla="*/ 944440 h 1340441"/>
              <a:gd name="connsiteX6" fmla="*/ 714454 w 838100"/>
              <a:gd name="connsiteY6" fmla="*/ 1237481 h 1340441"/>
              <a:gd name="connsiteX7" fmla="*/ 389782 w 838100"/>
              <a:gd name="connsiteY7" fmla="*/ 1336240 h 1340441"/>
              <a:gd name="connsiteX8" fmla="*/ 191405 w 838100"/>
              <a:gd name="connsiteY8" fmla="*/ 1118478 h 1340441"/>
              <a:gd name="connsiteX9" fmla="*/ 99116 w 838100"/>
              <a:gd name="connsiteY9" fmla="*/ 554771 h 1340441"/>
              <a:gd name="connsiteX10" fmla="*/ 9690 w 838100"/>
              <a:gd name="connsiteY10" fmla="*/ 561272 h 1340441"/>
              <a:gd name="connsiteX0" fmla="*/ 9264 w 837674"/>
              <a:gd name="connsiteY0" fmla="*/ 561273 h 1340442"/>
              <a:gd name="connsiteX1" fmla="*/ 85739 w 837674"/>
              <a:gd name="connsiteY1" fmla="*/ 432792 h 1340442"/>
              <a:gd name="connsiteX2" fmla="*/ 131895 w 837674"/>
              <a:gd name="connsiteY2" fmla="*/ 142807 h 1340442"/>
              <a:gd name="connsiteX3" fmla="*/ 368166 w 837674"/>
              <a:gd name="connsiteY3" fmla="*/ 23 h 1340442"/>
              <a:gd name="connsiteX4" fmla="*/ 719990 w 837674"/>
              <a:gd name="connsiteY4" fmla="*/ 151835 h 1340442"/>
              <a:gd name="connsiteX5" fmla="*/ 837657 w 837674"/>
              <a:gd name="connsiteY5" fmla="*/ 944441 h 1340442"/>
              <a:gd name="connsiteX6" fmla="*/ 714028 w 837674"/>
              <a:gd name="connsiteY6" fmla="*/ 1237482 h 1340442"/>
              <a:gd name="connsiteX7" fmla="*/ 389356 w 837674"/>
              <a:gd name="connsiteY7" fmla="*/ 1336241 h 1340442"/>
              <a:gd name="connsiteX8" fmla="*/ 190979 w 837674"/>
              <a:gd name="connsiteY8" fmla="*/ 1118479 h 1340442"/>
              <a:gd name="connsiteX9" fmla="*/ 98690 w 837674"/>
              <a:gd name="connsiteY9" fmla="*/ 554772 h 1340442"/>
              <a:gd name="connsiteX10" fmla="*/ 9264 w 837674"/>
              <a:gd name="connsiteY10" fmla="*/ 561273 h 1340442"/>
              <a:gd name="connsiteX0" fmla="*/ 9264 w 837674"/>
              <a:gd name="connsiteY0" fmla="*/ 561036 h 1340205"/>
              <a:gd name="connsiteX1" fmla="*/ 85739 w 837674"/>
              <a:gd name="connsiteY1" fmla="*/ 432555 h 1340205"/>
              <a:gd name="connsiteX2" fmla="*/ 131895 w 837674"/>
              <a:gd name="connsiteY2" fmla="*/ 142570 h 1340205"/>
              <a:gd name="connsiteX3" fmla="*/ 377737 w 837674"/>
              <a:gd name="connsiteY3" fmla="*/ 24 h 1340205"/>
              <a:gd name="connsiteX4" fmla="*/ 719990 w 837674"/>
              <a:gd name="connsiteY4" fmla="*/ 151598 h 1340205"/>
              <a:gd name="connsiteX5" fmla="*/ 837657 w 837674"/>
              <a:gd name="connsiteY5" fmla="*/ 944204 h 1340205"/>
              <a:gd name="connsiteX6" fmla="*/ 714028 w 837674"/>
              <a:gd name="connsiteY6" fmla="*/ 1237245 h 1340205"/>
              <a:gd name="connsiteX7" fmla="*/ 389356 w 837674"/>
              <a:gd name="connsiteY7" fmla="*/ 1336004 h 1340205"/>
              <a:gd name="connsiteX8" fmla="*/ 190979 w 837674"/>
              <a:gd name="connsiteY8" fmla="*/ 1118242 h 1340205"/>
              <a:gd name="connsiteX9" fmla="*/ 98690 w 837674"/>
              <a:gd name="connsiteY9" fmla="*/ 554535 h 1340205"/>
              <a:gd name="connsiteX10" fmla="*/ 9264 w 837674"/>
              <a:gd name="connsiteY10" fmla="*/ 561036 h 1340205"/>
              <a:gd name="connsiteX0" fmla="*/ 9264 w 837674"/>
              <a:gd name="connsiteY0" fmla="*/ 563179 h 1342348"/>
              <a:gd name="connsiteX1" fmla="*/ 85739 w 837674"/>
              <a:gd name="connsiteY1" fmla="*/ 434698 h 1342348"/>
              <a:gd name="connsiteX2" fmla="*/ 131895 w 837674"/>
              <a:gd name="connsiteY2" fmla="*/ 144713 h 1342348"/>
              <a:gd name="connsiteX3" fmla="*/ 377737 w 837674"/>
              <a:gd name="connsiteY3" fmla="*/ 2167 h 1342348"/>
              <a:gd name="connsiteX4" fmla="*/ 719990 w 837674"/>
              <a:gd name="connsiteY4" fmla="*/ 153741 h 1342348"/>
              <a:gd name="connsiteX5" fmla="*/ 837657 w 837674"/>
              <a:gd name="connsiteY5" fmla="*/ 946347 h 1342348"/>
              <a:gd name="connsiteX6" fmla="*/ 714028 w 837674"/>
              <a:gd name="connsiteY6" fmla="*/ 1239388 h 1342348"/>
              <a:gd name="connsiteX7" fmla="*/ 389356 w 837674"/>
              <a:gd name="connsiteY7" fmla="*/ 1338147 h 1342348"/>
              <a:gd name="connsiteX8" fmla="*/ 190979 w 837674"/>
              <a:gd name="connsiteY8" fmla="*/ 1120385 h 1342348"/>
              <a:gd name="connsiteX9" fmla="*/ 98690 w 837674"/>
              <a:gd name="connsiteY9" fmla="*/ 556678 h 1342348"/>
              <a:gd name="connsiteX10" fmla="*/ 9264 w 837674"/>
              <a:gd name="connsiteY10" fmla="*/ 563179 h 1342348"/>
              <a:gd name="connsiteX0" fmla="*/ 9264 w 837674"/>
              <a:gd name="connsiteY0" fmla="*/ 561106 h 1340275"/>
              <a:gd name="connsiteX1" fmla="*/ 85739 w 837674"/>
              <a:gd name="connsiteY1" fmla="*/ 432625 h 1340275"/>
              <a:gd name="connsiteX2" fmla="*/ 138784 w 837674"/>
              <a:gd name="connsiteY2" fmla="*/ 134289 h 1340275"/>
              <a:gd name="connsiteX3" fmla="*/ 377737 w 837674"/>
              <a:gd name="connsiteY3" fmla="*/ 94 h 1340275"/>
              <a:gd name="connsiteX4" fmla="*/ 719990 w 837674"/>
              <a:gd name="connsiteY4" fmla="*/ 151668 h 1340275"/>
              <a:gd name="connsiteX5" fmla="*/ 837657 w 837674"/>
              <a:gd name="connsiteY5" fmla="*/ 944274 h 1340275"/>
              <a:gd name="connsiteX6" fmla="*/ 714028 w 837674"/>
              <a:gd name="connsiteY6" fmla="*/ 1237315 h 1340275"/>
              <a:gd name="connsiteX7" fmla="*/ 389356 w 837674"/>
              <a:gd name="connsiteY7" fmla="*/ 1336074 h 1340275"/>
              <a:gd name="connsiteX8" fmla="*/ 190979 w 837674"/>
              <a:gd name="connsiteY8" fmla="*/ 1118312 h 1340275"/>
              <a:gd name="connsiteX9" fmla="*/ 98690 w 837674"/>
              <a:gd name="connsiteY9" fmla="*/ 554605 h 1340275"/>
              <a:gd name="connsiteX10" fmla="*/ 9264 w 837674"/>
              <a:gd name="connsiteY10" fmla="*/ 561106 h 1340275"/>
              <a:gd name="connsiteX0" fmla="*/ 9264 w 837674"/>
              <a:gd name="connsiteY0" fmla="*/ 561059 h 1340228"/>
              <a:gd name="connsiteX1" fmla="*/ 85739 w 837674"/>
              <a:gd name="connsiteY1" fmla="*/ 432578 h 1340228"/>
              <a:gd name="connsiteX2" fmla="*/ 142573 w 837674"/>
              <a:gd name="connsiteY2" fmla="*/ 139038 h 1340228"/>
              <a:gd name="connsiteX3" fmla="*/ 377737 w 837674"/>
              <a:gd name="connsiteY3" fmla="*/ 47 h 1340228"/>
              <a:gd name="connsiteX4" fmla="*/ 719990 w 837674"/>
              <a:gd name="connsiteY4" fmla="*/ 151621 h 1340228"/>
              <a:gd name="connsiteX5" fmla="*/ 837657 w 837674"/>
              <a:gd name="connsiteY5" fmla="*/ 944227 h 1340228"/>
              <a:gd name="connsiteX6" fmla="*/ 714028 w 837674"/>
              <a:gd name="connsiteY6" fmla="*/ 1237268 h 1340228"/>
              <a:gd name="connsiteX7" fmla="*/ 389356 w 837674"/>
              <a:gd name="connsiteY7" fmla="*/ 1336027 h 1340228"/>
              <a:gd name="connsiteX8" fmla="*/ 190979 w 837674"/>
              <a:gd name="connsiteY8" fmla="*/ 1118265 h 1340228"/>
              <a:gd name="connsiteX9" fmla="*/ 98690 w 837674"/>
              <a:gd name="connsiteY9" fmla="*/ 554558 h 1340228"/>
              <a:gd name="connsiteX10" fmla="*/ 9264 w 837674"/>
              <a:gd name="connsiteY10" fmla="*/ 561059 h 1340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7674" h="1340228">
                <a:moveTo>
                  <a:pt x="9264" y="561059"/>
                </a:moveTo>
                <a:cubicBezTo>
                  <a:pt x="-23312" y="593730"/>
                  <a:pt x="36711" y="472787"/>
                  <a:pt x="85739" y="432578"/>
                </a:cubicBezTo>
                <a:cubicBezTo>
                  <a:pt x="80658" y="362847"/>
                  <a:pt x="93907" y="211126"/>
                  <a:pt x="142573" y="139038"/>
                </a:cubicBezTo>
                <a:cubicBezTo>
                  <a:pt x="191239" y="66950"/>
                  <a:pt x="281501" y="-2050"/>
                  <a:pt x="377737" y="47"/>
                </a:cubicBezTo>
                <a:cubicBezTo>
                  <a:pt x="473973" y="2144"/>
                  <a:pt x="643337" y="-5742"/>
                  <a:pt x="719990" y="151621"/>
                </a:cubicBezTo>
                <a:cubicBezTo>
                  <a:pt x="796643" y="308984"/>
                  <a:pt x="838651" y="763286"/>
                  <a:pt x="837657" y="944227"/>
                </a:cubicBezTo>
                <a:cubicBezTo>
                  <a:pt x="836663" y="1125168"/>
                  <a:pt x="788745" y="1171968"/>
                  <a:pt x="714028" y="1237268"/>
                </a:cubicBezTo>
                <a:cubicBezTo>
                  <a:pt x="639311" y="1302568"/>
                  <a:pt x="476531" y="1355861"/>
                  <a:pt x="389356" y="1336027"/>
                </a:cubicBezTo>
                <a:cubicBezTo>
                  <a:pt x="302181" y="1316193"/>
                  <a:pt x="230371" y="1224871"/>
                  <a:pt x="190979" y="1118265"/>
                </a:cubicBezTo>
                <a:cubicBezTo>
                  <a:pt x="91511" y="819657"/>
                  <a:pt x="131486" y="610119"/>
                  <a:pt x="98690" y="554558"/>
                </a:cubicBezTo>
                <a:cubicBezTo>
                  <a:pt x="61556" y="528899"/>
                  <a:pt x="20789" y="549629"/>
                  <a:pt x="9264" y="561059"/>
                </a:cubicBezTo>
                <a:close/>
              </a:path>
            </a:pathLst>
          </a:custGeom>
          <a:solidFill>
            <a:schemeClr val="bg1"/>
          </a:solidFill>
          <a:ln w="19050" cap="flat">
            <a:noFill/>
            <a:prstDash val="solid"/>
            <a:miter/>
          </a:ln>
        </p:spPr>
        <p:txBody>
          <a:bodyPr rtlCol="0" anchor="ctr"/>
          <a:lstStyle/>
          <a:p>
            <a:endParaRPr lang="en-US">
              <a:ln>
                <a:solidFill>
                  <a:srgbClr val="000000"/>
                </a:solidFill>
              </a:ln>
              <a:solidFill>
                <a:srgbClr val="000000"/>
              </a:solidFill>
            </a:endParaRPr>
          </a:p>
        </p:txBody>
      </p:sp>
      <p:sp>
        <p:nvSpPr>
          <p:cNvPr id="2" name="Title 1">
            <a:extLst>
              <a:ext uri="{FF2B5EF4-FFF2-40B4-BE49-F238E27FC236}">
                <a16:creationId xmlns:a16="http://schemas.microsoft.com/office/drawing/2014/main" id="{05FA9AF5-BCB9-473C-F48C-CD7A4B95A488}"/>
              </a:ext>
            </a:extLst>
          </p:cNvPr>
          <p:cNvSpPr>
            <a:spLocks noGrp="1"/>
          </p:cNvSpPr>
          <p:nvPr>
            <p:ph type="ctrTitle"/>
          </p:nvPr>
        </p:nvSpPr>
        <p:spPr>
          <a:xfrm>
            <a:off x="940119" y="1190036"/>
            <a:ext cx="2515263" cy="2946277"/>
          </a:xfrm>
        </p:spPr>
        <p:txBody>
          <a:bodyPr anchor="b">
            <a:normAutofit/>
          </a:bodyPr>
          <a:lstStyle/>
          <a:p>
            <a:r>
              <a:rPr lang="en-US" dirty="0"/>
              <a:t>Git and </a:t>
            </a:r>
            <a:r>
              <a:rPr lang="en-US" dirty="0" err="1"/>
              <a:t>Github</a:t>
            </a:r>
            <a:endParaRPr lang="en-US" dirty="0"/>
          </a:p>
        </p:txBody>
      </p:sp>
      <p:sp>
        <p:nvSpPr>
          <p:cNvPr id="3" name="Subtitle 2">
            <a:extLst>
              <a:ext uri="{FF2B5EF4-FFF2-40B4-BE49-F238E27FC236}">
                <a16:creationId xmlns:a16="http://schemas.microsoft.com/office/drawing/2014/main" id="{ED96E6CF-B554-D746-0BFE-1EA180A3E768}"/>
              </a:ext>
            </a:extLst>
          </p:cNvPr>
          <p:cNvSpPr>
            <a:spLocks noGrp="1"/>
          </p:cNvSpPr>
          <p:nvPr>
            <p:ph type="subTitle" idx="1"/>
          </p:nvPr>
        </p:nvSpPr>
        <p:spPr>
          <a:xfrm>
            <a:off x="940119" y="4405256"/>
            <a:ext cx="2443783" cy="1262708"/>
          </a:xfrm>
        </p:spPr>
        <p:txBody>
          <a:bodyPr anchor="t">
            <a:normAutofit/>
          </a:bodyPr>
          <a:lstStyle/>
          <a:p>
            <a:pPr algn="ctr"/>
            <a:r>
              <a:rPr lang="en-US" dirty="0"/>
              <a:t>By Tuyen Nguyen</a:t>
            </a:r>
          </a:p>
        </p:txBody>
      </p:sp>
      <p:sp>
        <p:nvSpPr>
          <p:cNvPr id="13" name="Freeform: Shape 12">
            <a:extLst>
              <a:ext uri="{FF2B5EF4-FFF2-40B4-BE49-F238E27FC236}">
                <a16:creationId xmlns:a16="http://schemas.microsoft.com/office/drawing/2014/main" id="{504BBA99-27AB-4A46-A679-B01BBAC68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92448" flipH="1" flipV="1">
            <a:off x="435574" y="669191"/>
            <a:ext cx="3909320" cy="5385644"/>
          </a:xfrm>
          <a:custGeom>
            <a:avLst/>
            <a:gdLst>
              <a:gd name="connsiteX0" fmla="*/ 6058 w 823258"/>
              <a:gd name="connsiteY0" fmla="*/ 673615 h 1272110"/>
              <a:gd name="connsiteX1" fmla="*/ 112452 w 823258"/>
              <a:gd name="connsiteY1" fmla="*/ 471685 h 1272110"/>
              <a:gd name="connsiteX2" fmla="*/ 94736 w 823258"/>
              <a:gd name="connsiteY2" fmla="*/ 159741 h 1272110"/>
              <a:gd name="connsiteX3" fmla="*/ 229419 w 823258"/>
              <a:gd name="connsiteY3" fmla="*/ 14485 h 1272110"/>
              <a:gd name="connsiteX4" fmla="*/ 580225 w 823258"/>
              <a:gd name="connsiteY4" fmla="*/ 3817 h 1272110"/>
              <a:gd name="connsiteX5" fmla="*/ 736149 w 823258"/>
              <a:gd name="connsiteY5" fmla="*/ 195174 h 1272110"/>
              <a:gd name="connsiteX6" fmla="*/ 823017 w 823258"/>
              <a:gd name="connsiteY6" fmla="*/ 912026 h 1272110"/>
              <a:gd name="connsiteX7" fmla="*/ 743293 w 823258"/>
              <a:gd name="connsiteY7" fmla="*/ 1196443 h 1272110"/>
              <a:gd name="connsiteX8" fmla="*/ 310858 w 823258"/>
              <a:gd name="connsiteY8" fmla="*/ 1251402 h 1272110"/>
              <a:gd name="connsiteX9" fmla="*/ 133693 w 823258"/>
              <a:gd name="connsiteY9" fmla="*/ 1020992 h 1272110"/>
              <a:gd name="connsiteX10" fmla="*/ 126549 w 823258"/>
              <a:gd name="connsiteY10" fmla="*/ 606369 h 1272110"/>
              <a:gd name="connsiteX11" fmla="*/ 6058 w 823258"/>
              <a:gd name="connsiteY11" fmla="*/ 673615 h 1272110"/>
              <a:gd name="connsiteX0" fmla="*/ 6097 w 846673"/>
              <a:gd name="connsiteY0" fmla="*/ 673624 h 1266490"/>
              <a:gd name="connsiteX1" fmla="*/ 112491 w 846673"/>
              <a:gd name="connsiteY1" fmla="*/ 471694 h 1266490"/>
              <a:gd name="connsiteX2" fmla="*/ 94775 w 846673"/>
              <a:gd name="connsiteY2" fmla="*/ 159750 h 1266490"/>
              <a:gd name="connsiteX3" fmla="*/ 229458 w 846673"/>
              <a:gd name="connsiteY3" fmla="*/ 14494 h 1266490"/>
              <a:gd name="connsiteX4" fmla="*/ 580264 w 846673"/>
              <a:gd name="connsiteY4" fmla="*/ 3826 h 1266490"/>
              <a:gd name="connsiteX5" fmla="*/ 736188 w 846673"/>
              <a:gd name="connsiteY5" fmla="*/ 195183 h 1266490"/>
              <a:gd name="connsiteX6" fmla="*/ 823056 w 846673"/>
              <a:gd name="connsiteY6" fmla="*/ 912035 h 1266490"/>
              <a:gd name="connsiteX7" fmla="*/ 795891 w 846673"/>
              <a:gd name="connsiteY7" fmla="*/ 1213658 h 1266490"/>
              <a:gd name="connsiteX8" fmla="*/ 310897 w 846673"/>
              <a:gd name="connsiteY8" fmla="*/ 1251411 h 1266490"/>
              <a:gd name="connsiteX9" fmla="*/ 133732 w 846673"/>
              <a:gd name="connsiteY9" fmla="*/ 1021001 h 1266490"/>
              <a:gd name="connsiteX10" fmla="*/ 126588 w 846673"/>
              <a:gd name="connsiteY10" fmla="*/ 606378 h 1266490"/>
              <a:gd name="connsiteX11" fmla="*/ 6097 w 846673"/>
              <a:gd name="connsiteY11" fmla="*/ 673624 h 1266490"/>
              <a:gd name="connsiteX0" fmla="*/ 6097 w 849914"/>
              <a:gd name="connsiteY0" fmla="*/ 673624 h 1273207"/>
              <a:gd name="connsiteX1" fmla="*/ 112491 w 849914"/>
              <a:gd name="connsiteY1" fmla="*/ 471694 h 1273207"/>
              <a:gd name="connsiteX2" fmla="*/ 94775 w 849914"/>
              <a:gd name="connsiteY2" fmla="*/ 159750 h 1273207"/>
              <a:gd name="connsiteX3" fmla="*/ 229458 w 849914"/>
              <a:gd name="connsiteY3" fmla="*/ 14494 h 1273207"/>
              <a:gd name="connsiteX4" fmla="*/ 580264 w 849914"/>
              <a:gd name="connsiteY4" fmla="*/ 3826 h 1273207"/>
              <a:gd name="connsiteX5" fmla="*/ 736188 w 849914"/>
              <a:gd name="connsiteY5" fmla="*/ 195183 h 1273207"/>
              <a:gd name="connsiteX6" fmla="*/ 823056 w 849914"/>
              <a:gd name="connsiteY6" fmla="*/ 912035 h 1273207"/>
              <a:gd name="connsiteX7" fmla="*/ 795891 w 849914"/>
              <a:gd name="connsiteY7" fmla="*/ 1213658 h 1273207"/>
              <a:gd name="connsiteX8" fmla="*/ 248636 w 849914"/>
              <a:gd name="connsiteY8" fmla="*/ 1257509 h 1273207"/>
              <a:gd name="connsiteX9" fmla="*/ 133732 w 849914"/>
              <a:gd name="connsiteY9" fmla="*/ 1021001 h 1273207"/>
              <a:gd name="connsiteX10" fmla="*/ 126588 w 849914"/>
              <a:gd name="connsiteY10" fmla="*/ 606378 h 1273207"/>
              <a:gd name="connsiteX11" fmla="*/ 6097 w 849914"/>
              <a:gd name="connsiteY11" fmla="*/ 673624 h 1273207"/>
              <a:gd name="connsiteX0" fmla="*/ 6097 w 857388"/>
              <a:gd name="connsiteY0" fmla="*/ 673624 h 1273231"/>
              <a:gd name="connsiteX1" fmla="*/ 112491 w 857388"/>
              <a:gd name="connsiteY1" fmla="*/ 471694 h 1273231"/>
              <a:gd name="connsiteX2" fmla="*/ 94775 w 857388"/>
              <a:gd name="connsiteY2" fmla="*/ 159750 h 1273231"/>
              <a:gd name="connsiteX3" fmla="*/ 229458 w 857388"/>
              <a:gd name="connsiteY3" fmla="*/ 14494 h 1273231"/>
              <a:gd name="connsiteX4" fmla="*/ 580264 w 857388"/>
              <a:gd name="connsiteY4" fmla="*/ 3826 h 1273231"/>
              <a:gd name="connsiteX5" fmla="*/ 736188 w 857388"/>
              <a:gd name="connsiteY5" fmla="*/ 195183 h 1273231"/>
              <a:gd name="connsiteX6" fmla="*/ 837750 w 857388"/>
              <a:gd name="connsiteY6" fmla="*/ 911367 h 1273231"/>
              <a:gd name="connsiteX7" fmla="*/ 795891 w 857388"/>
              <a:gd name="connsiteY7" fmla="*/ 1213658 h 1273231"/>
              <a:gd name="connsiteX8" fmla="*/ 248636 w 857388"/>
              <a:gd name="connsiteY8" fmla="*/ 1257509 h 1273231"/>
              <a:gd name="connsiteX9" fmla="*/ 133732 w 857388"/>
              <a:gd name="connsiteY9" fmla="*/ 1021001 h 1273231"/>
              <a:gd name="connsiteX10" fmla="*/ 126588 w 857388"/>
              <a:gd name="connsiteY10" fmla="*/ 606378 h 1273231"/>
              <a:gd name="connsiteX11" fmla="*/ 6097 w 857388"/>
              <a:gd name="connsiteY11" fmla="*/ 673624 h 1273231"/>
              <a:gd name="connsiteX0" fmla="*/ 6097 w 859776"/>
              <a:gd name="connsiteY0" fmla="*/ 673624 h 1273231"/>
              <a:gd name="connsiteX1" fmla="*/ 112491 w 859776"/>
              <a:gd name="connsiteY1" fmla="*/ 471694 h 1273231"/>
              <a:gd name="connsiteX2" fmla="*/ 94775 w 859776"/>
              <a:gd name="connsiteY2" fmla="*/ 159750 h 1273231"/>
              <a:gd name="connsiteX3" fmla="*/ 229458 w 859776"/>
              <a:gd name="connsiteY3" fmla="*/ 14494 h 1273231"/>
              <a:gd name="connsiteX4" fmla="*/ 580264 w 859776"/>
              <a:gd name="connsiteY4" fmla="*/ 3826 h 1273231"/>
              <a:gd name="connsiteX5" fmla="*/ 736188 w 859776"/>
              <a:gd name="connsiteY5" fmla="*/ 195183 h 1273231"/>
              <a:gd name="connsiteX6" fmla="*/ 837750 w 859776"/>
              <a:gd name="connsiteY6" fmla="*/ 911367 h 1273231"/>
              <a:gd name="connsiteX7" fmla="*/ 795891 w 859776"/>
              <a:gd name="connsiteY7" fmla="*/ 1213658 h 1273231"/>
              <a:gd name="connsiteX8" fmla="*/ 248636 w 859776"/>
              <a:gd name="connsiteY8" fmla="*/ 1257509 h 1273231"/>
              <a:gd name="connsiteX9" fmla="*/ 133732 w 859776"/>
              <a:gd name="connsiteY9" fmla="*/ 1021001 h 1273231"/>
              <a:gd name="connsiteX10" fmla="*/ 126588 w 859776"/>
              <a:gd name="connsiteY10" fmla="*/ 606378 h 1273231"/>
              <a:gd name="connsiteX11" fmla="*/ 6097 w 859776"/>
              <a:gd name="connsiteY11" fmla="*/ 673624 h 1273231"/>
              <a:gd name="connsiteX0" fmla="*/ 6097 w 863219"/>
              <a:gd name="connsiteY0" fmla="*/ 673624 h 1273231"/>
              <a:gd name="connsiteX1" fmla="*/ 112491 w 863219"/>
              <a:gd name="connsiteY1" fmla="*/ 471694 h 1273231"/>
              <a:gd name="connsiteX2" fmla="*/ 94775 w 863219"/>
              <a:gd name="connsiteY2" fmla="*/ 159750 h 1273231"/>
              <a:gd name="connsiteX3" fmla="*/ 229458 w 863219"/>
              <a:gd name="connsiteY3" fmla="*/ 14494 h 1273231"/>
              <a:gd name="connsiteX4" fmla="*/ 580264 w 863219"/>
              <a:gd name="connsiteY4" fmla="*/ 3826 h 1273231"/>
              <a:gd name="connsiteX5" fmla="*/ 736188 w 863219"/>
              <a:gd name="connsiteY5" fmla="*/ 195183 h 1273231"/>
              <a:gd name="connsiteX6" fmla="*/ 837750 w 863219"/>
              <a:gd name="connsiteY6" fmla="*/ 911367 h 1273231"/>
              <a:gd name="connsiteX7" fmla="*/ 795891 w 863219"/>
              <a:gd name="connsiteY7" fmla="*/ 1213658 h 1273231"/>
              <a:gd name="connsiteX8" fmla="*/ 248636 w 863219"/>
              <a:gd name="connsiteY8" fmla="*/ 1257509 h 1273231"/>
              <a:gd name="connsiteX9" fmla="*/ 133732 w 863219"/>
              <a:gd name="connsiteY9" fmla="*/ 1021001 h 1273231"/>
              <a:gd name="connsiteX10" fmla="*/ 126588 w 863219"/>
              <a:gd name="connsiteY10" fmla="*/ 606378 h 1273231"/>
              <a:gd name="connsiteX11" fmla="*/ 6097 w 863219"/>
              <a:gd name="connsiteY11" fmla="*/ 673624 h 1273231"/>
              <a:gd name="connsiteX0" fmla="*/ 6097 w 865261"/>
              <a:gd name="connsiteY0" fmla="*/ 673624 h 1271255"/>
              <a:gd name="connsiteX1" fmla="*/ 112491 w 865261"/>
              <a:gd name="connsiteY1" fmla="*/ 471694 h 1271255"/>
              <a:gd name="connsiteX2" fmla="*/ 94775 w 865261"/>
              <a:gd name="connsiteY2" fmla="*/ 159750 h 1271255"/>
              <a:gd name="connsiteX3" fmla="*/ 229458 w 865261"/>
              <a:gd name="connsiteY3" fmla="*/ 14494 h 1271255"/>
              <a:gd name="connsiteX4" fmla="*/ 580264 w 865261"/>
              <a:gd name="connsiteY4" fmla="*/ 3826 h 1271255"/>
              <a:gd name="connsiteX5" fmla="*/ 736188 w 865261"/>
              <a:gd name="connsiteY5" fmla="*/ 195183 h 1271255"/>
              <a:gd name="connsiteX6" fmla="*/ 841141 w 865261"/>
              <a:gd name="connsiteY6" fmla="*/ 970003 h 1271255"/>
              <a:gd name="connsiteX7" fmla="*/ 795891 w 865261"/>
              <a:gd name="connsiteY7" fmla="*/ 1213658 h 1271255"/>
              <a:gd name="connsiteX8" fmla="*/ 248636 w 865261"/>
              <a:gd name="connsiteY8" fmla="*/ 1257509 h 1271255"/>
              <a:gd name="connsiteX9" fmla="*/ 133732 w 865261"/>
              <a:gd name="connsiteY9" fmla="*/ 1021001 h 1271255"/>
              <a:gd name="connsiteX10" fmla="*/ 126588 w 865261"/>
              <a:gd name="connsiteY10" fmla="*/ 606378 h 1271255"/>
              <a:gd name="connsiteX11" fmla="*/ 6097 w 865261"/>
              <a:gd name="connsiteY11" fmla="*/ 673624 h 1271255"/>
              <a:gd name="connsiteX0" fmla="*/ 6097 w 860021"/>
              <a:gd name="connsiteY0" fmla="*/ 673624 h 1279428"/>
              <a:gd name="connsiteX1" fmla="*/ 112491 w 860021"/>
              <a:gd name="connsiteY1" fmla="*/ 471694 h 1279428"/>
              <a:gd name="connsiteX2" fmla="*/ 94775 w 860021"/>
              <a:gd name="connsiteY2" fmla="*/ 159750 h 1279428"/>
              <a:gd name="connsiteX3" fmla="*/ 229458 w 860021"/>
              <a:gd name="connsiteY3" fmla="*/ 14494 h 1279428"/>
              <a:gd name="connsiteX4" fmla="*/ 580264 w 860021"/>
              <a:gd name="connsiteY4" fmla="*/ 3826 h 1279428"/>
              <a:gd name="connsiteX5" fmla="*/ 736188 w 860021"/>
              <a:gd name="connsiteY5" fmla="*/ 195183 h 1279428"/>
              <a:gd name="connsiteX6" fmla="*/ 841141 w 860021"/>
              <a:gd name="connsiteY6" fmla="*/ 970003 h 1279428"/>
              <a:gd name="connsiteX7" fmla="*/ 797210 w 860021"/>
              <a:gd name="connsiteY7" fmla="*/ 1236461 h 1279428"/>
              <a:gd name="connsiteX8" fmla="*/ 248636 w 860021"/>
              <a:gd name="connsiteY8" fmla="*/ 1257509 h 1279428"/>
              <a:gd name="connsiteX9" fmla="*/ 133732 w 860021"/>
              <a:gd name="connsiteY9" fmla="*/ 1021001 h 1279428"/>
              <a:gd name="connsiteX10" fmla="*/ 126588 w 860021"/>
              <a:gd name="connsiteY10" fmla="*/ 606378 h 1279428"/>
              <a:gd name="connsiteX11" fmla="*/ 6097 w 860021"/>
              <a:gd name="connsiteY11" fmla="*/ 673624 h 1279428"/>
              <a:gd name="connsiteX0" fmla="*/ 6097 w 860380"/>
              <a:gd name="connsiteY0" fmla="*/ 679490 h 1285294"/>
              <a:gd name="connsiteX1" fmla="*/ 112491 w 860380"/>
              <a:gd name="connsiteY1" fmla="*/ 477560 h 1285294"/>
              <a:gd name="connsiteX2" fmla="*/ 94775 w 860380"/>
              <a:gd name="connsiteY2" fmla="*/ 165616 h 1285294"/>
              <a:gd name="connsiteX3" fmla="*/ 229458 w 860380"/>
              <a:gd name="connsiteY3" fmla="*/ 20360 h 1285294"/>
              <a:gd name="connsiteX4" fmla="*/ 580264 w 860380"/>
              <a:gd name="connsiteY4" fmla="*/ 9692 h 1285294"/>
              <a:gd name="connsiteX5" fmla="*/ 730442 w 860380"/>
              <a:gd name="connsiteY5" fmla="*/ 165383 h 1285294"/>
              <a:gd name="connsiteX6" fmla="*/ 841141 w 860380"/>
              <a:gd name="connsiteY6" fmla="*/ 975869 h 1285294"/>
              <a:gd name="connsiteX7" fmla="*/ 797210 w 860380"/>
              <a:gd name="connsiteY7" fmla="*/ 1242327 h 1285294"/>
              <a:gd name="connsiteX8" fmla="*/ 248636 w 860380"/>
              <a:gd name="connsiteY8" fmla="*/ 1263375 h 1285294"/>
              <a:gd name="connsiteX9" fmla="*/ 133732 w 860380"/>
              <a:gd name="connsiteY9" fmla="*/ 1026867 h 1285294"/>
              <a:gd name="connsiteX10" fmla="*/ 126588 w 860380"/>
              <a:gd name="connsiteY10" fmla="*/ 612244 h 1285294"/>
              <a:gd name="connsiteX11" fmla="*/ 6097 w 860380"/>
              <a:gd name="connsiteY11" fmla="*/ 679490 h 1285294"/>
              <a:gd name="connsiteX0" fmla="*/ 6097 w 881639"/>
              <a:gd name="connsiteY0" fmla="*/ 679490 h 1286194"/>
              <a:gd name="connsiteX1" fmla="*/ 112491 w 881639"/>
              <a:gd name="connsiteY1" fmla="*/ 477560 h 1286194"/>
              <a:gd name="connsiteX2" fmla="*/ 94775 w 881639"/>
              <a:gd name="connsiteY2" fmla="*/ 165616 h 1286194"/>
              <a:gd name="connsiteX3" fmla="*/ 229458 w 881639"/>
              <a:gd name="connsiteY3" fmla="*/ 20360 h 1286194"/>
              <a:gd name="connsiteX4" fmla="*/ 580264 w 881639"/>
              <a:gd name="connsiteY4" fmla="*/ 9692 h 1286194"/>
              <a:gd name="connsiteX5" fmla="*/ 730442 w 881639"/>
              <a:gd name="connsiteY5" fmla="*/ 165383 h 1286194"/>
              <a:gd name="connsiteX6" fmla="*/ 873260 w 881639"/>
              <a:gd name="connsiteY6" fmla="*/ 958078 h 1286194"/>
              <a:gd name="connsiteX7" fmla="*/ 797210 w 881639"/>
              <a:gd name="connsiteY7" fmla="*/ 1242327 h 1286194"/>
              <a:gd name="connsiteX8" fmla="*/ 248636 w 881639"/>
              <a:gd name="connsiteY8" fmla="*/ 1263375 h 1286194"/>
              <a:gd name="connsiteX9" fmla="*/ 133732 w 881639"/>
              <a:gd name="connsiteY9" fmla="*/ 1026867 h 1286194"/>
              <a:gd name="connsiteX10" fmla="*/ 126588 w 881639"/>
              <a:gd name="connsiteY10" fmla="*/ 612244 h 1286194"/>
              <a:gd name="connsiteX11" fmla="*/ 6097 w 881639"/>
              <a:gd name="connsiteY11" fmla="*/ 679490 h 1286194"/>
              <a:gd name="connsiteX0" fmla="*/ 6216 w 881758"/>
              <a:gd name="connsiteY0" fmla="*/ 679490 h 1286194"/>
              <a:gd name="connsiteX1" fmla="*/ 110067 w 881758"/>
              <a:gd name="connsiteY1" fmla="*/ 369894 h 1286194"/>
              <a:gd name="connsiteX2" fmla="*/ 94894 w 881758"/>
              <a:gd name="connsiteY2" fmla="*/ 165616 h 1286194"/>
              <a:gd name="connsiteX3" fmla="*/ 229577 w 881758"/>
              <a:gd name="connsiteY3" fmla="*/ 20360 h 1286194"/>
              <a:gd name="connsiteX4" fmla="*/ 580383 w 881758"/>
              <a:gd name="connsiteY4" fmla="*/ 9692 h 1286194"/>
              <a:gd name="connsiteX5" fmla="*/ 730561 w 881758"/>
              <a:gd name="connsiteY5" fmla="*/ 165383 h 1286194"/>
              <a:gd name="connsiteX6" fmla="*/ 873379 w 881758"/>
              <a:gd name="connsiteY6" fmla="*/ 958078 h 1286194"/>
              <a:gd name="connsiteX7" fmla="*/ 797329 w 881758"/>
              <a:gd name="connsiteY7" fmla="*/ 1242327 h 1286194"/>
              <a:gd name="connsiteX8" fmla="*/ 248755 w 881758"/>
              <a:gd name="connsiteY8" fmla="*/ 1263375 h 1286194"/>
              <a:gd name="connsiteX9" fmla="*/ 133851 w 881758"/>
              <a:gd name="connsiteY9" fmla="*/ 1026867 h 1286194"/>
              <a:gd name="connsiteX10" fmla="*/ 126707 w 881758"/>
              <a:gd name="connsiteY10" fmla="*/ 612244 h 1286194"/>
              <a:gd name="connsiteX11" fmla="*/ 6216 w 881758"/>
              <a:gd name="connsiteY11" fmla="*/ 679490 h 1286194"/>
              <a:gd name="connsiteX0" fmla="*/ 6216 w 881758"/>
              <a:gd name="connsiteY0" fmla="*/ 679490 h 1286194"/>
              <a:gd name="connsiteX1" fmla="*/ 110067 w 881758"/>
              <a:gd name="connsiteY1" fmla="*/ 369894 h 1286194"/>
              <a:gd name="connsiteX2" fmla="*/ 94894 w 881758"/>
              <a:gd name="connsiteY2" fmla="*/ 165616 h 1286194"/>
              <a:gd name="connsiteX3" fmla="*/ 229577 w 881758"/>
              <a:gd name="connsiteY3" fmla="*/ 20360 h 1286194"/>
              <a:gd name="connsiteX4" fmla="*/ 580383 w 881758"/>
              <a:gd name="connsiteY4" fmla="*/ 9692 h 1286194"/>
              <a:gd name="connsiteX5" fmla="*/ 730561 w 881758"/>
              <a:gd name="connsiteY5" fmla="*/ 165383 h 1286194"/>
              <a:gd name="connsiteX6" fmla="*/ 873379 w 881758"/>
              <a:gd name="connsiteY6" fmla="*/ 958078 h 1286194"/>
              <a:gd name="connsiteX7" fmla="*/ 797329 w 881758"/>
              <a:gd name="connsiteY7" fmla="*/ 1242327 h 1286194"/>
              <a:gd name="connsiteX8" fmla="*/ 248755 w 881758"/>
              <a:gd name="connsiteY8" fmla="*/ 1263375 h 1286194"/>
              <a:gd name="connsiteX9" fmla="*/ 133851 w 881758"/>
              <a:gd name="connsiteY9" fmla="*/ 1026867 h 1286194"/>
              <a:gd name="connsiteX10" fmla="*/ 138858 w 881758"/>
              <a:gd name="connsiteY10" fmla="*/ 503910 h 1286194"/>
              <a:gd name="connsiteX11" fmla="*/ 6216 w 881758"/>
              <a:gd name="connsiteY11" fmla="*/ 679490 h 1286194"/>
              <a:gd name="connsiteX0" fmla="*/ 6961 w 868563"/>
              <a:gd name="connsiteY0" fmla="*/ 538413 h 1286194"/>
              <a:gd name="connsiteX1" fmla="*/ 96872 w 868563"/>
              <a:gd name="connsiteY1" fmla="*/ 369894 h 1286194"/>
              <a:gd name="connsiteX2" fmla="*/ 81699 w 868563"/>
              <a:gd name="connsiteY2" fmla="*/ 165616 h 1286194"/>
              <a:gd name="connsiteX3" fmla="*/ 216382 w 868563"/>
              <a:gd name="connsiteY3" fmla="*/ 20360 h 1286194"/>
              <a:gd name="connsiteX4" fmla="*/ 567188 w 868563"/>
              <a:gd name="connsiteY4" fmla="*/ 9692 h 1286194"/>
              <a:gd name="connsiteX5" fmla="*/ 717366 w 868563"/>
              <a:gd name="connsiteY5" fmla="*/ 165383 h 1286194"/>
              <a:gd name="connsiteX6" fmla="*/ 860184 w 868563"/>
              <a:gd name="connsiteY6" fmla="*/ 958078 h 1286194"/>
              <a:gd name="connsiteX7" fmla="*/ 784134 w 868563"/>
              <a:gd name="connsiteY7" fmla="*/ 1242327 h 1286194"/>
              <a:gd name="connsiteX8" fmla="*/ 235560 w 868563"/>
              <a:gd name="connsiteY8" fmla="*/ 1263375 h 1286194"/>
              <a:gd name="connsiteX9" fmla="*/ 120656 w 868563"/>
              <a:gd name="connsiteY9" fmla="*/ 1026867 h 1286194"/>
              <a:gd name="connsiteX10" fmla="*/ 125663 w 868563"/>
              <a:gd name="connsiteY10" fmla="*/ 503910 h 1286194"/>
              <a:gd name="connsiteX11" fmla="*/ 6961 w 868563"/>
              <a:gd name="connsiteY11" fmla="*/ 538413 h 1286194"/>
              <a:gd name="connsiteX0" fmla="*/ 6961 w 867791"/>
              <a:gd name="connsiteY0" fmla="*/ 538413 h 1312892"/>
              <a:gd name="connsiteX1" fmla="*/ 96872 w 867791"/>
              <a:gd name="connsiteY1" fmla="*/ 369894 h 1312892"/>
              <a:gd name="connsiteX2" fmla="*/ 81699 w 867791"/>
              <a:gd name="connsiteY2" fmla="*/ 165616 h 1312892"/>
              <a:gd name="connsiteX3" fmla="*/ 216382 w 867791"/>
              <a:gd name="connsiteY3" fmla="*/ 20360 h 1312892"/>
              <a:gd name="connsiteX4" fmla="*/ 567188 w 867791"/>
              <a:gd name="connsiteY4" fmla="*/ 9692 h 1312892"/>
              <a:gd name="connsiteX5" fmla="*/ 717366 w 867791"/>
              <a:gd name="connsiteY5" fmla="*/ 165383 h 1312892"/>
              <a:gd name="connsiteX6" fmla="*/ 860184 w 867791"/>
              <a:gd name="connsiteY6" fmla="*/ 958078 h 1312892"/>
              <a:gd name="connsiteX7" fmla="*/ 784134 w 867791"/>
              <a:gd name="connsiteY7" fmla="*/ 1242327 h 1312892"/>
              <a:gd name="connsiteX8" fmla="*/ 256000 w 867791"/>
              <a:gd name="connsiteY8" fmla="*/ 1298372 h 1312892"/>
              <a:gd name="connsiteX9" fmla="*/ 120656 w 867791"/>
              <a:gd name="connsiteY9" fmla="*/ 1026867 h 1312892"/>
              <a:gd name="connsiteX10" fmla="*/ 125663 w 867791"/>
              <a:gd name="connsiteY10" fmla="*/ 503910 h 1312892"/>
              <a:gd name="connsiteX11" fmla="*/ 6961 w 867791"/>
              <a:gd name="connsiteY11" fmla="*/ 538413 h 1312892"/>
              <a:gd name="connsiteX0" fmla="*/ 6961 w 867791"/>
              <a:gd name="connsiteY0" fmla="*/ 538413 h 1313923"/>
              <a:gd name="connsiteX1" fmla="*/ 96872 w 867791"/>
              <a:gd name="connsiteY1" fmla="*/ 369894 h 1313923"/>
              <a:gd name="connsiteX2" fmla="*/ 81699 w 867791"/>
              <a:gd name="connsiteY2" fmla="*/ 165616 h 1313923"/>
              <a:gd name="connsiteX3" fmla="*/ 216382 w 867791"/>
              <a:gd name="connsiteY3" fmla="*/ 20360 h 1313923"/>
              <a:gd name="connsiteX4" fmla="*/ 567188 w 867791"/>
              <a:gd name="connsiteY4" fmla="*/ 9692 h 1313923"/>
              <a:gd name="connsiteX5" fmla="*/ 717366 w 867791"/>
              <a:gd name="connsiteY5" fmla="*/ 165383 h 1313923"/>
              <a:gd name="connsiteX6" fmla="*/ 860184 w 867791"/>
              <a:gd name="connsiteY6" fmla="*/ 958078 h 1313923"/>
              <a:gd name="connsiteX7" fmla="*/ 784134 w 867791"/>
              <a:gd name="connsiteY7" fmla="*/ 1242327 h 1313923"/>
              <a:gd name="connsiteX8" fmla="*/ 256000 w 867791"/>
              <a:gd name="connsiteY8" fmla="*/ 1298372 h 1313923"/>
              <a:gd name="connsiteX9" fmla="*/ 145617 w 867791"/>
              <a:gd name="connsiteY9" fmla="*/ 1012668 h 1313923"/>
              <a:gd name="connsiteX10" fmla="*/ 125663 w 867791"/>
              <a:gd name="connsiteY10" fmla="*/ 503910 h 1313923"/>
              <a:gd name="connsiteX11" fmla="*/ 6961 w 867791"/>
              <a:gd name="connsiteY11" fmla="*/ 538413 h 1313923"/>
              <a:gd name="connsiteX0" fmla="*/ 6961 w 867791"/>
              <a:gd name="connsiteY0" fmla="*/ 538413 h 1310173"/>
              <a:gd name="connsiteX1" fmla="*/ 96872 w 867791"/>
              <a:gd name="connsiteY1" fmla="*/ 369894 h 1310173"/>
              <a:gd name="connsiteX2" fmla="*/ 81699 w 867791"/>
              <a:gd name="connsiteY2" fmla="*/ 165616 h 1310173"/>
              <a:gd name="connsiteX3" fmla="*/ 216382 w 867791"/>
              <a:gd name="connsiteY3" fmla="*/ 20360 h 1310173"/>
              <a:gd name="connsiteX4" fmla="*/ 567188 w 867791"/>
              <a:gd name="connsiteY4" fmla="*/ 9692 h 1310173"/>
              <a:gd name="connsiteX5" fmla="*/ 717366 w 867791"/>
              <a:gd name="connsiteY5" fmla="*/ 165383 h 1310173"/>
              <a:gd name="connsiteX6" fmla="*/ 860184 w 867791"/>
              <a:gd name="connsiteY6" fmla="*/ 958078 h 1310173"/>
              <a:gd name="connsiteX7" fmla="*/ 784134 w 867791"/>
              <a:gd name="connsiteY7" fmla="*/ 1242327 h 1310173"/>
              <a:gd name="connsiteX8" fmla="*/ 256000 w 867791"/>
              <a:gd name="connsiteY8" fmla="*/ 1298372 h 1310173"/>
              <a:gd name="connsiteX9" fmla="*/ 155978 w 867791"/>
              <a:gd name="connsiteY9" fmla="*/ 1064454 h 1310173"/>
              <a:gd name="connsiteX10" fmla="*/ 125663 w 867791"/>
              <a:gd name="connsiteY10" fmla="*/ 503910 h 1310173"/>
              <a:gd name="connsiteX11" fmla="*/ 6961 w 867791"/>
              <a:gd name="connsiteY11" fmla="*/ 538413 h 1310173"/>
              <a:gd name="connsiteX0" fmla="*/ 6961 w 867791"/>
              <a:gd name="connsiteY0" fmla="*/ 538413 h 1309445"/>
              <a:gd name="connsiteX1" fmla="*/ 96872 w 867791"/>
              <a:gd name="connsiteY1" fmla="*/ 369894 h 1309445"/>
              <a:gd name="connsiteX2" fmla="*/ 81699 w 867791"/>
              <a:gd name="connsiteY2" fmla="*/ 165616 h 1309445"/>
              <a:gd name="connsiteX3" fmla="*/ 216382 w 867791"/>
              <a:gd name="connsiteY3" fmla="*/ 20360 h 1309445"/>
              <a:gd name="connsiteX4" fmla="*/ 567188 w 867791"/>
              <a:gd name="connsiteY4" fmla="*/ 9692 h 1309445"/>
              <a:gd name="connsiteX5" fmla="*/ 717366 w 867791"/>
              <a:gd name="connsiteY5" fmla="*/ 165383 h 1309445"/>
              <a:gd name="connsiteX6" fmla="*/ 860184 w 867791"/>
              <a:gd name="connsiteY6" fmla="*/ 958078 h 1309445"/>
              <a:gd name="connsiteX7" fmla="*/ 784134 w 867791"/>
              <a:gd name="connsiteY7" fmla="*/ 1242327 h 1309445"/>
              <a:gd name="connsiteX8" fmla="*/ 256000 w 867791"/>
              <a:gd name="connsiteY8" fmla="*/ 1298372 h 1309445"/>
              <a:gd name="connsiteX9" fmla="*/ 149196 w 867791"/>
              <a:gd name="connsiteY9" fmla="*/ 1074561 h 1309445"/>
              <a:gd name="connsiteX10" fmla="*/ 125663 w 867791"/>
              <a:gd name="connsiteY10" fmla="*/ 503910 h 1309445"/>
              <a:gd name="connsiteX11" fmla="*/ 6961 w 867791"/>
              <a:gd name="connsiteY11" fmla="*/ 538413 h 1309445"/>
              <a:gd name="connsiteX0" fmla="*/ 6961 w 867791"/>
              <a:gd name="connsiteY0" fmla="*/ 538413 h 1309445"/>
              <a:gd name="connsiteX1" fmla="*/ 96872 w 867791"/>
              <a:gd name="connsiteY1" fmla="*/ 369894 h 1309445"/>
              <a:gd name="connsiteX2" fmla="*/ 81699 w 867791"/>
              <a:gd name="connsiteY2" fmla="*/ 165616 h 1309445"/>
              <a:gd name="connsiteX3" fmla="*/ 216382 w 867791"/>
              <a:gd name="connsiteY3" fmla="*/ 20360 h 1309445"/>
              <a:gd name="connsiteX4" fmla="*/ 567188 w 867791"/>
              <a:gd name="connsiteY4" fmla="*/ 9692 h 1309445"/>
              <a:gd name="connsiteX5" fmla="*/ 717366 w 867791"/>
              <a:gd name="connsiteY5" fmla="*/ 165383 h 1309445"/>
              <a:gd name="connsiteX6" fmla="*/ 860184 w 867791"/>
              <a:gd name="connsiteY6" fmla="*/ 958078 h 1309445"/>
              <a:gd name="connsiteX7" fmla="*/ 784134 w 867791"/>
              <a:gd name="connsiteY7" fmla="*/ 1242327 h 1309445"/>
              <a:gd name="connsiteX8" fmla="*/ 256000 w 867791"/>
              <a:gd name="connsiteY8" fmla="*/ 1298372 h 1309445"/>
              <a:gd name="connsiteX9" fmla="*/ 149196 w 867791"/>
              <a:gd name="connsiteY9" fmla="*/ 1074561 h 1309445"/>
              <a:gd name="connsiteX10" fmla="*/ 125663 w 867791"/>
              <a:gd name="connsiteY10" fmla="*/ 503910 h 1309445"/>
              <a:gd name="connsiteX11" fmla="*/ 6961 w 867791"/>
              <a:gd name="connsiteY11" fmla="*/ 538413 h 1309445"/>
              <a:gd name="connsiteX0" fmla="*/ 6961 w 867791"/>
              <a:gd name="connsiteY0" fmla="*/ 538413 h 1309445"/>
              <a:gd name="connsiteX1" fmla="*/ 96872 w 867791"/>
              <a:gd name="connsiteY1" fmla="*/ 369894 h 1309445"/>
              <a:gd name="connsiteX2" fmla="*/ 81699 w 867791"/>
              <a:gd name="connsiteY2" fmla="*/ 165616 h 1309445"/>
              <a:gd name="connsiteX3" fmla="*/ 216382 w 867791"/>
              <a:gd name="connsiteY3" fmla="*/ 20360 h 1309445"/>
              <a:gd name="connsiteX4" fmla="*/ 567188 w 867791"/>
              <a:gd name="connsiteY4" fmla="*/ 9692 h 1309445"/>
              <a:gd name="connsiteX5" fmla="*/ 717366 w 867791"/>
              <a:gd name="connsiteY5" fmla="*/ 165383 h 1309445"/>
              <a:gd name="connsiteX6" fmla="*/ 860184 w 867791"/>
              <a:gd name="connsiteY6" fmla="*/ 958078 h 1309445"/>
              <a:gd name="connsiteX7" fmla="*/ 784134 w 867791"/>
              <a:gd name="connsiteY7" fmla="*/ 1242327 h 1309445"/>
              <a:gd name="connsiteX8" fmla="*/ 256000 w 867791"/>
              <a:gd name="connsiteY8" fmla="*/ 1298372 h 1309445"/>
              <a:gd name="connsiteX9" fmla="*/ 149196 w 867791"/>
              <a:gd name="connsiteY9" fmla="*/ 1074561 h 1309445"/>
              <a:gd name="connsiteX10" fmla="*/ 125663 w 867791"/>
              <a:gd name="connsiteY10" fmla="*/ 503910 h 1309445"/>
              <a:gd name="connsiteX11" fmla="*/ 6961 w 867791"/>
              <a:gd name="connsiteY11" fmla="*/ 538413 h 1309445"/>
              <a:gd name="connsiteX0" fmla="*/ 6961 w 867791"/>
              <a:gd name="connsiteY0" fmla="*/ 538413 h 1306197"/>
              <a:gd name="connsiteX1" fmla="*/ 96872 w 867791"/>
              <a:gd name="connsiteY1" fmla="*/ 369894 h 1306197"/>
              <a:gd name="connsiteX2" fmla="*/ 81699 w 867791"/>
              <a:gd name="connsiteY2" fmla="*/ 165616 h 1306197"/>
              <a:gd name="connsiteX3" fmla="*/ 216382 w 867791"/>
              <a:gd name="connsiteY3" fmla="*/ 20360 h 1306197"/>
              <a:gd name="connsiteX4" fmla="*/ 567188 w 867791"/>
              <a:gd name="connsiteY4" fmla="*/ 9692 h 1306197"/>
              <a:gd name="connsiteX5" fmla="*/ 717366 w 867791"/>
              <a:gd name="connsiteY5" fmla="*/ 165383 h 1306197"/>
              <a:gd name="connsiteX6" fmla="*/ 860184 w 867791"/>
              <a:gd name="connsiteY6" fmla="*/ 958078 h 1306197"/>
              <a:gd name="connsiteX7" fmla="*/ 784134 w 867791"/>
              <a:gd name="connsiteY7" fmla="*/ 1242327 h 1306197"/>
              <a:gd name="connsiteX8" fmla="*/ 256000 w 867791"/>
              <a:gd name="connsiteY8" fmla="*/ 1298372 h 1306197"/>
              <a:gd name="connsiteX9" fmla="*/ 155507 w 867791"/>
              <a:gd name="connsiteY9" fmla="*/ 1120000 h 1306197"/>
              <a:gd name="connsiteX10" fmla="*/ 125663 w 867791"/>
              <a:gd name="connsiteY10" fmla="*/ 503910 h 1306197"/>
              <a:gd name="connsiteX11" fmla="*/ 6961 w 867791"/>
              <a:gd name="connsiteY11" fmla="*/ 538413 h 1306197"/>
              <a:gd name="connsiteX0" fmla="*/ 6961 w 867791"/>
              <a:gd name="connsiteY0" fmla="*/ 541531 h 1309315"/>
              <a:gd name="connsiteX1" fmla="*/ 96872 w 867791"/>
              <a:gd name="connsiteY1" fmla="*/ 373012 h 1309315"/>
              <a:gd name="connsiteX2" fmla="*/ 80003 w 867791"/>
              <a:gd name="connsiteY2" fmla="*/ 139416 h 1309315"/>
              <a:gd name="connsiteX3" fmla="*/ 216382 w 867791"/>
              <a:gd name="connsiteY3" fmla="*/ 23478 h 1309315"/>
              <a:gd name="connsiteX4" fmla="*/ 567188 w 867791"/>
              <a:gd name="connsiteY4" fmla="*/ 12810 h 1309315"/>
              <a:gd name="connsiteX5" fmla="*/ 717366 w 867791"/>
              <a:gd name="connsiteY5" fmla="*/ 168501 h 1309315"/>
              <a:gd name="connsiteX6" fmla="*/ 860184 w 867791"/>
              <a:gd name="connsiteY6" fmla="*/ 961196 h 1309315"/>
              <a:gd name="connsiteX7" fmla="*/ 784134 w 867791"/>
              <a:gd name="connsiteY7" fmla="*/ 1245445 h 1309315"/>
              <a:gd name="connsiteX8" fmla="*/ 256000 w 867791"/>
              <a:gd name="connsiteY8" fmla="*/ 1301490 h 1309315"/>
              <a:gd name="connsiteX9" fmla="*/ 155507 w 867791"/>
              <a:gd name="connsiteY9" fmla="*/ 1123118 h 1309315"/>
              <a:gd name="connsiteX10" fmla="*/ 125663 w 867791"/>
              <a:gd name="connsiteY10" fmla="*/ 507028 h 1309315"/>
              <a:gd name="connsiteX11" fmla="*/ 6961 w 867791"/>
              <a:gd name="connsiteY11" fmla="*/ 541531 h 1309315"/>
              <a:gd name="connsiteX0" fmla="*/ 6961 w 867791"/>
              <a:gd name="connsiteY0" fmla="*/ 541531 h 1309315"/>
              <a:gd name="connsiteX1" fmla="*/ 96872 w 867791"/>
              <a:gd name="connsiteY1" fmla="*/ 373012 h 1309315"/>
              <a:gd name="connsiteX2" fmla="*/ 80003 w 867791"/>
              <a:gd name="connsiteY2" fmla="*/ 139416 h 1309315"/>
              <a:gd name="connsiteX3" fmla="*/ 216382 w 867791"/>
              <a:gd name="connsiteY3" fmla="*/ 23478 h 1309315"/>
              <a:gd name="connsiteX4" fmla="*/ 567188 w 867791"/>
              <a:gd name="connsiteY4" fmla="*/ 12810 h 1309315"/>
              <a:gd name="connsiteX5" fmla="*/ 717366 w 867791"/>
              <a:gd name="connsiteY5" fmla="*/ 168501 h 1309315"/>
              <a:gd name="connsiteX6" fmla="*/ 860184 w 867791"/>
              <a:gd name="connsiteY6" fmla="*/ 961196 h 1309315"/>
              <a:gd name="connsiteX7" fmla="*/ 784134 w 867791"/>
              <a:gd name="connsiteY7" fmla="*/ 1245445 h 1309315"/>
              <a:gd name="connsiteX8" fmla="*/ 256000 w 867791"/>
              <a:gd name="connsiteY8" fmla="*/ 1301490 h 1309315"/>
              <a:gd name="connsiteX9" fmla="*/ 155507 w 867791"/>
              <a:gd name="connsiteY9" fmla="*/ 1123118 h 1309315"/>
              <a:gd name="connsiteX10" fmla="*/ 125663 w 867791"/>
              <a:gd name="connsiteY10" fmla="*/ 507028 h 1309315"/>
              <a:gd name="connsiteX11" fmla="*/ 6961 w 867791"/>
              <a:gd name="connsiteY11" fmla="*/ 541531 h 1309315"/>
              <a:gd name="connsiteX0" fmla="*/ 6961 w 867791"/>
              <a:gd name="connsiteY0" fmla="*/ 539700 h 1307484"/>
              <a:gd name="connsiteX1" fmla="*/ 96872 w 867791"/>
              <a:gd name="connsiteY1" fmla="*/ 371181 h 1307484"/>
              <a:gd name="connsiteX2" fmla="*/ 77366 w 867791"/>
              <a:gd name="connsiteY2" fmla="*/ 91980 h 1307484"/>
              <a:gd name="connsiteX3" fmla="*/ 216382 w 867791"/>
              <a:gd name="connsiteY3" fmla="*/ 21647 h 1307484"/>
              <a:gd name="connsiteX4" fmla="*/ 567188 w 867791"/>
              <a:gd name="connsiteY4" fmla="*/ 10979 h 1307484"/>
              <a:gd name="connsiteX5" fmla="*/ 717366 w 867791"/>
              <a:gd name="connsiteY5" fmla="*/ 166670 h 1307484"/>
              <a:gd name="connsiteX6" fmla="*/ 860184 w 867791"/>
              <a:gd name="connsiteY6" fmla="*/ 959365 h 1307484"/>
              <a:gd name="connsiteX7" fmla="*/ 784134 w 867791"/>
              <a:gd name="connsiteY7" fmla="*/ 1243614 h 1307484"/>
              <a:gd name="connsiteX8" fmla="*/ 256000 w 867791"/>
              <a:gd name="connsiteY8" fmla="*/ 1299659 h 1307484"/>
              <a:gd name="connsiteX9" fmla="*/ 155507 w 867791"/>
              <a:gd name="connsiteY9" fmla="*/ 1121287 h 1307484"/>
              <a:gd name="connsiteX10" fmla="*/ 125663 w 867791"/>
              <a:gd name="connsiteY10" fmla="*/ 505197 h 1307484"/>
              <a:gd name="connsiteX11" fmla="*/ 6961 w 867791"/>
              <a:gd name="connsiteY11" fmla="*/ 539700 h 1307484"/>
              <a:gd name="connsiteX0" fmla="*/ 6961 w 867791"/>
              <a:gd name="connsiteY0" fmla="*/ 550995 h 1318779"/>
              <a:gd name="connsiteX1" fmla="*/ 96872 w 867791"/>
              <a:gd name="connsiteY1" fmla="*/ 382476 h 1318779"/>
              <a:gd name="connsiteX2" fmla="*/ 77366 w 867791"/>
              <a:gd name="connsiteY2" fmla="*/ 103275 h 1318779"/>
              <a:gd name="connsiteX3" fmla="*/ 229757 w 867791"/>
              <a:gd name="connsiteY3" fmla="*/ 9471 h 1318779"/>
              <a:gd name="connsiteX4" fmla="*/ 567188 w 867791"/>
              <a:gd name="connsiteY4" fmla="*/ 22274 h 1318779"/>
              <a:gd name="connsiteX5" fmla="*/ 717366 w 867791"/>
              <a:gd name="connsiteY5" fmla="*/ 177965 h 1318779"/>
              <a:gd name="connsiteX6" fmla="*/ 860184 w 867791"/>
              <a:gd name="connsiteY6" fmla="*/ 970660 h 1318779"/>
              <a:gd name="connsiteX7" fmla="*/ 784134 w 867791"/>
              <a:gd name="connsiteY7" fmla="*/ 1254909 h 1318779"/>
              <a:gd name="connsiteX8" fmla="*/ 256000 w 867791"/>
              <a:gd name="connsiteY8" fmla="*/ 1310954 h 1318779"/>
              <a:gd name="connsiteX9" fmla="*/ 155507 w 867791"/>
              <a:gd name="connsiteY9" fmla="*/ 1132582 h 1318779"/>
              <a:gd name="connsiteX10" fmla="*/ 125663 w 867791"/>
              <a:gd name="connsiteY10" fmla="*/ 516492 h 1318779"/>
              <a:gd name="connsiteX11" fmla="*/ 6961 w 867791"/>
              <a:gd name="connsiteY11" fmla="*/ 550995 h 1318779"/>
              <a:gd name="connsiteX0" fmla="*/ 6961 w 867791"/>
              <a:gd name="connsiteY0" fmla="*/ 560584 h 1328368"/>
              <a:gd name="connsiteX1" fmla="*/ 96872 w 867791"/>
              <a:gd name="connsiteY1" fmla="*/ 392065 h 1328368"/>
              <a:gd name="connsiteX2" fmla="*/ 77366 w 867791"/>
              <a:gd name="connsiteY2" fmla="*/ 112864 h 1328368"/>
              <a:gd name="connsiteX3" fmla="*/ 229757 w 867791"/>
              <a:gd name="connsiteY3" fmla="*/ 19060 h 1328368"/>
              <a:gd name="connsiteX4" fmla="*/ 566246 w 867791"/>
              <a:gd name="connsiteY4" fmla="*/ 15575 h 1328368"/>
              <a:gd name="connsiteX5" fmla="*/ 717366 w 867791"/>
              <a:gd name="connsiteY5" fmla="*/ 187554 h 1328368"/>
              <a:gd name="connsiteX6" fmla="*/ 860184 w 867791"/>
              <a:gd name="connsiteY6" fmla="*/ 980249 h 1328368"/>
              <a:gd name="connsiteX7" fmla="*/ 784134 w 867791"/>
              <a:gd name="connsiteY7" fmla="*/ 1264498 h 1328368"/>
              <a:gd name="connsiteX8" fmla="*/ 256000 w 867791"/>
              <a:gd name="connsiteY8" fmla="*/ 1320543 h 1328368"/>
              <a:gd name="connsiteX9" fmla="*/ 155507 w 867791"/>
              <a:gd name="connsiteY9" fmla="*/ 1142171 h 1328368"/>
              <a:gd name="connsiteX10" fmla="*/ 125663 w 867791"/>
              <a:gd name="connsiteY10" fmla="*/ 526081 h 1328368"/>
              <a:gd name="connsiteX11" fmla="*/ 6961 w 867791"/>
              <a:gd name="connsiteY11" fmla="*/ 560584 h 1328368"/>
              <a:gd name="connsiteX0" fmla="*/ 6961 w 865870"/>
              <a:gd name="connsiteY0" fmla="*/ 560584 h 1328871"/>
              <a:gd name="connsiteX1" fmla="*/ 96872 w 865870"/>
              <a:gd name="connsiteY1" fmla="*/ 392065 h 1328871"/>
              <a:gd name="connsiteX2" fmla="*/ 77366 w 865870"/>
              <a:gd name="connsiteY2" fmla="*/ 112864 h 1328871"/>
              <a:gd name="connsiteX3" fmla="*/ 229757 w 865870"/>
              <a:gd name="connsiteY3" fmla="*/ 19060 h 1328871"/>
              <a:gd name="connsiteX4" fmla="*/ 566246 w 865870"/>
              <a:gd name="connsiteY4" fmla="*/ 15575 h 1328871"/>
              <a:gd name="connsiteX5" fmla="*/ 717366 w 865870"/>
              <a:gd name="connsiteY5" fmla="*/ 187554 h 1328871"/>
              <a:gd name="connsiteX6" fmla="*/ 860184 w 865870"/>
              <a:gd name="connsiteY6" fmla="*/ 980249 h 1328871"/>
              <a:gd name="connsiteX7" fmla="*/ 784134 w 865870"/>
              <a:gd name="connsiteY7" fmla="*/ 1264498 h 1328871"/>
              <a:gd name="connsiteX8" fmla="*/ 314963 w 865870"/>
              <a:gd name="connsiteY8" fmla="*/ 1321127 h 1328871"/>
              <a:gd name="connsiteX9" fmla="*/ 155507 w 865870"/>
              <a:gd name="connsiteY9" fmla="*/ 1142171 h 1328871"/>
              <a:gd name="connsiteX10" fmla="*/ 125663 w 865870"/>
              <a:gd name="connsiteY10" fmla="*/ 526081 h 1328871"/>
              <a:gd name="connsiteX11" fmla="*/ 6961 w 865870"/>
              <a:gd name="connsiteY11" fmla="*/ 560584 h 1328871"/>
              <a:gd name="connsiteX0" fmla="*/ 6961 w 865870"/>
              <a:gd name="connsiteY0" fmla="*/ 560584 h 1328712"/>
              <a:gd name="connsiteX1" fmla="*/ 96872 w 865870"/>
              <a:gd name="connsiteY1" fmla="*/ 392065 h 1328712"/>
              <a:gd name="connsiteX2" fmla="*/ 77366 w 865870"/>
              <a:gd name="connsiteY2" fmla="*/ 112864 h 1328712"/>
              <a:gd name="connsiteX3" fmla="*/ 229757 w 865870"/>
              <a:gd name="connsiteY3" fmla="*/ 19060 h 1328712"/>
              <a:gd name="connsiteX4" fmla="*/ 566246 w 865870"/>
              <a:gd name="connsiteY4" fmla="*/ 15575 h 1328712"/>
              <a:gd name="connsiteX5" fmla="*/ 717366 w 865870"/>
              <a:gd name="connsiteY5" fmla="*/ 187554 h 1328712"/>
              <a:gd name="connsiteX6" fmla="*/ 860184 w 865870"/>
              <a:gd name="connsiteY6" fmla="*/ 980249 h 1328712"/>
              <a:gd name="connsiteX7" fmla="*/ 784134 w 865870"/>
              <a:gd name="connsiteY7" fmla="*/ 1264498 h 1328712"/>
              <a:gd name="connsiteX8" fmla="*/ 314963 w 865870"/>
              <a:gd name="connsiteY8" fmla="*/ 1321127 h 1328712"/>
              <a:gd name="connsiteX9" fmla="*/ 177736 w 865870"/>
              <a:gd name="connsiteY9" fmla="*/ 1144426 h 1328712"/>
              <a:gd name="connsiteX10" fmla="*/ 125663 w 865870"/>
              <a:gd name="connsiteY10" fmla="*/ 526081 h 1328712"/>
              <a:gd name="connsiteX11" fmla="*/ 6961 w 865870"/>
              <a:gd name="connsiteY11" fmla="*/ 560584 h 1328712"/>
              <a:gd name="connsiteX0" fmla="*/ 6961 w 864913"/>
              <a:gd name="connsiteY0" fmla="*/ 560584 h 1327274"/>
              <a:gd name="connsiteX1" fmla="*/ 96872 w 864913"/>
              <a:gd name="connsiteY1" fmla="*/ 392065 h 1327274"/>
              <a:gd name="connsiteX2" fmla="*/ 77366 w 864913"/>
              <a:gd name="connsiteY2" fmla="*/ 112864 h 1327274"/>
              <a:gd name="connsiteX3" fmla="*/ 229757 w 864913"/>
              <a:gd name="connsiteY3" fmla="*/ 19060 h 1327274"/>
              <a:gd name="connsiteX4" fmla="*/ 566246 w 864913"/>
              <a:gd name="connsiteY4" fmla="*/ 15575 h 1327274"/>
              <a:gd name="connsiteX5" fmla="*/ 717366 w 864913"/>
              <a:gd name="connsiteY5" fmla="*/ 187554 h 1327274"/>
              <a:gd name="connsiteX6" fmla="*/ 860184 w 864913"/>
              <a:gd name="connsiteY6" fmla="*/ 980249 h 1327274"/>
              <a:gd name="connsiteX7" fmla="*/ 784134 w 864913"/>
              <a:gd name="connsiteY7" fmla="*/ 1264498 h 1327274"/>
              <a:gd name="connsiteX8" fmla="*/ 351698 w 864913"/>
              <a:gd name="connsiteY8" fmla="*/ 1319456 h 1327274"/>
              <a:gd name="connsiteX9" fmla="*/ 177736 w 864913"/>
              <a:gd name="connsiteY9" fmla="*/ 1144426 h 1327274"/>
              <a:gd name="connsiteX10" fmla="*/ 125663 w 864913"/>
              <a:gd name="connsiteY10" fmla="*/ 526081 h 1327274"/>
              <a:gd name="connsiteX11" fmla="*/ 6961 w 864913"/>
              <a:gd name="connsiteY11" fmla="*/ 560584 h 1327274"/>
              <a:gd name="connsiteX0" fmla="*/ 6961 w 878410"/>
              <a:gd name="connsiteY0" fmla="*/ 560584 h 1325203"/>
              <a:gd name="connsiteX1" fmla="*/ 96872 w 878410"/>
              <a:gd name="connsiteY1" fmla="*/ 392065 h 1325203"/>
              <a:gd name="connsiteX2" fmla="*/ 77366 w 878410"/>
              <a:gd name="connsiteY2" fmla="*/ 112864 h 1325203"/>
              <a:gd name="connsiteX3" fmla="*/ 229757 w 878410"/>
              <a:gd name="connsiteY3" fmla="*/ 19060 h 1325203"/>
              <a:gd name="connsiteX4" fmla="*/ 566246 w 878410"/>
              <a:gd name="connsiteY4" fmla="*/ 15575 h 1325203"/>
              <a:gd name="connsiteX5" fmla="*/ 717366 w 878410"/>
              <a:gd name="connsiteY5" fmla="*/ 187554 h 1325203"/>
              <a:gd name="connsiteX6" fmla="*/ 860184 w 878410"/>
              <a:gd name="connsiteY6" fmla="*/ 980249 h 1325203"/>
              <a:gd name="connsiteX7" fmla="*/ 819942 w 878410"/>
              <a:gd name="connsiteY7" fmla="*/ 1254587 h 1325203"/>
              <a:gd name="connsiteX8" fmla="*/ 351698 w 878410"/>
              <a:gd name="connsiteY8" fmla="*/ 1319456 h 1325203"/>
              <a:gd name="connsiteX9" fmla="*/ 177736 w 878410"/>
              <a:gd name="connsiteY9" fmla="*/ 1144426 h 1325203"/>
              <a:gd name="connsiteX10" fmla="*/ 125663 w 878410"/>
              <a:gd name="connsiteY10" fmla="*/ 526081 h 1325203"/>
              <a:gd name="connsiteX11" fmla="*/ 6961 w 878410"/>
              <a:gd name="connsiteY11" fmla="*/ 560584 h 1325203"/>
              <a:gd name="connsiteX0" fmla="*/ 6961 w 879480"/>
              <a:gd name="connsiteY0" fmla="*/ 560584 h 1324478"/>
              <a:gd name="connsiteX1" fmla="*/ 96872 w 879480"/>
              <a:gd name="connsiteY1" fmla="*/ 392065 h 1324478"/>
              <a:gd name="connsiteX2" fmla="*/ 77366 w 879480"/>
              <a:gd name="connsiteY2" fmla="*/ 112864 h 1324478"/>
              <a:gd name="connsiteX3" fmla="*/ 229757 w 879480"/>
              <a:gd name="connsiteY3" fmla="*/ 19060 h 1324478"/>
              <a:gd name="connsiteX4" fmla="*/ 566246 w 879480"/>
              <a:gd name="connsiteY4" fmla="*/ 15575 h 1324478"/>
              <a:gd name="connsiteX5" fmla="*/ 717366 w 879480"/>
              <a:gd name="connsiteY5" fmla="*/ 187554 h 1324478"/>
              <a:gd name="connsiteX6" fmla="*/ 861931 w 879480"/>
              <a:gd name="connsiteY6" fmla="*/ 1026005 h 1324478"/>
              <a:gd name="connsiteX7" fmla="*/ 819942 w 879480"/>
              <a:gd name="connsiteY7" fmla="*/ 1254587 h 1324478"/>
              <a:gd name="connsiteX8" fmla="*/ 351698 w 879480"/>
              <a:gd name="connsiteY8" fmla="*/ 1319456 h 1324478"/>
              <a:gd name="connsiteX9" fmla="*/ 177736 w 879480"/>
              <a:gd name="connsiteY9" fmla="*/ 1144426 h 1324478"/>
              <a:gd name="connsiteX10" fmla="*/ 125663 w 879480"/>
              <a:gd name="connsiteY10" fmla="*/ 526081 h 1324478"/>
              <a:gd name="connsiteX11" fmla="*/ 6961 w 879480"/>
              <a:gd name="connsiteY11" fmla="*/ 560584 h 1324478"/>
              <a:gd name="connsiteX0" fmla="*/ 6961 w 864502"/>
              <a:gd name="connsiteY0" fmla="*/ 560584 h 1326578"/>
              <a:gd name="connsiteX1" fmla="*/ 96872 w 864502"/>
              <a:gd name="connsiteY1" fmla="*/ 392065 h 1326578"/>
              <a:gd name="connsiteX2" fmla="*/ 77366 w 864502"/>
              <a:gd name="connsiteY2" fmla="*/ 112864 h 1326578"/>
              <a:gd name="connsiteX3" fmla="*/ 229757 w 864502"/>
              <a:gd name="connsiteY3" fmla="*/ 19060 h 1326578"/>
              <a:gd name="connsiteX4" fmla="*/ 566246 w 864502"/>
              <a:gd name="connsiteY4" fmla="*/ 15575 h 1326578"/>
              <a:gd name="connsiteX5" fmla="*/ 717366 w 864502"/>
              <a:gd name="connsiteY5" fmla="*/ 187554 h 1326578"/>
              <a:gd name="connsiteX6" fmla="*/ 861931 w 864502"/>
              <a:gd name="connsiteY6" fmla="*/ 1026005 h 1326578"/>
              <a:gd name="connsiteX7" fmla="*/ 773212 w 864502"/>
              <a:gd name="connsiteY7" fmla="*/ 1266151 h 1326578"/>
              <a:gd name="connsiteX8" fmla="*/ 351698 w 864502"/>
              <a:gd name="connsiteY8" fmla="*/ 1319456 h 1326578"/>
              <a:gd name="connsiteX9" fmla="*/ 177736 w 864502"/>
              <a:gd name="connsiteY9" fmla="*/ 1144426 h 1326578"/>
              <a:gd name="connsiteX10" fmla="*/ 125663 w 864502"/>
              <a:gd name="connsiteY10" fmla="*/ 526081 h 1326578"/>
              <a:gd name="connsiteX11" fmla="*/ 6961 w 864502"/>
              <a:gd name="connsiteY11" fmla="*/ 560584 h 1326578"/>
              <a:gd name="connsiteX0" fmla="*/ 6961 w 864110"/>
              <a:gd name="connsiteY0" fmla="*/ 560584 h 1331877"/>
              <a:gd name="connsiteX1" fmla="*/ 96872 w 864110"/>
              <a:gd name="connsiteY1" fmla="*/ 392065 h 1331877"/>
              <a:gd name="connsiteX2" fmla="*/ 77366 w 864110"/>
              <a:gd name="connsiteY2" fmla="*/ 112864 h 1331877"/>
              <a:gd name="connsiteX3" fmla="*/ 229757 w 864110"/>
              <a:gd name="connsiteY3" fmla="*/ 19060 h 1331877"/>
              <a:gd name="connsiteX4" fmla="*/ 566246 w 864110"/>
              <a:gd name="connsiteY4" fmla="*/ 15575 h 1331877"/>
              <a:gd name="connsiteX5" fmla="*/ 717366 w 864110"/>
              <a:gd name="connsiteY5" fmla="*/ 187554 h 1331877"/>
              <a:gd name="connsiteX6" fmla="*/ 861931 w 864110"/>
              <a:gd name="connsiteY6" fmla="*/ 1026005 h 1331877"/>
              <a:gd name="connsiteX7" fmla="*/ 773212 w 864110"/>
              <a:gd name="connsiteY7" fmla="*/ 1266151 h 1331877"/>
              <a:gd name="connsiteX8" fmla="*/ 386884 w 864110"/>
              <a:gd name="connsiteY8" fmla="*/ 1325422 h 1331877"/>
              <a:gd name="connsiteX9" fmla="*/ 177736 w 864110"/>
              <a:gd name="connsiteY9" fmla="*/ 1144426 h 1331877"/>
              <a:gd name="connsiteX10" fmla="*/ 125663 w 864110"/>
              <a:gd name="connsiteY10" fmla="*/ 526081 h 1331877"/>
              <a:gd name="connsiteX11" fmla="*/ 6961 w 864110"/>
              <a:gd name="connsiteY11" fmla="*/ 560584 h 1331877"/>
              <a:gd name="connsiteX0" fmla="*/ 6961 w 864110"/>
              <a:gd name="connsiteY0" fmla="*/ 560584 h 1332354"/>
              <a:gd name="connsiteX1" fmla="*/ 96872 w 864110"/>
              <a:gd name="connsiteY1" fmla="*/ 392065 h 1332354"/>
              <a:gd name="connsiteX2" fmla="*/ 77366 w 864110"/>
              <a:gd name="connsiteY2" fmla="*/ 112864 h 1332354"/>
              <a:gd name="connsiteX3" fmla="*/ 229757 w 864110"/>
              <a:gd name="connsiteY3" fmla="*/ 19060 h 1332354"/>
              <a:gd name="connsiteX4" fmla="*/ 566246 w 864110"/>
              <a:gd name="connsiteY4" fmla="*/ 15575 h 1332354"/>
              <a:gd name="connsiteX5" fmla="*/ 717366 w 864110"/>
              <a:gd name="connsiteY5" fmla="*/ 187554 h 1332354"/>
              <a:gd name="connsiteX6" fmla="*/ 861931 w 864110"/>
              <a:gd name="connsiteY6" fmla="*/ 1026005 h 1332354"/>
              <a:gd name="connsiteX7" fmla="*/ 773212 w 864110"/>
              <a:gd name="connsiteY7" fmla="*/ 1266151 h 1332354"/>
              <a:gd name="connsiteX8" fmla="*/ 386884 w 864110"/>
              <a:gd name="connsiteY8" fmla="*/ 1325422 h 1332354"/>
              <a:gd name="connsiteX9" fmla="*/ 197485 w 864110"/>
              <a:gd name="connsiteY9" fmla="*/ 1137282 h 1332354"/>
              <a:gd name="connsiteX10" fmla="*/ 125663 w 864110"/>
              <a:gd name="connsiteY10" fmla="*/ 526081 h 1332354"/>
              <a:gd name="connsiteX11" fmla="*/ 6961 w 864110"/>
              <a:gd name="connsiteY11" fmla="*/ 560584 h 1332354"/>
              <a:gd name="connsiteX0" fmla="*/ 6961 w 864110"/>
              <a:gd name="connsiteY0" fmla="*/ 560674 h 1332444"/>
              <a:gd name="connsiteX1" fmla="*/ 96872 w 864110"/>
              <a:gd name="connsiteY1" fmla="*/ 392155 h 1332444"/>
              <a:gd name="connsiteX2" fmla="*/ 79552 w 864110"/>
              <a:gd name="connsiteY2" fmla="*/ 114810 h 1332444"/>
              <a:gd name="connsiteX3" fmla="*/ 229757 w 864110"/>
              <a:gd name="connsiteY3" fmla="*/ 19150 h 1332444"/>
              <a:gd name="connsiteX4" fmla="*/ 566246 w 864110"/>
              <a:gd name="connsiteY4" fmla="*/ 15665 h 1332444"/>
              <a:gd name="connsiteX5" fmla="*/ 717366 w 864110"/>
              <a:gd name="connsiteY5" fmla="*/ 187644 h 1332444"/>
              <a:gd name="connsiteX6" fmla="*/ 861931 w 864110"/>
              <a:gd name="connsiteY6" fmla="*/ 1026095 h 1332444"/>
              <a:gd name="connsiteX7" fmla="*/ 773212 w 864110"/>
              <a:gd name="connsiteY7" fmla="*/ 1266241 h 1332444"/>
              <a:gd name="connsiteX8" fmla="*/ 386884 w 864110"/>
              <a:gd name="connsiteY8" fmla="*/ 1325512 h 1332444"/>
              <a:gd name="connsiteX9" fmla="*/ 197485 w 864110"/>
              <a:gd name="connsiteY9" fmla="*/ 1137372 h 1332444"/>
              <a:gd name="connsiteX10" fmla="*/ 125663 w 864110"/>
              <a:gd name="connsiteY10" fmla="*/ 526171 h 1332444"/>
              <a:gd name="connsiteX11" fmla="*/ 6961 w 864110"/>
              <a:gd name="connsiteY11" fmla="*/ 560674 h 1332444"/>
              <a:gd name="connsiteX0" fmla="*/ 8576 w 843625"/>
              <a:gd name="connsiteY0" fmla="*/ 550409 h 1332444"/>
              <a:gd name="connsiteX1" fmla="*/ 76387 w 843625"/>
              <a:gd name="connsiteY1" fmla="*/ 392155 h 1332444"/>
              <a:gd name="connsiteX2" fmla="*/ 59067 w 843625"/>
              <a:gd name="connsiteY2" fmla="*/ 114810 h 1332444"/>
              <a:gd name="connsiteX3" fmla="*/ 209272 w 843625"/>
              <a:gd name="connsiteY3" fmla="*/ 19150 h 1332444"/>
              <a:gd name="connsiteX4" fmla="*/ 545761 w 843625"/>
              <a:gd name="connsiteY4" fmla="*/ 15665 h 1332444"/>
              <a:gd name="connsiteX5" fmla="*/ 696881 w 843625"/>
              <a:gd name="connsiteY5" fmla="*/ 187644 h 1332444"/>
              <a:gd name="connsiteX6" fmla="*/ 841446 w 843625"/>
              <a:gd name="connsiteY6" fmla="*/ 1026095 h 1332444"/>
              <a:gd name="connsiteX7" fmla="*/ 752727 w 843625"/>
              <a:gd name="connsiteY7" fmla="*/ 1266241 h 1332444"/>
              <a:gd name="connsiteX8" fmla="*/ 366399 w 843625"/>
              <a:gd name="connsiteY8" fmla="*/ 1325512 h 1332444"/>
              <a:gd name="connsiteX9" fmla="*/ 177000 w 843625"/>
              <a:gd name="connsiteY9" fmla="*/ 1137372 h 1332444"/>
              <a:gd name="connsiteX10" fmla="*/ 105178 w 843625"/>
              <a:gd name="connsiteY10" fmla="*/ 526171 h 1332444"/>
              <a:gd name="connsiteX11" fmla="*/ 8576 w 843625"/>
              <a:gd name="connsiteY11" fmla="*/ 550409 h 1332444"/>
              <a:gd name="connsiteX0" fmla="*/ 8576 w 843625"/>
              <a:gd name="connsiteY0" fmla="*/ 550409 h 1332444"/>
              <a:gd name="connsiteX1" fmla="*/ 76387 w 843625"/>
              <a:gd name="connsiteY1" fmla="*/ 392155 h 1332444"/>
              <a:gd name="connsiteX2" fmla="*/ 59067 w 843625"/>
              <a:gd name="connsiteY2" fmla="*/ 114810 h 1332444"/>
              <a:gd name="connsiteX3" fmla="*/ 209272 w 843625"/>
              <a:gd name="connsiteY3" fmla="*/ 19150 h 1332444"/>
              <a:gd name="connsiteX4" fmla="*/ 545761 w 843625"/>
              <a:gd name="connsiteY4" fmla="*/ 15665 h 1332444"/>
              <a:gd name="connsiteX5" fmla="*/ 696881 w 843625"/>
              <a:gd name="connsiteY5" fmla="*/ 187644 h 1332444"/>
              <a:gd name="connsiteX6" fmla="*/ 841446 w 843625"/>
              <a:gd name="connsiteY6" fmla="*/ 1026095 h 1332444"/>
              <a:gd name="connsiteX7" fmla="*/ 752727 w 843625"/>
              <a:gd name="connsiteY7" fmla="*/ 1266241 h 1332444"/>
              <a:gd name="connsiteX8" fmla="*/ 366399 w 843625"/>
              <a:gd name="connsiteY8" fmla="*/ 1325512 h 1332444"/>
              <a:gd name="connsiteX9" fmla="*/ 177000 w 843625"/>
              <a:gd name="connsiteY9" fmla="*/ 1137372 h 1332444"/>
              <a:gd name="connsiteX10" fmla="*/ 105178 w 843625"/>
              <a:gd name="connsiteY10" fmla="*/ 526171 h 1332444"/>
              <a:gd name="connsiteX11" fmla="*/ 8576 w 843625"/>
              <a:gd name="connsiteY11" fmla="*/ 550409 h 1332444"/>
              <a:gd name="connsiteX0" fmla="*/ 8576 w 843625"/>
              <a:gd name="connsiteY0" fmla="*/ 550409 h 1332528"/>
              <a:gd name="connsiteX1" fmla="*/ 76387 w 843625"/>
              <a:gd name="connsiteY1" fmla="*/ 392155 h 1332528"/>
              <a:gd name="connsiteX2" fmla="*/ 59067 w 843625"/>
              <a:gd name="connsiteY2" fmla="*/ 114810 h 1332528"/>
              <a:gd name="connsiteX3" fmla="*/ 209272 w 843625"/>
              <a:gd name="connsiteY3" fmla="*/ 19150 h 1332528"/>
              <a:gd name="connsiteX4" fmla="*/ 545761 w 843625"/>
              <a:gd name="connsiteY4" fmla="*/ 15665 h 1332528"/>
              <a:gd name="connsiteX5" fmla="*/ 696881 w 843625"/>
              <a:gd name="connsiteY5" fmla="*/ 187644 h 1332528"/>
              <a:gd name="connsiteX6" fmla="*/ 841446 w 843625"/>
              <a:gd name="connsiteY6" fmla="*/ 1026095 h 1332528"/>
              <a:gd name="connsiteX7" fmla="*/ 752727 w 843625"/>
              <a:gd name="connsiteY7" fmla="*/ 1266241 h 1332528"/>
              <a:gd name="connsiteX8" fmla="*/ 366399 w 843625"/>
              <a:gd name="connsiteY8" fmla="*/ 1325512 h 1332528"/>
              <a:gd name="connsiteX9" fmla="*/ 184643 w 843625"/>
              <a:gd name="connsiteY9" fmla="*/ 1136120 h 1332528"/>
              <a:gd name="connsiteX10" fmla="*/ 105178 w 843625"/>
              <a:gd name="connsiteY10" fmla="*/ 526171 h 1332528"/>
              <a:gd name="connsiteX11" fmla="*/ 8576 w 843625"/>
              <a:gd name="connsiteY11" fmla="*/ 550409 h 1332528"/>
              <a:gd name="connsiteX0" fmla="*/ 8576 w 843404"/>
              <a:gd name="connsiteY0" fmla="*/ 550409 h 1327013"/>
              <a:gd name="connsiteX1" fmla="*/ 76387 w 843404"/>
              <a:gd name="connsiteY1" fmla="*/ 392155 h 1327013"/>
              <a:gd name="connsiteX2" fmla="*/ 59067 w 843404"/>
              <a:gd name="connsiteY2" fmla="*/ 114810 h 1327013"/>
              <a:gd name="connsiteX3" fmla="*/ 209272 w 843404"/>
              <a:gd name="connsiteY3" fmla="*/ 19150 h 1327013"/>
              <a:gd name="connsiteX4" fmla="*/ 545761 w 843404"/>
              <a:gd name="connsiteY4" fmla="*/ 15665 h 1327013"/>
              <a:gd name="connsiteX5" fmla="*/ 696881 w 843404"/>
              <a:gd name="connsiteY5" fmla="*/ 187644 h 1327013"/>
              <a:gd name="connsiteX6" fmla="*/ 841446 w 843404"/>
              <a:gd name="connsiteY6" fmla="*/ 1026095 h 1327013"/>
              <a:gd name="connsiteX7" fmla="*/ 752727 w 843404"/>
              <a:gd name="connsiteY7" fmla="*/ 1266241 h 1327013"/>
              <a:gd name="connsiteX8" fmla="*/ 390961 w 843404"/>
              <a:gd name="connsiteY8" fmla="*/ 1319274 h 1327013"/>
              <a:gd name="connsiteX9" fmla="*/ 184643 w 843404"/>
              <a:gd name="connsiteY9" fmla="*/ 1136120 h 1327013"/>
              <a:gd name="connsiteX10" fmla="*/ 105178 w 843404"/>
              <a:gd name="connsiteY10" fmla="*/ 526171 h 1327013"/>
              <a:gd name="connsiteX11" fmla="*/ 8576 w 843404"/>
              <a:gd name="connsiteY11" fmla="*/ 550409 h 1327013"/>
              <a:gd name="connsiteX0" fmla="*/ 8576 w 843404"/>
              <a:gd name="connsiteY0" fmla="*/ 567995 h 1344599"/>
              <a:gd name="connsiteX1" fmla="*/ 76387 w 843404"/>
              <a:gd name="connsiteY1" fmla="*/ 409741 h 1344599"/>
              <a:gd name="connsiteX2" fmla="*/ 59067 w 843404"/>
              <a:gd name="connsiteY2" fmla="*/ 132396 h 1344599"/>
              <a:gd name="connsiteX3" fmla="*/ 262200 w 843404"/>
              <a:gd name="connsiteY3" fmla="*/ 8133 h 1344599"/>
              <a:gd name="connsiteX4" fmla="*/ 545761 w 843404"/>
              <a:gd name="connsiteY4" fmla="*/ 33251 h 1344599"/>
              <a:gd name="connsiteX5" fmla="*/ 696881 w 843404"/>
              <a:gd name="connsiteY5" fmla="*/ 205230 h 1344599"/>
              <a:gd name="connsiteX6" fmla="*/ 841446 w 843404"/>
              <a:gd name="connsiteY6" fmla="*/ 1043681 h 1344599"/>
              <a:gd name="connsiteX7" fmla="*/ 752727 w 843404"/>
              <a:gd name="connsiteY7" fmla="*/ 1283827 h 1344599"/>
              <a:gd name="connsiteX8" fmla="*/ 390961 w 843404"/>
              <a:gd name="connsiteY8" fmla="*/ 1336860 h 1344599"/>
              <a:gd name="connsiteX9" fmla="*/ 184643 w 843404"/>
              <a:gd name="connsiteY9" fmla="*/ 1153706 h 1344599"/>
              <a:gd name="connsiteX10" fmla="*/ 105178 w 843404"/>
              <a:gd name="connsiteY10" fmla="*/ 543757 h 1344599"/>
              <a:gd name="connsiteX11" fmla="*/ 8576 w 843404"/>
              <a:gd name="connsiteY11" fmla="*/ 567995 h 1344599"/>
              <a:gd name="connsiteX0" fmla="*/ 8576 w 843404"/>
              <a:gd name="connsiteY0" fmla="*/ 567509 h 1344113"/>
              <a:gd name="connsiteX1" fmla="*/ 76387 w 843404"/>
              <a:gd name="connsiteY1" fmla="*/ 409255 h 1344113"/>
              <a:gd name="connsiteX2" fmla="*/ 99190 w 843404"/>
              <a:gd name="connsiteY2" fmla="*/ 125338 h 1344113"/>
              <a:gd name="connsiteX3" fmla="*/ 262200 w 843404"/>
              <a:gd name="connsiteY3" fmla="*/ 7647 h 1344113"/>
              <a:gd name="connsiteX4" fmla="*/ 545761 w 843404"/>
              <a:gd name="connsiteY4" fmla="*/ 32765 h 1344113"/>
              <a:gd name="connsiteX5" fmla="*/ 696881 w 843404"/>
              <a:gd name="connsiteY5" fmla="*/ 204744 h 1344113"/>
              <a:gd name="connsiteX6" fmla="*/ 841446 w 843404"/>
              <a:gd name="connsiteY6" fmla="*/ 1043195 h 1344113"/>
              <a:gd name="connsiteX7" fmla="*/ 752727 w 843404"/>
              <a:gd name="connsiteY7" fmla="*/ 1283341 h 1344113"/>
              <a:gd name="connsiteX8" fmla="*/ 390961 w 843404"/>
              <a:gd name="connsiteY8" fmla="*/ 1336374 h 1344113"/>
              <a:gd name="connsiteX9" fmla="*/ 184643 w 843404"/>
              <a:gd name="connsiteY9" fmla="*/ 1153220 h 1344113"/>
              <a:gd name="connsiteX10" fmla="*/ 105178 w 843404"/>
              <a:gd name="connsiteY10" fmla="*/ 543271 h 1344113"/>
              <a:gd name="connsiteX11" fmla="*/ 8576 w 843404"/>
              <a:gd name="connsiteY11" fmla="*/ 567509 h 1344113"/>
              <a:gd name="connsiteX0" fmla="*/ 8576 w 843404"/>
              <a:gd name="connsiteY0" fmla="*/ 566478 h 1343082"/>
              <a:gd name="connsiteX1" fmla="*/ 76387 w 843404"/>
              <a:gd name="connsiteY1" fmla="*/ 408224 h 1343082"/>
              <a:gd name="connsiteX2" fmla="*/ 99190 w 843404"/>
              <a:gd name="connsiteY2" fmla="*/ 124307 h 1343082"/>
              <a:gd name="connsiteX3" fmla="*/ 262200 w 843404"/>
              <a:gd name="connsiteY3" fmla="*/ 6616 h 1343082"/>
              <a:gd name="connsiteX4" fmla="*/ 579343 w 843404"/>
              <a:gd name="connsiteY4" fmla="*/ 35092 h 1343082"/>
              <a:gd name="connsiteX5" fmla="*/ 696881 w 843404"/>
              <a:gd name="connsiteY5" fmla="*/ 203713 h 1343082"/>
              <a:gd name="connsiteX6" fmla="*/ 841446 w 843404"/>
              <a:gd name="connsiteY6" fmla="*/ 1042164 h 1343082"/>
              <a:gd name="connsiteX7" fmla="*/ 752727 w 843404"/>
              <a:gd name="connsiteY7" fmla="*/ 1282310 h 1343082"/>
              <a:gd name="connsiteX8" fmla="*/ 390961 w 843404"/>
              <a:gd name="connsiteY8" fmla="*/ 1335343 h 1343082"/>
              <a:gd name="connsiteX9" fmla="*/ 184643 w 843404"/>
              <a:gd name="connsiteY9" fmla="*/ 1152189 h 1343082"/>
              <a:gd name="connsiteX10" fmla="*/ 105178 w 843404"/>
              <a:gd name="connsiteY10" fmla="*/ 542240 h 1343082"/>
              <a:gd name="connsiteX11" fmla="*/ 8576 w 843404"/>
              <a:gd name="connsiteY11" fmla="*/ 566478 h 1343082"/>
              <a:gd name="connsiteX0" fmla="*/ 8576 w 843404"/>
              <a:gd name="connsiteY0" fmla="*/ 580816 h 1357420"/>
              <a:gd name="connsiteX1" fmla="*/ 76387 w 843404"/>
              <a:gd name="connsiteY1" fmla="*/ 422562 h 1357420"/>
              <a:gd name="connsiteX2" fmla="*/ 99190 w 843404"/>
              <a:gd name="connsiteY2" fmla="*/ 138645 h 1357420"/>
              <a:gd name="connsiteX3" fmla="*/ 308863 w 843404"/>
              <a:gd name="connsiteY3" fmla="*/ 4451 h 1357420"/>
              <a:gd name="connsiteX4" fmla="*/ 579343 w 843404"/>
              <a:gd name="connsiteY4" fmla="*/ 49430 h 1357420"/>
              <a:gd name="connsiteX5" fmla="*/ 696881 w 843404"/>
              <a:gd name="connsiteY5" fmla="*/ 218051 h 1357420"/>
              <a:gd name="connsiteX6" fmla="*/ 841446 w 843404"/>
              <a:gd name="connsiteY6" fmla="*/ 1056502 h 1357420"/>
              <a:gd name="connsiteX7" fmla="*/ 752727 w 843404"/>
              <a:gd name="connsiteY7" fmla="*/ 1296648 h 1357420"/>
              <a:gd name="connsiteX8" fmla="*/ 390961 w 843404"/>
              <a:gd name="connsiteY8" fmla="*/ 1349681 h 1357420"/>
              <a:gd name="connsiteX9" fmla="*/ 184643 w 843404"/>
              <a:gd name="connsiteY9" fmla="*/ 1166527 h 1357420"/>
              <a:gd name="connsiteX10" fmla="*/ 105178 w 843404"/>
              <a:gd name="connsiteY10" fmla="*/ 556578 h 1357420"/>
              <a:gd name="connsiteX11" fmla="*/ 8576 w 843404"/>
              <a:gd name="connsiteY11" fmla="*/ 580816 h 1357420"/>
              <a:gd name="connsiteX0" fmla="*/ 8576 w 842535"/>
              <a:gd name="connsiteY0" fmla="*/ 580879 h 1357483"/>
              <a:gd name="connsiteX1" fmla="*/ 76387 w 842535"/>
              <a:gd name="connsiteY1" fmla="*/ 422625 h 1357483"/>
              <a:gd name="connsiteX2" fmla="*/ 99190 w 842535"/>
              <a:gd name="connsiteY2" fmla="*/ 138708 h 1357483"/>
              <a:gd name="connsiteX3" fmla="*/ 308863 w 842535"/>
              <a:gd name="connsiteY3" fmla="*/ 4514 h 1357483"/>
              <a:gd name="connsiteX4" fmla="*/ 579343 w 842535"/>
              <a:gd name="connsiteY4" fmla="*/ 49493 h 1357483"/>
              <a:gd name="connsiteX5" fmla="*/ 714903 w 842535"/>
              <a:gd name="connsiteY5" fmla="*/ 221806 h 1357483"/>
              <a:gd name="connsiteX6" fmla="*/ 841446 w 842535"/>
              <a:gd name="connsiteY6" fmla="*/ 1056565 h 1357483"/>
              <a:gd name="connsiteX7" fmla="*/ 752727 w 842535"/>
              <a:gd name="connsiteY7" fmla="*/ 1296711 h 1357483"/>
              <a:gd name="connsiteX8" fmla="*/ 390961 w 842535"/>
              <a:gd name="connsiteY8" fmla="*/ 1349744 h 1357483"/>
              <a:gd name="connsiteX9" fmla="*/ 184643 w 842535"/>
              <a:gd name="connsiteY9" fmla="*/ 1166590 h 1357483"/>
              <a:gd name="connsiteX10" fmla="*/ 105178 w 842535"/>
              <a:gd name="connsiteY10" fmla="*/ 556641 h 1357483"/>
              <a:gd name="connsiteX11" fmla="*/ 8576 w 842535"/>
              <a:gd name="connsiteY11" fmla="*/ 580879 h 1357483"/>
              <a:gd name="connsiteX0" fmla="*/ 8576 w 842535"/>
              <a:gd name="connsiteY0" fmla="*/ 577971 h 1354575"/>
              <a:gd name="connsiteX1" fmla="*/ 76387 w 842535"/>
              <a:gd name="connsiteY1" fmla="*/ 419717 h 1354575"/>
              <a:gd name="connsiteX2" fmla="*/ 99190 w 842535"/>
              <a:gd name="connsiteY2" fmla="*/ 135800 h 1354575"/>
              <a:gd name="connsiteX3" fmla="*/ 308863 w 842535"/>
              <a:gd name="connsiteY3" fmla="*/ 1606 h 1354575"/>
              <a:gd name="connsiteX4" fmla="*/ 714903 w 842535"/>
              <a:gd name="connsiteY4" fmla="*/ 218898 h 1354575"/>
              <a:gd name="connsiteX5" fmla="*/ 841446 w 842535"/>
              <a:gd name="connsiteY5" fmla="*/ 1053657 h 1354575"/>
              <a:gd name="connsiteX6" fmla="*/ 752727 w 842535"/>
              <a:gd name="connsiteY6" fmla="*/ 1293803 h 1354575"/>
              <a:gd name="connsiteX7" fmla="*/ 390961 w 842535"/>
              <a:gd name="connsiteY7" fmla="*/ 1346836 h 1354575"/>
              <a:gd name="connsiteX8" fmla="*/ 184643 w 842535"/>
              <a:gd name="connsiteY8" fmla="*/ 1163682 h 1354575"/>
              <a:gd name="connsiteX9" fmla="*/ 105178 w 842535"/>
              <a:gd name="connsiteY9" fmla="*/ 553733 h 1354575"/>
              <a:gd name="connsiteX10" fmla="*/ 8576 w 842535"/>
              <a:gd name="connsiteY10" fmla="*/ 577971 h 1354575"/>
              <a:gd name="connsiteX0" fmla="*/ 8576 w 841897"/>
              <a:gd name="connsiteY0" fmla="*/ 576547 h 1353151"/>
              <a:gd name="connsiteX1" fmla="*/ 76387 w 841897"/>
              <a:gd name="connsiteY1" fmla="*/ 418293 h 1353151"/>
              <a:gd name="connsiteX2" fmla="*/ 99190 w 841897"/>
              <a:gd name="connsiteY2" fmla="*/ 134376 h 1353151"/>
              <a:gd name="connsiteX3" fmla="*/ 308863 w 841897"/>
              <a:gd name="connsiteY3" fmla="*/ 182 h 1353151"/>
              <a:gd name="connsiteX4" fmla="*/ 730941 w 841897"/>
              <a:gd name="connsiteY4" fmla="*/ 159475 h 1353151"/>
              <a:gd name="connsiteX5" fmla="*/ 841446 w 841897"/>
              <a:gd name="connsiteY5" fmla="*/ 1052233 h 1353151"/>
              <a:gd name="connsiteX6" fmla="*/ 752727 w 841897"/>
              <a:gd name="connsiteY6" fmla="*/ 1292379 h 1353151"/>
              <a:gd name="connsiteX7" fmla="*/ 390961 w 841897"/>
              <a:gd name="connsiteY7" fmla="*/ 1345412 h 1353151"/>
              <a:gd name="connsiteX8" fmla="*/ 184643 w 841897"/>
              <a:gd name="connsiteY8" fmla="*/ 1162258 h 1353151"/>
              <a:gd name="connsiteX9" fmla="*/ 105178 w 841897"/>
              <a:gd name="connsiteY9" fmla="*/ 552309 h 1353151"/>
              <a:gd name="connsiteX10" fmla="*/ 8576 w 841897"/>
              <a:gd name="connsiteY10" fmla="*/ 576547 h 1353151"/>
              <a:gd name="connsiteX0" fmla="*/ 8576 w 852902"/>
              <a:gd name="connsiteY0" fmla="*/ 576547 h 1354413"/>
              <a:gd name="connsiteX1" fmla="*/ 76387 w 852902"/>
              <a:gd name="connsiteY1" fmla="*/ 418293 h 1354413"/>
              <a:gd name="connsiteX2" fmla="*/ 99190 w 852902"/>
              <a:gd name="connsiteY2" fmla="*/ 134376 h 1354413"/>
              <a:gd name="connsiteX3" fmla="*/ 308863 w 852902"/>
              <a:gd name="connsiteY3" fmla="*/ 182 h 1354413"/>
              <a:gd name="connsiteX4" fmla="*/ 730941 w 852902"/>
              <a:gd name="connsiteY4" fmla="*/ 159475 h 1354413"/>
              <a:gd name="connsiteX5" fmla="*/ 852579 w 852902"/>
              <a:gd name="connsiteY5" fmla="*/ 1001682 h 1354413"/>
              <a:gd name="connsiteX6" fmla="*/ 752727 w 852902"/>
              <a:gd name="connsiteY6" fmla="*/ 1292379 h 1354413"/>
              <a:gd name="connsiteX7" fmla="*/ 390961 w 852902"/>
              <a:gd name="connsiteY7" fmla="*/ 1345412 h 1354413"/>
              <a:gd name="connsiteX8" fmla="*/ 184643 w 852902"/>
              <a:gd name="connsiteY8" fmla="*/ 1162258 h 1354413"/>
              <a:gd name="connsiteX9" fmla="*/ 105178 w 852902"/>
              <a:gd name="connsiteY9" fmla="*/ 552309 h 1354413"/>
              <a:gd name="connsiteX10" fmla="*/ 8576 w 852902"/>
              <a:gd name="connsiteY10" fmla="*/ 576547 h 1354413"/>
              <a:gd name="connsiteX0" fmla="*/ 9753 w 842440"/>
              <a:gd name="connsiteY0" fmla="*/ 568913 h 1354413"/>
              <a:gd name="connsiteX1" fmla="*/ 65925 w 842440"/>
              <a:gd name="connsiteY1" fmla="*/ 418293 h 1354413"/>
              <a:gd name="connsiteX2" fmla="*/ 88728 w 842440"/>
              <a:gd name="connsiteY2" fmla="*/ 134376 h 1354413"/>
              <a:gd name="connsiteX3" fmla="*/ 298401 w 842440"/>
              <a:gd name="connsiteY3" fmla="*/ 182 h 1354413"/>
              <a:gd name="connsiteX4" fmla="*/ 720479 w 842440"/>
              <a:gd name="connsiteY4" fmla="*/ 159475 h 1354413"/>
              <a:gd name="connsiteX5" fmla="*/ 842117 w 842440"/>
              <a:gd name="connsiteY5" fmla="*/ 1001682 h 1354413"/>
              <a:gd name="connsiteX6" fmla="*/ 742265 w 842440"/>
              <a:gd name="connsiteY6" fmla="*/ 1292379 h 1354413"/>
              <a:gd name="connsiteX7" fmla="*/ 380499 w 842440"/>
              <a:gd name="connsiteY7" fmla="*/ 1345412 h 1354413"/>
              <a:gd name="connsiteX8" fmla="*/ 174181 w 842440"/>
              <a:gd name="connsiteY8" fmla="*/ 1162258 h 1354413"/>
              <a:gd name="connsiteX9" fmla="*/ 94716 w 842440"/>
              <a:gd name="connsiteY9" fmla="*/ 552309 h 1354413"/>
              <a:gd name="connsiteX10" fmla="*/ 9753 w 842440"/>
              <a:gd name="connsiteY10" fmla="*/ 568913 h 1354413"/>
              <a:gd name="connsiteX0" fmla="*/ 9475 w 842162"/>
              <a:gd name="connsiteY0" fmla="*/ 568921 h 1354421"/>
              <a:gd name="connsiteX1" fmla="*/ 68141 w 842162"/>
              <a:gd name="connsiteY1" fmla="*/ 437939 h 1354421"/>
              <a:gd name="connsiteX2" fmla="*/ 88450 w 842162"/>
              <a:gd name="connsiteY2" fmla="*/ 134384 h 1354421"/>
              <a:gd name="connsiteX3" fmla="*/ 298123 w 842162"/>
              <a:gd name="connsiteY3" fmla="*/ 190 h 1354421"/>
              <a:gd name="connsiteX4" fmla="*/ 720201 w 842162"/>
              <a:gd name="connsiteY4" fmla="*/ 159483 h 1354421"/>
              <a:gd name="connsiteX5" fmla="*/ 841839 w 842162"/>
              <a:gd name="connsiteY5" fmla="*/ 1001690 h 1354421"/>
              <a:gd name="connsiteX6" fmla="*/ 741987 w 842162"/>
              <a:gd name="connsiteY6" fmla="*/ 1292387 h 1354421"/>
              <a:gd name="connsiteX7" fmla="*/ 380221 w 842162"/>
              <a:gd name="connsiteY7" fmla="*/ 1345420 h 1354421"/>
              <a:gd name="connsiteX8" fmla="*/ 173903 w 842162"/>
              <a:gd name="connsiteY8" fmla="*/ 1162266 h 1354421"/>
              <a:gd name="connsiteX9" fmla="*/ 94438 w 842162"/>
              <a:gd name="connsiteY9" fmla="*/ 552317 h 1354421"/>
              <a:gd name="connsiteX10" fmla="*/ 9475 w 842162"/>
              <a:gd name="connsiteY10" fmla="*/ 568921 h 1354421"/>
              <a:gd name="connsiteX0" fmla="*/ 9475 w 842162"/>
              <a:gd name="connsiteY0" fmla="*/ 568732 h 1354232"/>
              <a:gd name="connsiteX1" fmla="*/ 68141 w 842162"/>
              <a:gd name="connsiteY1" fmla="*/ 437750 h 1354232"/>
              <a:gd name="connsiteX2" fmla="*/ 86360 w 842162"/>
              <a:gd name="connsiteY2" fmla="*/ 157448 h 1354232"/>
              <a:gd name="connsiteX3" fmla="*/ 298123 w 842162"/>
              <a:gd name="connsiteY3" fmla="*/ 1 h 1354232"/>
              <a:gd name="connsiteX4" fmla="*/ 720201 w 842162"/>
              <a:gd name="connsiteY4" fmla="*/ 159294 h 1354232"/>
              <a:gd name="connsiteX5" fmla="*/ 841839 w 842162"/>
              <a:gd name="connsiteY5" fmla="*/ 1001501 h 1354232"/>
              <a:gd name="connsiteX6" fmla="*/ 741987 w 842162"/>
              <a:gd name="connsiteY6" fmla="*/ 1292198 h 1354232"/>
              <a:gd name="connsiteX7" fmla="*/ 380221 w 842162"/>
              <a:gd name="connsiteY7" fmla="*/ 1345231 h 1354232"/>
              <a:gd name="connsiteX8" fmla="*/ 173903 w 842162"/>
              <a:gd name="connsiteY8" fmla="*/ 1162077 h 1354232"/>
              <a:gd name="connsiteX9" fmla="*/ 94438 w 842162"/>
              <a:gd name="connsiteY9" fmla="*/ 552128 h 1354232"/>
              <a:gd name="connsiteX10" fmla="*/ 9475 w 842162"/>
              <a:gd name="connsiteY10" fmla="*/ 568732 h 1354232"/>
              <a:gd name="connsiteX0" fmla="*/ 9475 w 842162"/>
              <a:gd name="connsiteY0" fmla="*/ 553089 h 1338589"/>
              <a:gd name="connsiteX1" fmla="*/ 68141 w 842162"/>
              <a:gd name="connsiteY1" fmla="*/ 422107 h 1338589"/>
              <a:gd name="connsiteX2" fmla="*/ 86360 w 842162"/>
              <a:gd name="connsiteY2" fmla="*/ 141805 h 1338589"/>
              <a:gd name="connsiteX3" fmla="*/ 302731 w 842162"/>
              <a:gd name="connsiteY3" fmla="*/ 786 h 1338589"/>
              <a:gd name="connsiteX4" fmla="*/ 720201 w 842162"/>
              <a:gd name="connsiteY4" fmla="*/ 143651 h 1338589"/>
              <a:gd name="connsiteX5" fmla="*/ 841839 w 842162"/>
              <a:gd name="connsiteY5" fmla="*/ 985858 h 1338589"/>
              <a:gd name="connsiteX6" fmla="*/ 741987 w 842162"/>
              <a:gd name="connsiteY6" fmla="*/ 1276555 h 1338589"/>
              <a:gd name="connsiteX7" fmla="*/ 380221 w 842162"/>
              <a:gd name="connsiteY7" fmla="*/ 1329588 h 1338589"/>
              <a:gd name="connsiteX8" fmla="*/ 173903 w 842162"/>
              <a:gd name="connsiteY8" fmla="*/ 1146434 h 1338589"/>
              <a:gd name="connsiteX9" fmla="*/ 94438 w 842162"/>
              <a:gd name="connsiteY9" fmla="*/ 536485 h 1338589"/>
              <a:gd name="connsiteX10" fmla="*/ 9475 w 842162"/>
              <a:gd name="connsiteY10" fmla="*/ 553089 h 1338589"/>
              <a:gd name="connsiteX0" fmla="*/ 9475 w 842162"/>
              <a:gd name="connsiteY0" fmla="*/ 556656 h 1342156"/>
              <a:gd name="connsiteX1" fmla="*/ 68141 w 842162"/>
              <a:gd name="connsiteY1" fmla="*/ 425674 h 1342156"/>
              <a:gd name="connsiteX2" fmla="*/ 86360 w 842162"/>
              <a:gd name="connsiteY2" fmla="*/ 145372 h 1342156"/>
              <a:gd name="connsiteX3" fmla="*/ 302731 w 842162"/>
              <a:gd name="connsiteY3" fmla="*/ 4353 h 1342156"/>
              <a:gd name="connsiteX4" fmla="*/ 720201 w 842162"/>
              <a:gd name="connsiteY4" fmla="*/ 147218 h 1342156"/>
              <a:gd name="connsiteX5" fmla="*/ 841839 w 842162"/>
              <a:gd name="connsiteY5" fmla="*/ 989425 h 1342156"/>
              <a:gd name="connsiteX6" fmla="*/ 741987 w 842162"/>
              <a:gd name="connsiteY6" fmla="*/ 1280122 h 1342156"/>
              <a:gd name="connsiteX7" fmla="*/ 380221 w 842162"/>
              <a:gd name="connsiteY7" fmla="*/ 1333155 h 1342156"/>
              <a:gd name="connsiteX8" fmla="*/ 173903 w 842162"/>
              <a:gd name="connsiteY8" fmla="*/ 1150001 h 1342156"/>
              <a:gd name="connsiteX9" fmla="*/ 94438 w 842162"/>
              <a:gd name="connsiteY9" fmla="*/ 540052 h 1342156"/>
              <a:gd name="connsiteX10" fmla="*/ 9475 w 842162"/>
              <a:gd name="connsiteY10" fmla="*/ 556656 h 1342156"/>
              <a:gd name="connsiteX0" fmla="*/ 9475 w 842162"/>
              <a:gd name="connsiteY0" fmla="*/ 553349 h 1338849"/>
              <a:gd name="connsiteX1" fmla="*/ 68141 w 842162"/>
              <a:gd name="connsiteY1" fmla="*/ 422367 h 1338849"/>
              <a:gd name="connsiteX2" fmla="*/ 96954 w 842162"/>
              <a:gd name="connsiteY2" fmla="*/ 146058 h 1338849"/>
              <a:gd name="connsiteX3" fmla="*/ 302731 w 842162"/>
              <a:gd name="connsiteY3" fmla="*/ 1046 h 1338849"/>
              <a:gd name="connsiteX4" fmla="*/ 720201 w 842162"/>
              <a:gd name="connsiteY4" fmla="*/ 143911 h 1338849"/>
              <a:gd name="connsiteX5" fmla="*/ 841839 w 842162"/>
              <a:gd name="connsiteY5" fmla="*/ 986118 h 1338849"/>
              <a:gd name="connsiteX6" fmla="*/ 741987 w 842162"/>
              <a:gd name="connsiteY6" fmla="*/ 1276815 h 1338849"/>
              <a:gd name="connsiteX7" fmla="*/ 380221 w 842162"/>
              <a:gd name="connsiteY7" fmla="*/ 1329848 h 1338849"/>
              <a:gd name="connsiteX8" fmla="*/ 173903 w 842162"/>
              <a:gd name="connsiteY8" fmla="*/ 1146694 h 1338849"/>
              <a:gd name="connsiteX9" fmla="*/ 94438 w 842162"/>
              <a:gd name="connsiteY9" fmla="*/ 536745 h 1338849"/>
              <a:gd name="connsiteX10" fmla="*/ 9475 w 842162"/>
              <a:gd name="connsiteY10" fmla="*/ 553349 h 1338849"/>
              <a:gd name="connsiteX0" fmla="*/ 9475 w 842162"/>
              <a:gd name="connsiteY0" fmla="*/ 553349 h 1338908"/>
              <a:gd name="connsiteX1" fmla="*/ 68141 w 842162"/>
              <a:gd name="connsiteY1" fmla="*/ 422367 h 1338908"/>
              <a:gd name="connsiteX2" fmla="*/ 96954 w 842162"/>
              <a:gd name="connsiteY2" fmla="*/ 146058 h 1338908"/>
              <a:gd name="connsiteX3" fmla="*/ 302731 w 842162"/>
              <a:gd name="connsiteY3" fmla="*/ 1046 h 1338908"/>
              <a:gd name="connsiteX4" fmla="*/ 720201 w 842162"/>
              <a:gd name="connsiteY4" fmla="*/ 143911 h 1338908"/>
              <a:gd name="connsiteX5" fmla="*/ 841839 w 842162"/>
              <a:gd name="connsiteY5" fmla="*/ 986118 h 1338908"/>
              <a:gd name="connsiteX6" fmla="*/ 741987 w 842162"/>
              <a:gd name="connsiteY6" fmla="*/ 1276815 h 1338908"/>
              <a:gd name="connsiteX7" fmla="*/ 380221 w 842162"/>
              <a:gd name="connsiteY7" fmla="*/ 1329848 h 1338908"/>
              <a:gd name="connsiteX8" fmla="*/ 178844 w 842162"/>
              <a:gd name="connsiteY8" fmla="*/ 1145885 h 1338908"/>
              <a:gd name="connsiteX9" fmla="*/ 94438 w 842162"/>
              <a:gd name="connsiteY9" fmla="*/ 536745 h 1338908"/>
              <a:gd name="connsiteX10" fmla="*/ 9475 w 842162"/>
              <a:gd name="connsiteY10" fmla="*/ 553349 h 1338908"/>
              <a:gd name="connsiteX0" fmla="*/ 9475 w 842162"/>
              <a:gd name="connsiteY0" fmla="*/ 553349 h 1338908"/>
              <a:gd name="connsiteX1" fmla="*/ 68141 w 842162"/>
              <a:gd name="connsiteY1" fmla="*/ 422367 h 1338908"/>
              <a:gd name="connsiteX2" fmla="*/ 96954 w 842162"/>
              <a:gd name="connsiteY2" fmla="*/ 146058 h 1338908"/>
              <a:gd name="connsiteX3" fmla="*/ 302731 w 842162"/>
              <a:gd name="connsiteY3" fmla="*/ 1046 h 1338908"/>
              <a:gd name="connsiteX4" fmla="*/ 720201 w 842162"/>
              <a:gd name="connsiteY4" fmla="*/ 143911 h 1338908"/>
              <a:gd name="connsiteX5" fmla="*/ 841839 w 842162"/>
              <a:gd name="connsiteY5" fmla="*/ 986118 h 1338908"/>
              <a:gd name="connsiteX6" fmla="*/ 741987 w 842162"/>
              <a:gd name="connsiteY6" fmla="*/ 1276815 h 1338908"/>
              <a:gd name="connsiteX7" fmla="*/ 380221 w 842162"/>
              <a:gd name="connsiteY7" fmla="*/ 1329848 h 1338908"/>
              <a:gd name="connsiteX8" fmla="*/ 178844 w 842162"/>
              <a:gd name="connsiteY8" fmla="*/ 1145885 h 1338908"/>
              <a:gd name="connsiteX9" fmla="*/ 94438 w 842162"/>
              <a:gd name="connsiteY9" fmla="*/ 536745 h 1338908"/>
              <a:gd name="connsiteX10" fmla="*/ 9475 w 842162"/>
              <a:gd name="connsiteY10" fmla="*/ 553349 h 1338908"/>
              <a:gd name="connsiteX0" fmla="*/ 9475 w 842162"/>
              <a:gd name="connsiteY0" fmla="*/ 553349 h 1342900"/>
              <a:gd name="connsiteX1" fmla="*/ 68141 w 842162"/>
              <a:gd name="connsiteY1" fmla="*/ 422367 h 1342900"/>
              <a:gd name="connsiteX2" fmla="*/ 96954 w 842162"/>
              <a:gd name="connsiteY2" fmla="*/ 146058 h 1342900"/>
              <a:gd name="connsiteX3" fmla="*/ 302731 w 842162"/>
              <a:gd name="connsiteY3" fmla="*/ 1046 h 1342900"/>
              <a:gd name="connsiteX4" fmla="*/ 720201 w 842162"/>
              <a:gd name="connsiteY4" fmla="*/ 143911 h 1342900"/>
              <a:gd name="connsiteX5" fmla="*/ 841839 w 842162"/>
              <a:gd name="connsiteY5" fmla="*/ 986118 h 1342900"/>
              <a:gd name="connsiteX6" fmla="*/ 741987 w 842162"/>
              <a:gd name="connsiteY6" fmla="*/ 1276815 h 1342900"/>
              <a:gd name="connsiteX7" fmla="*/ 380221 w 842162"/>
              <a:gd name="connsiteY7" fmla="*/ 1329848 h 1342900"/>
              <a:gd name="connsiteX8" fmla="*/ 164306 w 842162"/>
              <a:gd name="connsiteY8" fmla="*/ 1090990 h 1342900"/>
              <a:gd name="connsiteX9" fmla="*/ 94438 w 842162"/>
              <a:gd name="connsiteY9" fmla="*/ 536745 h 1342900"/>
              <a:gd name="connsiteX10" fmla="*/ 9475 w 842162"/>
              <a:gd name="connsiteY10" fmla="*/ 553349 h 1342900"/>
              <a:gd name="connsiteX0" fmla="*/ 9475 w 842162"/>
              <a:gd name="connsiteY0" fmla="*/ 553349 h 1341177"/>
              <a:gd name="connsiteX1" fmla="*/ 68141 w 842162"/>
              <a:gd name="connsiteY1" fmla="*/ 422367 h 1341177"/>
              <a:gd name="connsiteX2" fmla="*/ 96954 w 842162"/>
              <a:gd name="connsiteY2" fmla="*/ 146058 h 1341177"/>
              <a:gd name="connsiteX3" fmla="*/ 302731 w 842162"/>
              <a:gd name="connsiteY3" fmla="*/ 1046 h 1341177"/>
              <a:gd name="connsiteX4" fmla="*/ 720201 w 842162"/>
              <a:gd name="connsiteY4" fmla="*/ 143911 h 1341177"/>
              <a:gd name="connsiteX5" fmla="*/ 841839 w 842162"/>
              <a:gd name="connsiteY5" fmla="*/ 986118 h 1341177"/>
              <a:gd name="connsiteX6" fmla="*/ 741987 w 842162"/>
              <a:gd name="connsiteY6" fmla="*/ 1276815 h 1341177"/>
              <a:gd name="connsiteX7" fmla="*/ 380221 w 842162"/>
              <a:gd name="connsiteY7" fmla="*/ 1329848 h 1341177"/>
              <a:gd name="connsiteX8" fmla="*/ 177395 w 842162"/>
              <a:gd name="connsiteY8" fmla="*/ 1114621 h 1341177"/>
              <a:gd name="connsiteX9" fmla="*/ 94438 w 842162"/>
              <a:gd name="connsiteY9" fmla="*/ 536745 h 1341177"/>
              <a:gd name="connsiteX10" fmla="*/ 9475 w 842162"/>
              <a:gd name="connsiteY10" fmla="*/ 553349 h 1341177"/>
              <a:gd name="connsiteX0" fmla="*/ 9475 w 842162"/>
              <a:gd name="connsiteY0" fmla="*/ 553349 h 1341177"/>
              <a:gd name="connsiteX1" fmla="*/ 68141 w 842162"/>
              <a:gd name="connsiteY1" fmla="*/ 422367 h 1341177"/>
              <a:gd name="connsiteX2" fmla="*/ 96954 w 842162"/>
              <a:gd name="connsiteY2" fmla="*/ 146058 h 1341177"/>
              <a:gd name="connsiteX3" fmla="*/ 302731 w 842162"/>
              <a:gd name="connsiteY3" fmla="*/ 1046 h 1341177"/>
              <a:gd name="connsiteX4" fmla="*/ 720201 w 842162"/>
              <a:gd name="connsiteY4" fmla="*/ 143911 h 1341177"/>
              <a:gd name="connsiteX5" fmla="*/ 841839 w 842162"/>
              <a:gd name="connsiteY5" fmla="*/ 986118 h 1341177"/>
              <a:gd name="connsiteX6" fmla="*/ 741987 w 842162"/>
              <a:gd name="connsiteY6" fmla="*/ 1276815 h 1341177"/>
              <a:gd name="connsiteX7" fmla="*/ 380221 w 842162"/>
              <a:gd name="connsiteY7" fmla="*/ 1329848 h 1341177"/>
              <a:gd name="connsiteX8" fmla="*/ 177395 w 842162"/>
              <a:gd name="connsiteY8" fmla="*/ 1114621 h 1341177"/>
              <a:gd name="connsiteX9" fmla="*/ 94438 w 842162"/>
              <a:gd name="connsiteY9" fmla="*/ 536745 h 1341177"/>
              <a:gd name="connsiteX10" fmla="*/ 9475 w 842162"/>
              <a:gd name="connsiteY10" fmla="*/ 553349 h 1341177"/>
              <a:gd name="connsiteX0" fmla="*/ 9475 w 838228"/>
              <a:gd name="connsiteY0" fmla="*/ 552686 h 1342067"/>
              <a:gd name="connsiteX1" fmla="*/ 68141 w 838228"/>
              <a:gd name="connsiteY1" fmla="*/ 421704 h 1342067"/>
              <a:gd name="connsiteX2" fmla="*/ 96954 w 838228"/>
              <a:gd name="connsiteY2" fmla="*/ 145395 h 1342067"/>
              <a:gd name="connsiteX3" fmla="*/ 302731 w 838228"/>
              <a:gd name="connsiteY3" fmla="*/ 383 h 1342067"/>
              <a:gd name="connsiteX4" fmla="*/ 720201 w 838228"/>
              <a:gd name="connsiteY4" fmla="*/ 143248 h 1342067"/>
              <a:gd name="connsiteX5" fmla="*/ 837868 w 838228"/>
              <a:gd name="connsiteY5" fmla="*/ 935854 h 1342067"/>
              <a:gd name="connsiteX6" fmla="*/ 741987 w 838228"/>
              <a:gd name="connsiteY6" fmla="*/ 1276152 h 1342067"/>
              <a:gd name="connsiteX7" fmla="*/ 380221 w 838228"/>
              <a:gd name="connsiteY7" fmla="*/ 1329185 h 1342067"/>
              <a:gd name="connsiteX8" fmla="*/ 177395 w 838228"/>
              <a:gd name="connsiteY8" fmla="*/ 1113958 h 1342067"/>
              <a:gd name="connsiteX9" fmla="*/ 94438 w 838228"/>
              <a:gd name="connsiteY9" fmla="*/ 536082 h 1342067"/>
              <a:gd name="connsiteX10" fmla="*/ 9475 w 838228"/>
              <a:gd name="connsiteY10" fmla="*/ 552686 h 1342067"/>
              <a:gd name="connsiteX0" fmla="*/ 9475 w 838000"/>
              <a:gd name="connsiteY0" fmla="*/ 552686 h 1336588"/>
              <a:gd name="connsiteX1" fmla="*/ 68141 w 838000"/>
              <a:gd name="connsiteY1" fmla="*/ 421704 h 1336588"/>
              <a:gd name="connsiteX2" fmla="*/ 96954 w 838000"/>
              <a:gd name="connsiteY2" fmla="*/ 145395 h 1336588"/>
              <a:gd name="connsiteX3" fmla="*/ 302731 w 838000"/>
              <a:gd name="connsiteY3" fmla="*/ 383 h 1336588"/>
              <a:gd name="connsiteX4" fmla="*/ 720201 w 838000"/>
              <a:gd name="connsiteY4" fmla="*/ 143248 h 1336588"/>
              <a:gd name="connsiteX5" fmla="*/ 837868 w 838000"/>
              <a:gd name="connsiteY5" fmla="*/ 935854 h 1336588"/>
              <a:gd name="connsiteX6" fmla="*/ 734462 w 838000"/>
              <a:gd name="connsiteY6" fmla="*/ 1253581 h 1336588"/>
              <a:gd name="connsiteX7" fmla="*/ 380221 w 838000"/>
              <a:gd name="connsiteY7" fmla="*/ 1329185 h 1336588"/>
              <a:gd name="connsiteX8" fmla="*/ 177395 w 838000"/>
              <a:gd name="connsiteY8" fmla="*/ 1113958 h 1336588"/>
              <a:gd name="connsiteX9" fmla="*/ 94438 w 838000"/>
              <a:gd name="connsiteY9" fmla="*/ 536082 h 1336588"/>
              <a:gd name="connsiteX10" fmla="*/ 9475 w 838000"/>
              <a:gd name="connsiteY10" fmla="*/ 552686 h 1336588"/>
              <a:gd name="connsiteX0" fmla="*/ 9475 w 837882"/>
              <a:gd name="connsiteY0" fmla="*/ 552686 h 1336871"/>
              <a:gd name="connsiteX1" fmla="*/ 68141 w 837882"/>
              <a:gd name="connsiteY1" fmla="*/ 421704 h 1336871"/>
              <a:gd name="connsiteX2" fmla="*/ 96954 w 837882"/>
              <a:gd name="connsiteY2" fmla="*/ 145395 h 1336871"/>
              <a:gd name="connsiteX3" fmla="*/ 302731 w 837882"/>
              <a:gd name="connsiteY3" fmla="*/ 383 h 1336871"/>
              <a:gd name="connsiteX4" fmla="*/ 720201 w 837882"/>
              <a:gd name="connsiteY4" fmla="*/ 143248 h 1336871"/>
              <a:gd name="connsiteX5" fmla="*/ 837868 w 837882"/>
              <a:gd name="connsiteY5" fmla="*/ 935854 h 1336871"/>
              <a:gd name="connsiteX6" fmla="*/ 725336 w 837882"/>
              <a:gd name="connsiteY6" fmla="*/ 1255076 h 1336871"/>
              <a:gd name="connsiteX7" fmla="*/ 380221 w 837882"/>
              <a:gd name="connsiteY7" fmla="*/ 1329185 h 1336871"/>
              <a:gd name="connsiteX8" fmla="*/ 177395 w 837882"/>
              <a:gd name="connsiteY8" fmla="*/ 1113958 h 1336871"/>
              <a:gd name="connsiteX9" fmla="*/ 94438 w 837882"/>
              <a:gd name="connsiteY9" fmla="*/ 536082 h 1336871"/>
              <a:gd name="connsiteX10" fmla="*/ 9475 w 837882"/>
              <a:gd name="connsiteY10" fmla="*/ 552686 h 1336871"/>
              <a:gd name="connsiteX0" fmla="*/ 9475 w 839240"/>
              <a:gd name="connsiteY0" fmla="*/ 552686 h 1331193"/>
              <a:gd name="connsiteX1" fmla="*/ 68141 w 839240"/>
              <a:gd name="connsiteY1" fmla="*/ 421704 h 1331193"/>
              <a:gd name="connsiteX2" fmla="*/ 96954 w 839240"/>
              <a:gd name="connsiteY2" fmla="*/ 145395 h 1331193"/>
              <a:gd name="connsiteX3" fmla="*/ 302731 w 839240"/>
              <a:gd name="connsiteY3" fmla="*/ 383 h 1331193"/>
              <a:gd name="connsiteX4" fmla="*/ 720201 w 839240"/>
              <a:gd name="connsiteY4" fmla="*/ 143248 h 1331193"/>
              <a:gd name="connsiteX5" fmla="*/ 837868 w 839240"/>
              <a:gd name="connsiteY5" fmla="*/ 935854 h 1331193"/>
              <a:gd name="connsiteX6" fmla="*/ 756246 w 839240"/>
              <a:gd name="connsiteY6" fmla="*/ 1205051 h 1331193"/>
              <a:gd name="connsiteX7" fmla="*/ 380221 w 839240"/>
              <a:gd name="connsiteY7" fmla="*/ 1329185 h 1331193"/>
              <a:gd name="connsiteX8" fmla="*/ 177395 w 839240"/>
              <a:gd name="connsiteY8" fmla="*/ 1113958 h 1331193"/>
              <a:gd name="connsiteX9" fmla="*/ 94438 w 839240"/>
              <a:gd name="connsiteY9" fmla="*/ 536082 h 1331193"/>
              <a:gd name="connsiteX10" fmla="*/ 9475 w 839240"/>
              <a:gd name="connsiteY10" fmla="*/ 552686 h 1331193"/>
              <a:gd name="connsiteX0" fmla="*/ 9475 w 838447"/>
              <a:gd name="connsiteY0" fmla="*/ 552686 h 1332254"/>
              <a:gd name="connsiteX1" fmla="*/ 68141 w 838447"/>
              <a:gd name="connsiteY1" fmla="*/ 421704 h 1332254"/>
              <a:gd name="connsiteX2" fmla="*/ 96954 w 838447"/>
              <a:gd name="connsiteY2" fmla="*/ 145395 h 1332254"/>
              <a:gd name="connsiteX3" fmla="*/ 302731 w 838447"/>
              <a:gd name="connsiteY3" fmla="*/ 383 h 1332254"/>
              <a:gd name="connsiteX4" fmla="*/ 720201 w 838447"/>
              <a:gd name="connsiteY4" fmla="*/ 143248 h 1332254"/>
              <a:gd name="connsiteX5" fmla="*/ 837868 w 838447"/>
              <a:gd name="connsiteY5" fmla="*/ 935854 h 1332254"/>
              <a:gd name="connsiteX6" fmla="*/ 746484 w 838447"/>
              <a:gd name="connsiteY6" fmla="*/ 1219874 h 1332254"/>
              <a:gd name="connsiteX7" fmla="*/ 380221 w 838447"/>
              <a:gd name="connsiteY7" fmla="*/ 1329185 h 1332254"/>
              <a:gd name="connsiteX8" fmla="*/ 177395 w 838447"/>
              <a:gd name="connsiteY8" fmla="*/ 1113958 h 1332254"/>
              <a:gd name="connsiteX9" fmla="*/ 94438 w 838447"/>
              <a:gd name="connsiteY9" fmla="*/ 536082 h 1332254"/>
              <a:gd name="connsiteX10" fmla="*/ 9475 w 838447"/>
              <a:gd name="connsiteY10" fmla="*/ 552686 h 1332254"/>
              <a:gd name="connsiteX0" fmla="*/ 9475 w 838410"/>
              <a:gd name="connsiteY0" fmla="*/ 552686 h 1331841"/>
              <a:gd name="connsiteX1" fmla="*/ 68141 w 838410"/>
              <a:gd name="connsiteY1" fmla="*/ 421704 h 1331841"/>
              <a:gd name="connsiteX2" fmla="*/ 96954 w 838410"/>
              <a:gd name="connsiteY2" fmla="*/ 145395 h 1331841"/>
              <a:gd name="connsiteX3" fmla="*/ 302731 w 838410"/>
              <a:gd name="connsiteY3" fmla="*/ 383 h 1331841"/>
              <a:gd name="connsiteX4" fmla="*/ 720201 w 838410"/>
              <a:gd name="connsiteY4" fmla="*/ 143248 h 1331841"/>
              <a:gd name="connsiteX5" fmla="*/ 837868 w 838410"/>
              <a:gd name="connsiteY5" fmla="*/ 935854 h 1331841"/>
              <a:gd name="connsiteX6" fmla="*/ 745826 w 838410"/>
              <a:gd name="connsiteY6" fmla="*/ 1214692 h 1331841"/>
              <a:gd name="connsiteX7" fmla="*/ 380221 w 838410"/>
              <a:gd name="connsiteY7" fmla="*/ 1329185 h 1331841"/>
              <a:gd name="connsiteX8" fmla="*/ 177395 w 838410"/>
              <a:gd name="connsiteY8" fmla="*/ 1113958 h 1331841"/>
              <a:gd name="connsiteX9" fmla="*/ 94438 w 838410"/>
              <a:gd name="connsiteY9" fmla="*/ 536082 h 1331841"/>
              <a:gd name="connsiteX10" fmla="*/ 9475 w 838410"/>
              <a:gd name="connsiteY10" fmla="*/ 552686 h 1331841"/>
              <a:gd name="connsiteX0" fmla="*/ 9475 w 838410"/>
              <a:gd name="connsiteY0" fmla="*/ 552359 h 1331514"/>
              <a:gd name="connsiteX1" fmla="*/ 68141 w 838410"/>
              <a:gd name="connsiteY1" fmla="*/ 421377 h 1331514"/>
              <a:gd name="connsiteX2" fmla="*/ 113639 w 838410"/>
              <a:gd name="connsiteY2" fmla="*/ 138724 h 1331514"/>
              <a:gd name="connsiteX3" fmla="*/ 302731 w 838410"/>
              <a:gd name="connsiteY3" fmla="*/ 56 h 1331514"/>
              <a:gd name="connsiteX4" fmla="*/ 720201 w 838410"/>
              <a:gd name="connsiteY4" fmla="*/ 142921 h 1331514"/>
              <a:gd name="connsiteX5" fmla="*/ 837868 w 838410"/>
              <a:gd name="connsiteY5" fmla="*/ 935527 h 1331514"/>
              <a:gd name="connsiteX6" fmla="*/ 745826 w 838410"/>
              <a:gd name="connsiteY6" fmla="*/ 1214365 h 1331514"/>
              <a:gd name="connsiteX7" fmla="*/ 380221 w 838410"/>
              <a:gd name="connsiteY7" fmla="*/ 1328858 h 1331514"/>
              <a:gd name="connsiteX8" fmla="*/ 177395 w 838410"/>
              <a:gd name="connsiteY8" fmla="*/ 1113631 h 1331514"/>
              <a:gd name="connsiteX9" fmla="*/ 94438 w 838410"/>
              <a:gd name="connsiteY9" fmla="*/ 535755 h 1331514"/>
              <a:gd name="connsiteX10" fmla="*/ 9475 w 838410"/>
              <a:gd name="connsiteY10" fmla="*/ 552359 h 1331514"/>
              <a:gd name="connsiteX0" fmla="*/ 9475 w 838410"/>
              <a:gd name="connsiteY0" fmla="*/ 555370 h 1334525"/>
              <a:gd name="connsiteX1" fmla="*/ 68141 w 838410"/>
              <a:gd name="connsiteY1" fmla="*/ 424388 h 1334525"/>
              <a:gd name="connsiteX2" fmla="*/ 113639 w 838410"/>
              <a:gd name="connsiteY2" fmla="*/ 141735 h 1334525"/>
              <a:gd name="connsiteX3" fmla="*/ 321423 w 838410"/>
              <a:gd name="connsiteY3" fmla="*/ 5 h 1334525"/>
              <a:gd name="connsiteX4" fmla="*/ 720201 w 838410"/>
              <a:gd name="connsiteY4" fmla="*/ 145932 h 1334525"/>
              <a:gd name="connsiteX5" fmla="*/ 837868 w 838410"/>
              <a:gd name="connsiteY5" fmla="*/ 938538 h 1334525"/>
              <a:gd name="connsiteX6" fmla="*/ 745826 w 838410"/>
              <a:gd name="connsiteY6" fmla="*/ 1217376 h 1334525"/>
              <a:gd name="connsiteX7" fmla="*/ 380221 w 838410"/>
              <a:gd name="connsiteY7" fmla="*/ 1331869 h 1334525"/>
              <a:gd name="connsiteX8" fmla="*/ 177395 w 838410"/>
              <a:gd name="connsiteY8" fmla="*/ 1116642 h 1334525"/>
              <a:gd name="connsiteX9" fmla="*/ 94438 w 838410"/>
              <a:gd name="connsiteY9" fmla="*/ 538766 h 1334525"/>
              <a:gd name="connsiteX10" fmla="*/ 9475 w 838410"/>
              <a:gd name="connsiteY10" fmla="*/ 555370 h 1334525"/>
              <a:gd name="connsiteX0" fmla="*/ 9475 w 838410"/>
              <a:gd name="connsiteY0" fmla="*/ 555454 h 1334609"/>
              <a:gd name="connsiteX1" fmla="*/ 68141 w 838410"/>
              <a:gd name="connsiteY1" fmla="*/ 424472 h 1334609"/>
              <a:gd name="connsiteX2" fmla="*/ 113639 w 838410"/>
              <a:gd name="connsiteY2" fmla="*/ 141819 h 1334609"/>
              <a:gd name="connsiteX3" fmla="*/ 321423 w 838410"/>
              <a:gd name="connsiteY3" fmla="*/ 89 h 1334609"/>
              <a:gd name="connsiteX4" fmla="*/ 720201 w 838410"/>
              <a:gd name="connsiteY4" fmla="*/ 146016 h 1334609"/>
              <a:gd name="connsiteX5" fmla="*/ 837868 w 838410"/>
              <a:gd name="connsiteY5" fmla="*/ 938622 h 1334609"/>
              <a:gd name="connsiteX6" fmla="*/ 745826 w 838410"/>
              <a:gd name="connsiteY6" fmla="*/ 1217460 h 1334609"/>
              <a:gd name="connsiteX7" fmla="*/ 380221 w 838410"/>
              <a:gd name="connsiteY7" fmla="*/ 1331953 h 1334609"/>
              <a:gd name="connsiteX8" fmla="*/ 177395 w 838410"/>
              <a:gd name="connsiteY8" fmla="*/ 1116726 h 1334609"/>
              <a:gd name="connsiteX9" fmla="*/ 94438 w 838410"/>
              <a:gd name="connsiteY9" fmla="*/ 538850 h 1334609"/>
              <a:gd name="connsiteX10" fmla="*/ 9475 w 838410"/>
              <a:gd name="connsiteY10" fmla="*/ 555454 h 1334609"/>
              <a:gd name="connsiteX0" fmla="*/ 8720 w 837655"/>
              <a:gd name="connsiteY0" fmla="*/ 555454 h 1334609"/>
              <a:gd name="connsiteX1" fmla="*/ 74950 w 837655"/>
              <a:gd name="connsiteY1" fmla="*/ 421428 h 1334609"/>
              <a:gd name="connsiteX2" fmla="*/ 112884 w 837655"/>
              <a:gd name="connsiteY2" fmla="*/ 141819 h 1334609"/>
              <a:gd name="connsiteX3" fmla="*/ 320668 w 837655"/>
              <a:gd name="connsiteY3" fmla="*/ 89 h 1334609"/>
              <a:gd name="connsiteX4" fmla="*/ 719446 w 837655"/>
              <a:gd name="connsiteY4" fmla="*/ 146016 h 1334609"/>
              <a:gd name="connsiteX5" fmla="*/ 837113 w 837655"/>
              <a:gd name="connsiteY5" fmla="*/ 938622 h 1334609"/>
              <a:gd name="connsiteX6" fmla="*/ 745071 w 837655"/>
              <a:gd name="connsiteY6" fmla="*/ 1217460 h 1334609"/>
              <a:gd name="connsiteX7" fmla="*/ 379466 w 837655"/>
              <a:gd name="connsiteY7" fmla="*/ 1331953 h 1334609"/>
              <a:gd name="connsiteX8" fmla="*/ 176640 w 837655"/>
              <a:gd name="connsiteY8" fmla="*/ 1116726 h 1334609"/>
              <a:gd name="connsiteX9" fmla="*/ 93683 w 837655"/>
              <a:gd name="connsiteY9" fmla="*/ 538850 h 1334609"/>
              <a:gd name="connsiteX10" fmla="*/ 8720 w 837655"/>
              <a:gd name="connsiteY10" fmla="*/ 555454 h 1334609"/>
              <a:gd name="connsiteX0" fmla="*/ 8720 w 837655"/>
              <a:gd name="connsiteY0" fmla="*/ 555454 h 1334609"/>
              <a:gd name="connsiteX1" fmla="*/ 74950 w 837655"/>
              <a:gd name="connsiteY1" fmla="*/ 421428 h 1334609"/>
              <a:gd name="connsiteX2" fmla="*/ 112884 w 837655"/>
              <a:gd name="connsiteY2" fmla="*/ 141819 h 1334609"/>
              <a:gd name="connsiteX3" fmla="*/ 320668 w 837655"/>
              <a:gd name="connsiteY3" fmla="*/ 89 h 1334609"/>
              <a:gd name="connsiteX4" fmla="*/ 719446 w 837655"/>
              <a:gd name="connsiteY4" fmla="*/ 146016 h 1334609"/>
              <a:gd name="connsiteX5" fmla="*/ 837113 w 837655"/>
              <a:gd name="connsiteY5" fmla="*/ 938622 h 1334609"/>
              <a:gd name="connsiteX6" fmla="*/ 745071 w 837655"/>
              <a:gd name="connsiteY6" fmla="*/ 1217460 h 1334609"/>
              <a:gd name="connsiteX7" fmla="*/ 379466 w 837655"/>
              <a:gd name="connsiteY7" fmla="*/ 1331953 h 1334609"/>
              <a:gd name="connsiteX8" fmla="*/ 176640 w 837655"/>
              <a:gd name="connsiteY8" fmla="*/ 1116726 h 1334609"/>
              <a:gd name="connsiteX9" fmla="*/ 93683 w 837655"/>
              <a:gd name="connsiteY9" fmla="*/ 538850 h 1334609"/>
              <a:gd name="connsiteX10" fmla="*/ 8720 w 837655"/>
              <a:gd name="connsiteY10" fmla="*/ 555454 h 1334609"/>
              <a:gd name="connsiteX0" fmla="*/ 8720 w 837655"/>
              <a:gd name="connsiteY0" fmla="*/ 555461 h 1334616"/>
              <a:gd name="connsiteX1" fmla="*/ 74950 w 837655"/>
              <a:gd name="connsiteY1" fmla="*/ 421435 h 1334616"/>
              <a:gd name="connsiteX2" fmla="*/ 112884 w 837655"/>
              <a:gd name="connsiteY2" fmla="*/ 141826 h 1334616"/>
              <a:gd name="connsiteX3" fmla="*/ 320668 w 837655"/>
              <a:gd name="connsiteY3" fmla="*/ 96 h 1334616"/>
              <a:gd name="connsiteX4" fmla="*/ 719446 w 837655"/>
              <a:gd name="connsiteY4" fmla="*/ 146023 h 1334616"/>
              <a:gd name="connsiteX5" fmla="*/ 837113 w 837655"/>
              <a:gd name="connsiteY5" fmla="*/ 938629 h 1334616"/>
              <a:gd name="connsiteX6" fmla="*/ 745071 w 837655"/>
              <a:gd name="connsiteY6" fmla="*/ 1217467 h 1334616"/>
              <a:gd name="connsiteX7" fmla="*/ 379466 w 837655"/>
              <a:gd name="connsiteY7" fmla="*/ 1331960 h 1334616"/>
              <a:gd name="connsiteX8" fmla="*/ 176640 w 837655"/>
              <a:gd name="connsiteY8" fmla="*/ 1116733 h 1334616"/>
              <a:gd name="connsiteX9" fmla="*/ 93683 w 837655"/>
              <a:gd name="connsiteY9" fmla="*/ 538857 h 1334616"/>
              <a:gd name="connsiteX10" fmla="*/ 8720 w 837655"/>
              <a:gd name="connsiteY10" fmla="*/ 555461 h 1334616"/>
              <a:gd name="connsiteX0" fmla="*/ 8720 w 837655"/>
              <a:gd name="connsiteY0" fmla="*/ 555385 h 1334540"/>
              <a:gd name="connsiteX1" fmla="*/ 74950 w 837655"/>
              <a:gd name="connsiteY1" fmla="*/ 421359 h 1334540"/>
              <a:gd name="connsiteX2" fmla="*/ 123563 w 837655"/>
              <a:gd name="connsiteY2" fmla="*/ 138195 h 1334540"/>
              <a:gd name="connsiteX3" fmla="*/ 320668 w 837655"/>
              <a:gd name="connsiteY3" fmla="*/ 20 h 1334540"/>
              <a:gd name="connsiteX4" fmla="*/ 719446 w 837655"/>
              <a:gd name="connsiteY4" fmla="*/ 145947 h 1334540"/>
              <a:gd name="connsiteX5" fmla="*/ 837113 w 837655"/>
              <a:gd name="connsiteY5" fmla="*/ 938553 h 1334540"/>
              <a:gd name="connsiteX6" fmla="*/ 745071 w 837655"/>
              <a:gd name="connsiteY6" fmla="*/ 1217391 h 1334540"/>
              <a:gd name="connsiteX7" fmla="*/ 379466 w 837655"/>
              <a:gd name="connsiteY7" fmla="*/ 1331884 h 1334540"/>
              <a:gd name="connsiteX8" fmla="*/ 176640 w 837655"/>
              <a:gd name="connsiteY8" fmla="*/ 1116657 h 1334540"/>
              <a:gd name="connsiteX9" fmla="*/ 93683 w 837655"/>
              <a:gd name="connsiteY9" fmla="*/ 538781 h 1334540"/>
              <a:gd name="connsiteX10" fmla="*/ 8720 w 837655"/>
              <a:gd name="connsiteY10" fmla="*/ 555385 h 1334540"/>
              <a:gd name="connsiteX0" fmla="*/ 8179 w 837114"/>
              <a:gd name="connsiteY0" fmla="*/ 555383 h 1334538"/>
              <a:gd name="connsiteX1" fmla="*/ 80640 w 837114"/>
              <a:gd name="connsiteY1" fmla="*/ 420336 h 1334538"/>
              <a:gd name="connsiteX2" fmla="*/ 123022 w 837114"/>
              <a:gd name="connsiteY2" fmla="*/ 138193 h 1334538"/>
              <a:gd name="connsiteX3" fmla="*/ 320127 w 837114"/>
              <a:gd name="connsiteY3" fmla="*/ 18 h 1334538"/>
              <a:gd name="connsiteX4" fmla="*/ 718905 w 837114"/>
              <a:gd name="connsiteY4" fmla="*/ 145945 h 1334538"/>
              <a:gd name="connsiteX5" fmla="*/ 836572 w 837114"/>
              <a:gd name="connsiteY5" fmla="*/ 938551 h 1334538"/>
              <a:gd name="connsiteX6" fmla="*/ 744530 w 837114"/>
              <a:gd name="connsiteY6" fmla="*/ 1217389 h 1334538"/>
              <a:gd name="connsiteX7" fmla="*/ 378925 w 837114"/>
              <a:gd name="connsiteY7" fmla="*/ 1331882 h 1334538"/>
              <a:gd name="connsiteX8" fmla="*/ 176099 w 837114"/>
              <a:gd name="connsiteY8" fmla="*/ 1116655 h 1334538"/>
              <a:gd name="connsiteX9" fmla="*/ 93142 w 837114"/>
              <a:gd name="connsiteY9" fmla="*/ 538779 h 1334538"/>
              <a:gd name="connsiteX10" fmla="*/ 8179 w 837114"/>
              <a:gd name="connsiteY10" fmla="*/ 555383 h 1334538"/>
              <a:gd name="connsiteX0" fmla="*/ 9690 w 838625"/>
              <a:gd name="connsiteY0" fmla="*/ 555383 h 1334538"/>
              <a:gd name="connsiteX1" fmla="*/ 82151 w 838625"/>
              <a:gd name="connsiteY1" fmla="*/ 420336 h 1334538"/>
              <a:gd name="connsiteX2" fmla="*/ 124533 w 838625"/>
              <a:gd name="connsiteY2" fmla="*/ 138193 h 1334538"/>
              <a:gd name="connsiteX3" fmla="*/ 321638 w 838625"/>
              <a:gd name="connsiteY3" fmla="*/ 18 h 1334538"/>
              <a:gd name="connsiteX4" fmla="*/ 720416 w 838625"/>
              <a:gd name="connsiteY4" fmla="*/ 145945 h 1334538"/>
              <a:gd name="connsiteX5" fmla="*/ 838083 w 838625"/>
              <a:gd name="connsiteY5" fmla="*/ 938551 h 1334538"/>
              <a:gd name="connsiteX6" fmla="*/ 746041 w 838625"/>
              <a:gd name="connsiteY6" fmla="*/ 1217389 h 1334538"/>
              <a:gd name="connsiteX7" fmla="*/ 380436 w 838625"/>
              <a:gd name="connsiteY7" fmla="*/ 1331882 h 1334538"/>
              <a:gd name="connsiteX8" fmla="*/ 177610 w 838625"/>
              <a:gd name="connsiteY8" fmla="*/ 1116655 h 1334538"/>
              <a:gd name="connsiteX9" fmla="*/ 94653 w 838625"/>
              <a:gd name="connsiteY9" fmla="*/ 538779 h 1334538"/>
              <a:gd name="connsiteX10" fmla="*/ 9690 w 838625"/>
              <a:gd name="connsiteY10" fmla="*/ 555383 h 1334538"/>
              <a:gd name="connsiteX0" fmla="*/ 9690 w 838625"/>
              <a:gd name="connsiteY0" fmla="*/ 561266 h 1340421"/>
              <a:gd name="connsiteX1" fmla="*/ 82151 w 838625"/>
              <a:gd name="connsiteY1" fmla="*/ 426219 h 1340421"/>
              <a:gd name="connsiteX2" fmla="*/ 124533 w 838625"/>
              <a:gd name="connsiteY2" fmla="*/ 144076 h 1340421"/>
              <a:gd name="connsiteX3" fmla="*/ 368592 w 838625"/>
              <a:gd name="connsiteY3" fmla="*/ 16 h 1340421"/>
              <a:gd name="connsiteX4" fmla="*/ 720416 w 838625"/>
              <a:gd name="connsiteY4" fmla="*/ 151828 h 1340421"/>
              <a:gd name="connsiteX5" fmla="*/ 838083 w 838625"/>
              <a:gd name="connsiteY5" fmla="*/ 944434 h 1340421"/>
              <a:gd name="connsiteX6" fmla="*/ 746041 w 838625"/>
              <a:gd name="connsiteY6" fmla="*/ 1223272 h 1340421"/>
              <a:gd name="connsiteX7" fmla="*/ 380436 w 838625"/>
              <a:gd name="connsiteY7" fmla="*/ 1337765 h 1340421"/>
              <a:gd name="connsiteX8" fmla="*/ 177610 w 838625"/>
              <a:gd name="connsiteY8" fmla="*/ 1122538 h 1340421"/>
              <a:gd name="connsiteX9" fmla="*/ 94653 w 838625"/>
              <a:gd name="connsiteY9" fmla="*/ 544662 h 1340421"/>
              <a:gd name="connsiteX10" fmla="*/ 9690 w 838625"/>
              <a:gd name="connsiteY10" fmla="*/ 561266 h 1340421"/>
              <a:gd name="connsiteX0" fmla="*/ 9690 w 838625"/>
              <a:gd name="connsiteY0" fmla="*/ 561272 h 1340427"/>
              <a:gd name="connsiteX1" fmla="*/ 82151 w 838625"/>
              <a:gd name="connsiteY1" fmla="*/ 426225 h 1340427"/>
              <a:gd name="connsiteX2" fmla="*/ 132321 w 838625"/>
              <a:gd name="connsiteY2" fmla="*/ 142806 h 1340427"/>
              <a:gd name="connsiteX3" fmla="*/ 368592 w 838625"/>
              <a:gd name="connsiteY3" fmla="*/ 22 h 1340427"/>
              <a:gd name="connsiteX4" fmla="*/ 720416 w 838625"/>
              <a:gd name="connsiteY4" fmla="*/ 151834 h 1340427"/>
              <a:gd name="connsiteX5" fmla="*/ 838083 w 838625"/>
              <a:gd name="connsiteY5" fmla="*/ 944440 h 1340427"/>
              <a:gd name="connsiteX6" fmla="*/ 746041 w 838625"/>
              <a:gd name="connsiteY6" fmla="*/ 1223278 h 1340427"/>
              <a:gd name="connsiteX7" fmla="*/ 380436 w 838625"/>
              <a:gd name="connsiteY7" fmla="*/ 1337771 h 1340427"/>
              <a:gd name="connsiteX8" fmla="*/ 177610 w 838625"/>
              <a:gd name="connsiteY8" fmla="*/ 1122544 h 1340427"/>
              <a:gd name="connsiteX9" fmla="*/ 94653 w 838625"/>
              <a:gd name="connsiteY9" fmla="*/ 544668 h 1340427"/>
              <a:gd name="connsiteX10" fmla="*/ 9690 w 838625"/>
              <a:gd name="connsiteY10" fmla="*/ 561272 h 1340427"/>
              <a:gd name="connsiteX0" fmla="*/ 9690 w 838625"/>
              <a:gd name="connsiteY0" fmla="*/ 561272 h 1340427"/>
              <a:gd name="connsiteX1" fmla="*/ 82151 w 838625"/>
              <a:gd name="connsiteY1" fmla="*/ 426225 h 1340427"/>
              <a:gd name="connsiteX2" fmla="*/ 132321 w 838625"/>
              <a:gd name="connsiteY2" fmla="*/ 142806 h 1340427"/>
              <a:gd name="connsiteX3" fmla="*/ 368592 w 838625"/>
              <a:gd name="connsiteY3" fmla="*/ 22 h 1340427"/>
              <a:gd name="connsiteX4" fmla="*/ 720416 w 838625"/>
              <a:gd name="connsiteY4" fmla="*/ 151834 h 1340427"/>
              <a:gd name="connsiteX5" fmla="*/ 838083 w 838625"/>
              <a:gd name="connsiteY5" fmla="*/ 944440 h 1340427"/>
              <a:gd name="connsiteX6" fmla="*/ 746041 w 838625"/>
              <a:gd name="connsiteY6" fmla="*/ 1223278 h 1340427"/>
              <a:gd name="connsiteX7" fmla="*/ 380436 w 838625"/>
              <a:gd name="connsiteY7" fmla="*/ 1337771 h 1340427"/>
              <a:gd name="connsiteX8" fmla="*/ 177610 w 838625"/>
              <a:gd name="connsiteY8" fmla="*/ 1122544 h 1340427"/>
              <a:gd name="connsiteX9" fmla="*/ 94653 w 838625"/>
              <a:gd name="connsiteY9" fmla="*/ 544668 h 1340427"/>
              <a:gd name="connsiteX10" fmla="*/ 9690 w 838625"/>
              <a:gd name="connsiteY10" fmla="*/ 561272 h 1340427"/>
              <a:gd name="connsiteX0" fmla="*/ 9690 w 838625"/>
              <a:gd name="connsiteY0" fmla="*/ 561272 h 1340427"/>
              <a:gd name="connsiteX1" fmla="*/ 82151 w 838625"/>
              <a:gd name="connsiteY1" fmla="*/ 426225 h 1340427"/>
              <a:gd name="connsiteX2" fmla="*/ 132321 w 838625"/>
              <a:gd name="connsiteY2" fmla="*/ 142806 h 1340427"/>
              <a:gd name="connsiteX3" fmla="*/ 368592 w 838625"/>
              <a:gd name="connsiteY3" fmla="*/ 22 h 1340427"/>
              <a:gd name="connsiteX4" fmla="*/ 720416 w 838625"/>
              <a:gd name="connsiteY4" fmla="*/ 151834 h 1340427"/>
              <a:gd name="connsiteX5" fmla="*/ 838083 w 838625"/>
              <a:gd name="connsiteY5" fmla="*/ 944440 h 1340427"/>
              <a:gd name="connsiteX6" fmla="*/ 746041 w 838625"/>
              <a:gd name="connsiteY6" fmla="*/ 1223278 h 1340427"/>
              <a:gd name="connsiteX7" fmla="*/ 380436 w 838625"/>
              <a:gd name="connsiteY7" fmla="*/ 1337771 h 1340427"/>
              <a:gd name="connsiteX8" fmla="*/ 177610 w 838625"/>
              <a:gd name="connsiteY8" fmla="*/ 1122544 h 1340427"/>
              <a:gd name="connsiteX9" fmla="*/ 94653 w 838625"/>
              <a:gd name="connsiteY9" fmla="*/ 544668 h 1340427"/>
              <a:gd name="connsiteX10" fmla="*/ 9690 w 838625"/>
              <a:gd name="connsiteY10" fmla="*/ 561272 h 1340427"/>
              <a:gd name="connsiteX0" fmla="*/ 9690 w 838597"/>
              <a:gd name="connsiteY0" fmla="*/ 561272 h 1338938"/>
              <a:gd name="connsiteX1" fmla="*/ 82151 w 838597"/>
              <a:gd name="connsiteY1" fmla="*/ 426225 h 1338938"/>
              <a:gd name="connsiteX2" fmla="*/ 132321 w 838597"/>
              <a:gd name="connsiteY2" fmla="*/ 142806 h 1338938"/>
              <a:gd name="connsiteX3" fmla="*/ 368592 w 838597"/>
              <a:gd name="connsiteY3" fmla="*/ 22 h 1338938"/>
              <a:gd name="connsiteX4" fmla="*/ 720416 w 838597"/>
              <a:gd name="connsiteY4" fmla="*/ 151834 h 1338938"/>
              <a:gd name="connsiteX5" fmla="*/ 838083 w 838597"/>
              <a:gd name="connsiteY5" fmla="*/ 944440 h 1338938"/>
              <a:gd name="connsiteX6" fmla="*/ 746041 w 838597"/>
              <a:gd name="connsiteY6" fmla="*/ 1223278 h 1338938"/>
              <a:gd name="connsiteX7" fmla="*/ 389782 w 838597"/>
              <a:gd name="connsiteY7" fmla="*/ 1336240 h 1338938"/>
              <a:gd name="connsiteX8" fmla="*/ 177610 w 838597"/>
              <a:gd name="connsiteY8" fmla="*/ 1122544 h 1338938"/>
              <a:gd name="connsiteX9" fmla="*/ 94653 w 838597"/>
              <a:gd name="connsiteY9" fmla="*/ 544668 h 1338938"/>
              <a:gd name="connsiteX10" fmla="*/ 9690 w 838597"/>
              <a:gd name="connsiteY10" fmla="*/ 561272 h 1338938"/>
              <a:gd name="connsiteX0" fmla="*/ 9690 w 838176"/>
              <a:gd name="connsiteY0" fmla="*/ 561272 h 1339740"/>
              <a:gd name="connsiteX1" fmla="*/ 82151 w 838176"/>
              <a:gd name="connsiteY1" fmla="*/ 426225 h 1339740"/>
              <a:gd name="connsiteX2" fmla="*/ 132321 w 838176"/>
              <a:gd name="connsiteY2" fmla="*/ 142806 h 1339740"/>
              <a:gd name="connsiteX3" fmla="*/ 368592 w 838176"/>
              <a:gd name="connsiteY3" fmla="*/ 22 h 1339740"/>
              <a:gd name="connsiteX4" fmla="*/ 720416 w 838176"/>
              <a:gd name="connsiteY4" fmla="*/ 151834 h 1339740"/>
              <a:gd name="connsiteX5" fmla="*/ 838083 w 838176"/>
              <a:gd name="connsiteY5" fmla="*/ 944440 h 1339740"/>
              <a:gd name="connsiteX6" fmla="*/ 732921 w 838176"/>
              <a:gd name="connsiteY6" fmla="*/ 1232650 h 1339740"/>
              <a:gd name="connsiteX7" fmla="*/ 389782 w 838176"/>
              <a:gd name="connsiteY7" fmla="*/ 1336240 h 1339740"/>
              <a:gd name="connsiteX8" fmla="*/ 177610 w 838176"/>
              <a:gd name="connsiteY8" fmla="*/ 1122544 h 1339740"/>
              <a:gd name="connsiteX9" fmla="*/ 94653 w 838176"/>
              <a:gd name="connsiteY9" fmla="*/ 544668 h 1339740"/>
              <a:gd name="connsiteX10" fmla="*/ 9690 w 838176"/>
              <a:gd name="connsiteY10" fmla="*/ 561272 h 1339740"/>
              <a:gd name="connsiteX0" fmla="*/ 9690 w 838100"/>
              <a:gd name="connsiteY0" fmla="*/ 561272 h 1340228"/>
              <a:gd name="connsiteX1" fmla="*/ 82151 w 838100"/>
              <a:gd name="connsiteY1" fmla="*/ 426225 h 1340228"/>
              <a:gd name="connsiteX2" fmla="*/ 132321 w 838100"/>
              <a:gd name="connsiteY2" fmla="*/ 142806 h 1340228"/>
              <a:gd name="connsiteX3" fmla="*/ 368592 w 838100"/>
              <a:gd name="connsiteY3" fmla="*/ 22 h 1340228"/>
              <a:gd name="connsiteX4" fmla="*/ 720416 w 838100"/>
              <a:gd name="connsiteY4" fmla="*/ 151834 h 1340228"/>
              <a:gd name="connsiteX5" fmla="*/ 838083 w 838100"/>
              <a:gd name="connsiteY5" fmla="*/ 944440 h 1340228"/>
              <a:gd name="connsiteX6" fmla="*/ 714454 w 838100"/>
              <a:gd name="connsiteY6" fmla="*/ 1237481 h 1340228"/>
              <a:gd name="connsiteX7" fmla="*/ 389782 w 838100"/>
              <a:gd name="connsiteY7" fmla="*/ 1336240 h 1340228"/>
              <a:gd name="connsiteX8" fmla="*/ 177610 w 838100"/>
              <a:gd name="connsiteY8" fmla="*/ 1122544 h 1340228"/>
              <a:gd name="connsiteX9" fmla="*/ 94653 w 838100"/>
              <a:gd name="connsiteY9" fmla="*/ 544668 h 1340228"/>
              <a:gd name="connsiteX10" fmla="*/ 9690 w 838100"/>
              <a:gd name="connsiteY10" fmla="*/ 561272 h 1340228"/>
              <a:gd name="connsiteX0" fmla="*/ 9690 w 838100"/>
              <a:gd name="connsiteY0" fmla="*/ 561272 h 1340228"/>
              <a:gd name="connsiteX1" fmla="*/ 82151 w 838100"/>
              <a:gd name="connsiteY1" fmla="*/ 426225 h 1340228"/>
              <a:gd name="connsiteX2" fmla="*/ 132321 w 838100"/>
              <a:gd name="connsiteY2" fmla="*/ 142806 h 1340228"/>
              <a:gd name="connsiteX3" fmla="*/ 368592 w 838100"/>
              <a:gd name="connsiteY3" fmla="*/ 22 h 1340228"/>
              <a:gd name="connsiteX4" fmla="*/ 720416 w 838100"/>
              <a:gd name="connsiteY4" fmla="*/ 151834 h 1340228"/>
              <a:gd name="connsiteX5" fmla="*/ 838083 w 838100"/>
              <a:gd name="connsiteY5" fmla="*/ 944440 h 1340228"/>
              <a:gd name="connsiteX6" fmla="*/ 714454 w 838100"/>
              <a:gd name="connsiteY6" fmla="*/ 1237481 h 1340228"/>
              <a:gd name="connsiteX7" fmla="*/ 389782 w 838100"/>
              <a:gd name="connsiteY7" fmla="*/ 1336240 h 1340228"/>
              <a:gd name="connsiteX8" fmla="*/ 177610 w 838100"/>
              <a:gd name="connsiteY8" fmla="*/ 1122544 h 1340228"/>
              <a:gd name="connsiteX9" fmla="*/ 94653 w 838100"/>
              <a:gd name="connsiteY9" fmla="*/ 544668 h 1340228"/>
              <a:gd name="connsiteX10" fmla="*/ 9690 w 838100"/>
              <a:gd name="connsiteY10" fmla="*/ 561272 h 1340228"/>
              <a:gd name="connsiteX0" fmla="*/ 9690 w 838100"/>
              <a:gd name="connsiteY0" fmla="*/ 561272 h 1340228"/>
              <a:gd name="connsiteX1" fmla="*/ 82151 w 838100"/>
              <a:gd name="connsiteY1" fmla="*/ 426225 h 1340228"/>
              <a:gd name="connsiteX2" fmla="*/ 132321 w 838100"/>
              <a:gd name="connsiteY2" fmla="*/ 142806 h 1340228"/>
              <a:gd name="connsiteX3" fmla="*/ 368592 w 838100"/>
              <a:gd name="connsiteY3" fmla="*/ 22 h 1340228"/>
              <a:gd name="connsiteX4" fmla="*/ 720416 w 838100"/>
              <a:gd name="connsiteY4" fmla="*/ 151834 h 1340228"/>
              <a:gd name="connsiteX5" fmla="*/ 838083 w 838100"/>
              <a:gd name="connsiteY5" fmla="*/ 944440 h 1340228"/>
              <a:gd name="connsiteX6" fmla="*/ 714454 w 838100"/>
              <a:gd name="connsiteY6" fmla="*/ 1237481 h 1340228"/>
              <a:gd name="connsiteX7" fmla="*/ 389782 w 838100"/>
              <a:gd name="connsiteY7" fmla="*/ 1336240 h 1340228"/>
              <a:gd name="connsiteX8" fmla="*/ 177610 w 838100"/>
              <a:gd name="connsiteY8" fmla="*/ 1122544 h 1340228"/>
              <a:gd name="connsiteX9" fmla="*/ 94653 w 838100"/>
              <a:gd name="connsiteY9" fmla="*/ 544668 h 1340228"/>
              <a:gd name="connsiteX10" fmla="*/ 9690 w 838100"/>
              <a:gd name="connsiteY10" fmla="*/ 561272 h 1340228"/>
              <a:gd name="connsiteX0" fmla="*/ 9690 w 838100"/>
              <a:gd name="connsiteY0" fmla="*/ 561272 h 1340387"/>
              <a:gd name="connsiteX1" fmla="*/ 82151 w 838100"/>
              <a:gd name="connsiteY1" fmla="*/ 426225 h 1340387"/>
              <a:gd name="connsiteX2" fmla="*/ 132321 w 838100"/>
              <a:gd name="connsiteY2" fmla="*/ 142806 h 1340387"/>
              <a:gd name="connsiteX3" fmla="*/ 368592 w 838100"/>
              <a:gd name="connsiteY3" fmla="*/ 22 h 1340387"/>
              <a:gd name="connsiteX4" fmla="*/ 720416 w 838100"/>
              <a:gd name="connsiteY4" fmla="*/ 151834 h 1340387"/>
              <a:gd name="connsiteX5" fmla="*/ 838083 w 838100"/>
              <a:gd name="connsiteY5" fmla="*/ 944440 h 1340387"/>
              <a:gd name="connsiteX6" fmla="*/ 714454 w 838100"/>
              <a:gd name="connsiteY6" fmla="*/ 1237481 h 1340387"/>
              <a:gd name="connsiteX7" fmla="*/ 389782 w 838100"/>
              <a:gd name="connsiteY7" fmla="*/ 1336240 h 1340387"/>
              <a:gd name="connsiteX8" fmla="*/ 185174 w 838100"/>
              <a:gd name="connsiteY8" fmla="*/ 1119499 h 1340387"/>
              <a:gd name="connsiteX9" fmla="*/ 94653 w 838100"/>
              <a:gd name="connsiteY9" fmla="*/ 544668 h 1340387"/>
              <a:gd name="connsiteX10" fmla="*/ 9690 w 838100"/>
              <a:gd name="connsiteY10" fmla="*/ 561272 h 1340387"/>
              <a:gd name="connsiteX0" fmla="*/ 9690 w 838100"/>
              <a:gd name="connsiteY0" fmla="*/ 561272 h 1340387"/>
              <a:gd name="connsiteX1" fmla="*/ 82151 w 838100"/>
              <a:gd name="connsiteY1" fmla="*/ 426225 h 1340387"/>
              <a:gd name="connsiteX2" fmla="*/ 132321 w 838100"/>
              <a:gd name="connsiteY2" fmla="*/ 142806 h 1340387"/>
              <a:gd name="connsiteX3" fmla="*/ 368592 w 838100"/>
              <a:gd name="connsiteY3" fmla="*/ 22 h 1340387"/>
              <a:gd name="connsiteX4" fmla="*/ 720416 w 838100"/>
              <a:gd name="connsiteY4" fmla="*/ 151834 h 1340387"/>
              <a:gd name="connsiteX5" fmla="*/ 838083 w 838100"/>
              <a:gd name="connsiteY5" fmla="*/ 944440 h 1340387"/>
              <a:gd name="connsiteX6" fmla="*/ 714454 w 838100"/>
              <a:gd name="connsiteY6" fmla="*/ 1237481 h 1340387"/>
              <a:gd name="connsiteX7" fmla="*/ 389782 w 838100"/>
              <a:gd name="connsiteY7" fmla="*/ 1336240 h 1340387"/>
              <a:gd name="connsiteX8" fmla="*/ 185174 w 838100"/>
              <a:gd name="connsiteY8" fmla="*/ 1119499 h 1340387"/>
              <a:gd name="connsiteX9" fmla="*/ 94653 w 838100"/>
              <a:gd name="connsiteY9" fmla="*/ 544668 h 1340387"/>
              <a:gd name="connsiteX10" fmla="*/ 9690 w 838100"/>
              <a:gd name="connsiteY10" fmla="*/ 561272 h 1340387"/>
              <a:gd name="connsiteX0" fmla="*/ 9690 w 838100"/>
              <a:gd name="connsiteY0" fmla="*/ 561272 h 1340441"/>
              <a:gd name="connsiteX1" fmla="*/ 82151 w 838100"/>
              <a:gd name="connsiteY1" fmla="*/ 426225 h 1340441"/>
              <a:gd name="connsiteX2" fmla="*/ 132321 w 838100"/>
              <a:gd name="connsiteY2" fmla="*/ 142806 h 1340441"/>
              <a:gd name="connsiteX3" fmla="*/ 368592 w 838100"/>
              <a:gd name="connsiteY3" fmla="*/ 22 h 1340441"/>
              <a:gd name="connsiteX4" fmla="*/ 720416 w 838100"/>
              <a:gd name="connsiteY4" fmla="*/ 151834 h 1340441"/>
              <a:gd name="connsiteX5" fmla="*/ 838083 w 838100"/>
              <a:gd name="connsiteY5" fmla="*/ 944440 h 1340441"/>
              <a:gd name="connsiteX6" fmla="*/ 714454 w 838100"/>
              <a:gd name="connsiteY6" fmla="*/ 1237481 h 1340441"/>
              <a:gd name="connsiteX7" fmla="*/ 389782 w 838100"/>
              <a:gd name="connsiteY7" fmla="*/ 1336240 h 1340441"/>
              <a:gd name="connsiteX8" fmla="*/ 191405 w 838100"/>
              <a:gd name="connsiteY8" fmla="*/ 1118478 h 1340441"/>
              <a:gd name="connsiteX9" fmla="*/ 94653 w 838100"/>
              <a:gd name="connsiteY9" fmla="*/ 544668 h 1340441"/>
              <a:gd name="connsiteX10" fmla="*/ 9690 w 838100"/>
              <a:gd name="connsiteY10" fmla="*/ 561272 h 1340441"/>
              <a:gd name="connsiteX0" fmla="*/ 9690 w 838100"/>
              <a:gd name="connsiteY0" fmla="*/ 561272 h 1340441"/>
              <a:gd name="connsiteX1" fmla="*/ 82151 w 838100"/>
              <a:gd name="connsiteY1" fmla="*/ 426225 h 1340441"/>
              <a:gd name="connsiteX2" fmla="*/ 132321 w 838100"/>
              <a:gd name="connsiteY2" fmla="*/ 142806 h 1340441"/>
              <a:gd name="connsiteX3" fmla="*/ 368592 w 838100"/>
              <a:gd name="connsiteY3" fmla="*/ 22 h 1340441"/>
              <a:gd name="connsiteX4" fmla="*/ 720416 w 838100"/>
              <a:gd name="connsiteY4" fmla="*/ 151834 h 1340441"/>
              <a:gd name="connsiteX5" fmla="*/ 838083 w 838100"/>
              <a:gd name="connsiteY5" fmla="*/ 944440 h 1340441"/>
              <a:gd name="connsiteX6" fmla="*/ 714454 w 838100"/>
              <a:gd name="connsiteY6" fmla="*/ 1237481 h 1340441"/>
              <a:gd name="connsiteX7" fmla="*/ 389782 w 838100"/>
              <a:gd name="connsiteY7" fmla="*/ 1336240 h 1340441"/>
              <a:gd name="connsiteX8" fmla="*/ 191405 w 838100"/>
              <a:gd name="connsiteY8" fmla="*/ 1118478 h 1340441"/>
              <a:gd name="connsiteX9" fmla="*/ 99116 w 838100"/>
              <a:gd name="connsiteY9" fmla="*/ 554771 h 1340441"/>
              <a:gd name="connsiteX10" fmla="*/ 9690 w 838100"/>
              <a:gd name="connsiteY10" fmla="*/ 561272 h 1340441"/>
              <a:gd name="connsiteX0" fmla="*/ 9690 w 838100"/>
              <a:gd name="connsiteY0" fmla="*/ 561272 h 1340441"/>
              <a:gd name="connsiteX1" fmla="*/ 82151 w 838100"/>
              <a:gd name="connsiteY1" fmla="*/ 426225 h 1340441"/>
              <a:gd name="connsiteX2" fmla="*/ 132321 w 838100"/>
              <a:gd name="connsiteY2" fmla="*/ 142806 h 1340441"/>
              <a:gd name="connsiteX3" fmla="*/ 368592 w 838100"/>
              <a:gd name="connsiteY3" fmla="*/ 22 h 1340441"/>
              <a:gd name="connsiteX4" fmla="*/ 720416 w 838100"/>
              <a:gd name="connsiteY4" fmla="*/ 151834 h 1340441"/>
              <a:gd name="connsiteX5" fmla="*/ 838083 w 838100"/>
              <a:gd name="connsiteY5" fmla="*/ 944440 h 1340441"/>
              <a:gd name="connsiteX6" fmla="*/ 714454 w 838100"/>
              <a:gd name="connsiteY6" fmla="*/ 1237481 h 1340441"/>
              <a:gd name="connsiteX7" fmla="*/ 389782 w 838100"/>
              <a:gd name="connsiteY7" fmla="*/ 1336240 h 1340441"/>
              <a:gd name="connsiteX8" fmla="*/ 191405 w 838100"/>
              <a:gd name="connsiteY8" fmla="*/ 1118478 h 1340441"/>
              <a:gd name="connsiteX9" fmla="*/ 99116 w 838100"/>
              <a:gd name="connsiteY9" fmla="*/ 554771 h 1340441"/>
              <a:gd name="connsiteX10" fmla="*/ 9690 w 838100"/>
              <a:gd name="connsiteY10" fmla="*/ 561272 h 1340441"/>
              <a:gd name="connsiteX0" fmla="*/ 9264 w 837674"/>
              <a:gd name="connsiteY0" fmla="*/ 561273 h 1340442"/>
              <a:gd name="connsiteX1" fmla="*/ 85739 w 837674"/>
              <a:gd name="connsiteY1" fmla="*/ 432792 h 1340442"/>
              <a:gd name="connsiteX2" fmla="*/ 131895 w 837674"/>
              <a:gd name="connsiteY2" fmla="*/ 142807 h 1340442"/>
              <a:gd name="connsiteX3" fmla="*/ 368166 w 837674"/>
              <a:gd name="connsiteY3" fmla="*/ 23 h 1340442"/>
              <a:gd name="connsiteX4" fmla="*/ 719990 w 837674"/>
              <a:gd name="connsiteY4" fmla="*/ 151835 h 1340442"/>
              <a:gd name="connsiteX5" fmla="*/ 837657 w 837674"/>
              <a:gd name="connsiteY5" fmla="*/ 944441 h 1340442"/>
              <a:gd name="connsiteX6" fmla="*/ 714028 w 837674"/>
              <a:gd name="connsiteY6" fmla="*/ 1237482 h 1340442"/>
              <a:gd name="connsiteX7" fmla="*/ 389356 w 837674"/>
              <a:gd name="connsiteY7" fmla="*/ 1336241 h 1340442"/>
              <a:gd name="connsiteX8" fmla="*/ 190979 w 837674"/>
              <a:gd name="connsiteY8" fmla="*/ 1118479 h 1340442"/>
              <a:gd name="connsiteX9" fmla="*/ 98690 w 837674"/>
              <a:gd name="connsiteY9" fmla="*/ 554772 h 1340442"/>
              <a:gd name="connsiteX10" fmla="*/ 9264 w 837674"/>
              <a:gd name="connsiteY10" fmla="*/ 561273 h 1340442"/>
              <a:gd name="connsiteX0" fmla="*/ 9264 w 837674"/>
              <a:gd name="connsiteY0" fmla="*/ 561036 h 1340205"/>
              <a:gd name="connsiteX1" fmla="*/ 85739 w 837674"/>
              <a:gd name="connsiteY1" fmla="*/ 432555 h 1340205"/>
              <a:gd name="connsiteX2" fmla="*/ 131895 w 837674"/>
              <a:gd name="connsiteY2" fmla="*/ 142570 h 1340205"/>
              <a:gd name="connsiteX3" fmla="*/ 377737 w 837674"/>
              <a:gd name="connsiteY3" fmla="*/ 24 h 1340205"/>
              <a:gd name="connsiteX4" fmla="*/ 719990 w 837674"/>
              <a:gd name="connsiteY4" fmla="*/ 151598 h 1340205"/>
              <a:gd name="connsiteX5" fmla="*/ 837657 w 837674"/>
              <a:gd name="connsiteY5" fmla="*/ 944204 h 1340205"/>
              <a:gd name="connsiteX6" fmla="*/ 714028 w 837674"/>
              <a:gd name="connsiteY6" fmla="*/ 1237245 h 1340205"/>
              <a:gd name="connsiteX7" fmla="*/ 389356 w 837674"/>
              <a:gd name="connsiteY7" fmla="*/ 1336004 h 1340205"/>
              <a:gd name="connsiteX8" fmla="*/ 190979 w 837674"/>
              <a:gd name="connsiteY8" fmla="*/ 1118242 h 1340205"/>
              <a:gd name="connsiteX9" fmla="*/ 98690 w 837674"/>
              <a:gd name="connsiteY9" fmla="*/ 554535 h 1340205"/>
              <a:gd name="connsiteX10" fmla="*/ 9264 w 837674"/>
              <a:gd name="connsiteY10" fmla="*/ 561036 h 1340205"/>
              <a:gd name="connsiteX0" fmla="*/ 9264 w 837674"/>
              <a:gd name="connsiteY0" fmla="*/ 563179 h 1342348"/>
              <a:gd name="connsiteX1" fmla="*/ 85739 w 837674"/>
              <a:gd name="connsiteY1" fmla="*/ 434698 h 1342348"/>
              <a:gd name="connsiteX2" fmla="*/ 131895 w 837674"/>
              <a:gd name="connsiteY2" fmla="*/ 144713 h 1342348"/>
              <a:gd name="connsiteX3" fmla="*/ 377737 w 837674"/>
              <a:gd name="connsiteY3" fmla="*/ 2167 h 1342348"/>
              <a:gd name="connsiteX4" fmla="*/ 719990 w 837674"/>
              <a:gd name="connsiteY4" fmla="*/ 153741 h 1342348"/>
              <a:gd name="connsiteX5" fmla="*/ 837657 w 837674"/>
              <a:gd name="connsiteY5" fmla="*/ 946347 h 1342348"/>
              <a:gd name="connsiteX6" fmla="*/ 714028 w 837674"/>
              <a:gd name="connsiteY6" fmla="*/ 1239388 h 1342348"/>
              <a:gd name="connsiteX7" fmla="*/ 389356 w 837674"/>
              <a:gd name="connsiteY7" fmla="*/ 1338147 h 1342348"/>
              <a:gd name="connsiteX8" fmla="*/ 190979 w 837674"/>
              <a:gd name="connsiteY8" fmla="*/ 1120385 h 1342348"/>
              <a:gd name="connsiteX9" fmla="*/ 98690 w 837674"/>
              <a:gd name="connsiteY9" fmla="*/ 556678 h 1342348"/>
              <a:gd name="connsiteX10" fmla="*/ 9264 w 837674"/>
              <a:gd name="connsiteY10" fmla="*/ 563179 h 1342348"/>
              <a:gd name="connsiteX0" fmla="*/ 9264 w 837674"/>
              <a:gd name="connsiteY0" fmla="*/ 561106 h 1340275"/>
              <a:gd name="connsiteX1" fmla="*/ 85739 w 837674"/>
              <a:gd name="connsiteY1" fmla="*/ 432625 h 1340275"/>
              <a:gd name="connsiteX2" fmla="*/ 138784 w 837674"/>
              <a:gd name="connsiteY2" fmla="*/ 134289 h 1340275"/>
              <a:gd name="connsiteX3" fmla="*/ 377737 w 837674"/>
              <a:gd name="connsiteY3" fmla="*/ 94 h 1340275"/>
              <a:gd name="connsiteX4" fmla="*/ 719990 w 837674"/>
              <a:gd name="connsiteY4" fmla="*/ 151668 h 1340275"/>
              <a:gd name="connsiteX5" fmla="*/ 837657 w 837674"/>
              <a:gd name="connsiteY5" fmla="*/ 944274 h 1340275"/>
              <a:gd name="connsiteX6" fmla="*/ 714028 w 837674"/>
              <a:gd name="connsiteY6" fmla="*/ 1237315 h 1340275"/>
              <a:gd name="connsiteX7" fmla="*/ 389356 w 837674"/>
              <a:gd name="connsiteY7" fmla="*/ 1336074 h 1340275"/>
              <a:gd name="connsiteX8" fmla="*/ 190979 w 837674"/>
              <a:gd name="connsiteY8" fmla="*/ 1118312 h 1340275"/>
              <a:gd name="connsiteX9" fmla="*/ 98690 w 837674"/>
              <a:gd name="connsiteY9" fmla="*/ 554605 h 1340275"/>
              <a:gd name="connsiteX10" fmla="*/ 9264 w 837674"/>
              <a:gd name="connsiteY10" fmla="*/ 561106 h 1340275"/>
              <a:gd name="connsiteX0" fmla="*/ 9264 w 837674"/>
              <a:gd name="connsiteY0" fmla="*/ 561059 h 1340228"/>
              <a:gd name="connsiteX1" fmla="*/ 85739 w 837674"/>
              <a:gd name="connsiteY1" fmla="*/ 432578 h 1340228"/>
              <a:gd name="connsiteX2" fmla="*/ 142573 w 837674"/>
              <a:gd name="connsiteY2" fmla="*/ 139038 h 1340228"/>
              <a:gd name="connsiteX3" fmla="*/ 377737 w 837674"/>
              <a:gd name="connsiteY3" fmla="*/ 47 h 1340228"/>
              <a:gd name="connsiteX4" fmla="*/ 719990 w 837674"/>
              <a:gd name="connsiteY4" fmla="*/ 151621 h 1340228"/>
              <a:gd name="connsiteX5" fmla="*/ 837657 w 837674"/>
              <a:gd name="connsiteY5" fmla="*/ 944227 h 1340228"/>
              <a:gd name="connsiteX6" fmla="*/ 714028 w 837674"/>
              <a:gd name="connsiteY6" fmla="*/ 1237268 h 1340228"/>
              <a:gd name="connsiteX7" fmla="*/ 389356 w 837674"/>
              <a:gd name="connsiteY7" fmla="*/ 1336027 h 1340228"/>
              <a:gd name="connsiteX8" fmla="*/ 190979 w 837674"/>
              <a:gd name="connsiteY8" fmla="*/ 1118265 h 1340228"/>
              <a:gd name="connsiteX9" fmla="*/ 98690 w 837674"/>
              <a:gd name="connsiteY9" fmla="*/ 554558 h 1340228"/>
              <a:gd name="connsiteX10" fmla="*/ 9264 w 837674"/>
              <a:gd name="connsiteY10" fmla="*/ 561059 h 1340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7674" h="1340228">
                <a:moveTo>
                  <a:pt x="9264" y="561059"/>
                </a:moveTo>
                <a:cubicBezTo>
                  <a:pt x="-23312" y="593730"/>
                  <a:pt x="36711" y="472787"/>
                  <a:pt x="85739" y="432578"/>
                </a:cubicBezTo>
                <a:cubicBezTo>
                  <a:pt x="80658" y="362847"/>
                  <a:pt x="93907" y="211126"/>
                  <a:pt x="142573" y="139038"/>
                </a:cubicBezTo>
                <a:cubicBezTo>
                  <a:pt x="191239" y="66950"/>
                  <a:pt x="281501" y="-2050"/>
                  <a:pt x="377737" y="47"/>
                </a:cubicBezTo>
                <a:cubicBezTo>
                  <a:pt x="473973" y="2144"/>
                  <a:pt x="643337" y="-5742"/>
                  <a:pt x="719990" y="151621"/>
                </a:cubicBezTo>
                <a:cubicBezTo>
                  <a:pt x="796643" y="308984"/>
                  <a:pt x="838651" y="763286"/>
                  <a:pt x="837657" y="944227"/>
                </a:cubicBezTo>
                <a:cubicBezTo>
                  <a:pt x="836663" y="1125168"/>
                  <a:pt x="788745" y="1171968"/>
                  <a:pt x="714028" y="1237268"/>
                </a:cubicBezTo>
                <a:cubicBezTo>
                  <a:pt x="639311" y="1302568"/>
                  <a:pt x="476531" y="1355861"/>
                  <a:pt x="389356" y="1336027"/>
                </a:cubicBezTo>
                <a:cubicBezTo>
                  <a:pt x="302181" y="1316193"/>
                  <a:pt x="230371" y="1224871"/>
                  <a:pt x="190979" y="1118265"/>
                </a:cubicBezTo>
                <a:cubicBezTo>
                  <a:pt x="91511" y="819657"/>
                  <a:pt x="131486" y="610119"/>
                  <a:pt x="98690" y="554558"/>
                </a:cubicBezTo>
                <a:cubicBezTo>
                  <a:pt x="61556" y="528899"/>
                  <a:pt x="20789" y="549629"/>
                  <a:pt x="9264" y="561059"/>
                </a:cubicBezTo>
                <a:close/>
              </a:path>
            </a:pathLst>
          </a:custGeom>
          <a:noFill/>
          <a:ln w="19050" cap="flat">
            <a:solidFill>
              <a:schemeClr val="tx1"/>
            </a:solidFill>
            <a:prstDash val="solid"/>
            <a:miter/>
          </a:ln>
        </p:spPr>
        <p:txBody>
          <a:bodyPr rtlCol="0" anchor="ctr"/>
          <a:lstStyle/>
          <a:p>
            <a:endParaRPr lang="en-US">
              <a:ln>
                <a:solidFill>
                  <a:srgbClr val="000000"/>
                </a:solidFill>
              </a:ln>
              <a:solidFill>
                <a:srgbClr val="000000"/>
              </a:solidFill>
            </a:endParaRPr>
          </a:p>
        </p:txBody>
      </p:sp>
    </p:spTree>
    <p:extLst>
      <p:ext uri="{BB962C8B-B14F-4D97-AF65-F5344CB8AC3E}">
        <p14:creationId xmlns:p14="http://schemas.microsoft.com/office/powerpoint/2010/main" val="3714300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6544EF42-87F9-4466-8124-7328D49A2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99B7B539-E79B-44C5-8319-9CE01F87F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23595" y="2950509"/>
            <a:ext cx="4715671" cy="3134603"/>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80682" h="6405386">
                <a:moveTo>
                  <a:pt x="7142118" y="6405352"/>
                </a:moveTo>
                <a:cubicBezTo>
                  <a:pt x="6967357" y="6404963"/>
                  <a:pt x="6748379" y="6401325"/>
                  <a:pt x="6552830" y="6396252"/>
                </a:cubicBezTo>
                <a:lnTo>
                  <a:pt x="987782" y="6365722"/>
                </a:lnTo>
                <a:lnTo>
                  <a:pt x="0" y="6336938"/>
                </a:lnTo>
                <a:lnTo>
                  <a:pt x="0" y="32372"/>
                </a:lnTo>
                <a:lnTo>
                  <a:pt x="157934" y="32797"/>
                </a:lnTo>
                <a:cubicBezTo>
                  <a:pt x="2047215" y="35779"/>
                  <a:pt x="4666218" y="0"/>
                  <a:pt x="6431319" y="0"/>
                </a:cubicBezTo>
                <a:cubicBezTo>
                  <a:pt x="6931382" y="30531"/>
                  <a:pt x="7288570" y="-1"/>
                  <a:pt x="7631470" y="30531"/>
                </a:cubicBezTo>
                <a:cubicBezTo>
                  <a:pt x="7736245" y="2096465"/>
                  <a:pt x="7655283" y="4971471"/>
                  <a:pt x="7560032" y="6274128"/>
                </a:cubicBezTo>
                <a:cubicBezTo>
                  <a:pt x="7551842" y="6434165"/>
                  <a:pt x="7558630" y="6381800"/>
                  <a:pt x="7394324" y="6402154"/>
                </a:cubicBezTo>
                <a:cubicBezTo>
                  <a:pt x="7335914" y="6404650"/>
                  <a:pt x="7246975" y="6405586"/>
                  <a:pt x="7142118" y="6405352"/>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D86169C0-6882-4BA0-92B1-590870CAE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33982" flipH="1">
            <a:off x="561228" y="610976"/>
            <a:ext cx="5552381" cy="243008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39896 w 1259724"/>
              <a:gd name="connsiteY0" fmla="*/ 840930 h 840930"/>
              <a:gd name="connsiteX1" fmla="*/ 832301 w 1259724"/>
              <a:gd name="connsiteY1" fmla="*/ 771016 h 840930"/>
              <a:gd name="connsiteX2" fmla="*/ 1191107 w 1259724"/>
              <a:gd name="connsiteY2" fmla="*/ 598233 h 840930"/>
              <a:gd name="connsiteX3" fmla="*/ 1190060 w 1259724"/>
              <a:gd name="connsiteY3" fmla="*/ 160654 h 840930"/>
              <a:gd name="connsiteX4" fmla="*/ 470732 w 1259724"/>
              <a:gd name="connsiteY4" fmla="*/ 348 h 840930"/>
              <a:gd name="connsiteX5" fmla="*/ 118993 w 1259724"/>
              <a:gd name="connsiteY5" fmla="*/ 132433 h 840930"/>
              <a:gd name="connsiteX6" fmla="*/ 18580 w 1259724"/>
              <a:gd name="connsiteY6" fmla="*/ 563085 h 840930"/>
              <a:gd name="connsiteX7" fmla="*/ 556933 w 1259724"/>
              <a:gd name="connsiteY7" fmla="*/ 705103 h 840930"/>
              <a:gd name="connsiteX8" fmla="*/ 639896 w 1259724"/>
              <a:gd name="connsiteY8" fmla="*/ 840930 h 840930"/>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724" h="854454">
                <a:moveTo>
                  <a:pt x="628900" y="854454"/>
                </a:moveTo>
                <a:cubicBezTo>
                  <a:pt x="712339" y="843024"/>
                  <a:pt x="738600" y="815983"/>
                  <a:pt x="832301" y="773732"/>
                </a:cubicBezTo>
                <a:cubicBezTo>
                  <a:pt x="926002" y="731481"/>
                  <a:pt x="1114241" y="748872"/>
                  <a:pt x="1191107" y="600949"/>
                </a:cubicBezTo>
                <a:cubicBezTo>
                  <a:pt x="1267974" y="453025"/>
                  <a:pt x="1296549" y="287576"/>
                  <a:pt x="1190060" y="163370"/>
                </a:cubicBezTo>
                <a:cubicBezTo>
                  <a:pt x="1083570" y="39164"/>
                  <a:pt x="689562" y="-13846"/>
                  <a:pt x="470732" y="3064"/>
                </a:cubicBezTo>
                <a:cubicBezTo>
                  <a:pt x="251902" y="19974"/>
                  <a:pt x="194352" y="41360"/>
                  <a:pt x="118993" y="135149"/>
                </a:cubicBezTo>
                <a:cubicBezTo>
                  <a:pt x="43634" y="228938"/>
                  <a:pt x="-37305" y="464952"/>
                  <a:pt x="18580" y="565801"/>
                </a:cubicBezTo>
                <a:cubicBezTo>
                  <a:pt x="78130" y="709879"/>
                  <a:pt x="404010" y="718293"/>
                  <a:pt x="556933" y="707819"/>
                </a:cubicBezTo>
                <a:cubicBezTo>
                  <a:pt x="738384" y="744490"/>
                  <a:pt x="628900" y="854454"/>
                  <a:pt x="628900" y="854454"/>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79AB2D7-0324-ED2D-0726-DC8E37E05502}"/>
              </a:ext>
            </a:extLst>
          </p:cNvPr>
          <p:cNvSpPr>
            <a:spLocks noGrp="1"/>
          </p:cNvSpPr>
          <p:nvPr>
            <p:ph type="title"/>
          </p:nvPr>
        </p:nvSpPr>
        <p:spPr>
          <a:xfrm>
            <a:off x="801045" y="1110134"/>
            <a:ext cx="4861382" cy="1324229"/>
          </a:xfrm>
        </p:spPr>
        <p:txBody>
          <a:bodyPr>
            <a:normAutofit/>
          </a:bodyPr>
          <a:lstStyle/>
          <a:p>
            <a:pPr algn="ctr">
              <a:lnSpc>
                <a:spcPct val="90000"/>
              </a:lnSpc>
            </a:pPr>
            <a:r>
              <a:rPr lang="en-US" sz="4400"/>
              <a:t>Create your project working directory</a:t>
            </a:r>
          </a:p>
        </p:txBody>
      </p:sp>
      <p:sp>
        <p:nvSpPr>
          <p:cNvPr id="38" name="Freeform: Shape 37">
            <a:extLst>
              <a:ext uri="{FF2B5EF4-FFF2-40B4-BE49-F238E27FC236}">
                <a16:creationId xmlns:a16="http://schemas.microsoft.com/office/drawing/2014/main" id="{DCECB35C-FCFB-4B31-B3CF-A20982BE6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33982" flipH="1">
            <a:off x="519333" y="639412"/>
            <a:ext cx="5552381" cy="243008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39896 w 1259724"/>
              <a:gd name="connsiteY0" fmla="*/ 840930 h 840930"/>
              <a:gd name="connsiteX1" fmla="*/ 832301 w 1259724"/>
              <a:gd name="connsiteY1" fmla="*/ 771016 h 840930"/>
              <a:gd name="connsiteX2" fmla="*/ 1191107 w 1259724"/>
              <a:gd name="connsiteY2" fmla="*/ 598233 h 840930"/>
              <a:gd name="connsiteX3" fmla="*/ 1190060 w 1259724"/>
              <a:gd name="connsiteY3" fmla="*/ 160654 h 840930"/>
              <a:gd name="connsiteX4" fmla="*/ 470732 w 1259724"/>
              <a:gd name="connsiteY4" fmla="*/ 348 h 840930"/>
              <a:gd name="connsiteX5" fmla="*/ 118993 w 1259724"/>
              <a:gd name="connsiteY5" fmla="*/ 132433 h 840930"/>
              <a:gd name="connsiteX6" fmla="*/ 18580 w 1259724"/>
              <a:gd name="connsiteY6" fmla="*/ 563085 h 840930"/>
              <a:gd name="connsiteX7" fmla="*/ 556933 w 1259724"/>
              <a:gd name="connsiteY7" fmla="*/ 705103 h 840930"/>
              <a:gd name="connsiteX8" fmla="*/ 639896 w 1259724"/>
              <a:gd name="connsiteY8" fmla="*/ 840930 h 840930"/>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724" h="854454">
                <a:moveTo>
                  <a:pt x="628900" y="854454"/>
                </a:moveTo>
                <a:cubicBezTo>
                  <a:pt x="712339" y="843024"/>
                  <a:pt x="738600" y="815983"/>
                  <a:pt x="832301" y="773732"/>
                </a:cubicBezTo>
                <a:cubicBezTo>
                  <a:pt x="926002" y="731481"/>
                  <a:pt x="1114241" y="748872"/>
                  <a:pt x="1191107" y="600949"/>
                </a:cubicBezTo>
                <a:cubicBezTo>
                  <a:pt x="1267974" y="453025"/>
                  <a:pt x="1296549" y="287576"/>
                  <a:pt x="1190060" y="163370"/>
                </a:cubicBezTo>
                <a:cubicBezTo>
                  <a:pt x="1083570" y="39164"/>
                  <a:pt x="689562" y="-13846"/>
                  <a:pt x="470732" y="3064"/>
                </a:cubicBezTo>
                <a:cubicBezTo>
                  <a:pt x="251902" y="19974"/>
                  <a:pt x="194352" y="41360"/>
                  <a:pt x="118993" y="135149"/>
                </a:cubicBezTo>
                <a:cubicBezTo>
                  <a:pt x="43634" y="228938"/>
                  <a:pt x="-37305" y="464952"/>
                  <a:pt x="18580" y="565801"/>
                </a:cubicBezTo>
                <a:cubicBezTo>
                  <a:pt x="78130" y="709879"/>
                  <a:pt x="404010" y="718293"/>
                  <a:pt x="556933" y="707819"/>
                </a:cubicBezTo>
                <a:cubicBezTo>
                  <a:pt x="738384" y="744490"/>
                  <a:pt x="628900" y="854454"/>
                  <a:pt x="628900" y="854454"/>
                </a:cubicBezTo>
                <a:close/>
              </a:path>
            </a:pathLst>
          </a:custGeom>
          <a:noFill/>
          <a:ln w="19050" cap="flat">
            <a:solidFill>
              <a:schemeClr val="tx1"/>
            </a:solid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8165A383-6783-F4D9-AE51-0F559007A778}"/>
              </a:ext>
            </a:extLst>
          </p:cNvPr>
          <p:cNvSpPr>
            <a:spLocks noGrp="1"/>
          </p:cNvSpPr>
          <p:nvPr>
            <p:ph idx="1"/>
          </p:nvPr>
        </p:nvSpPr>
        <p:spPr>
          <a:xfrm>
            <a:off x="6668678" y="696124"/>
            <a:ext cx="4717078" cy="5481716"/>
          </a:xfrm>
        </p:spPr>
        <p:txBody>
          <a:bodyPr anchor="ctr">
            <a:normAutofit/>
          </a:bodyPr>
          <a:lstStyle/>
          <a:p>
            <a:r>
              <a:rPr lang="en-US" dirty="0"/>
              <a:t>1. </a:t>
            </a:r>
            <a:r>
              <a:rPr lang="en-US" dirty="0" err="1"/>
              <a:t>mkdir</a:t>
            </a:r>
            <a:r>
              <a:rPr lang="en-US" dirty="0"/>
              <a:t> learn-git	</a:t>
            </a:r>
          </a:p>
          <a:p>
            <a:r>
              <a:rPr lang="en-US" dirty="0">
                <a:solidFill>
                  <a:srgbClr val="FF0000"/>
                </a:solidFill>
              </a:rPr>
              <a:t>&lt;</a:t>
            </a:r>
            <a:r>
              <a:rPr lang="en-US" dirty="0" err="1">
                <a:solidFill>
                  <a:srgbClr val="FF0000"/>
                </a:solidFill>
              </a:rPr>
              <a:t>mkdir</a:t>
            </a:r>
            <a:r>
              <a:rPr lang="en-US" dirty="0">
                <a:solidFill>
                  <a:srgbClr val="FF0000"/>
                </a:solidFill>
              </a:rPr>
              <a:t>: make a new directory&gt;</a:t>
            </a:r>
          </a:p>
          <a:p>
            <a:r>
              <a:rPr lang="en-US" dirty="0"/>
              <a:t>2. cd learn-git	</a:t>
            </a:r>
          </a:p>
          <a:p>
            <a:r>
              <a:rPr lang="en-US" dirty="0">
                <a:solidFill>
                  <a:srgbClr val="FF0000"/>
                </a:solidFill>
              </a:rPr>
              <a:t>&lt;cd: change to the specified directory&gt;</a:t>
            </a:r>
          </a:p>
          <a:p>
            <a:r>
              <a:rPr lang="en-US" b="0" dirty="0">
                <a:highlight>
                  <a:srgbClr val="FFFF00"/>
                </a:highlight>
              </a:rPr>
              <a:t>Now you are in the learn-git directory</a:t>
            </a:r>
          </a:p>
        </p:txBody>
      </p:sp>
      <p:pic>
        <p:nvPicPr>
          <p:cNvPr id="9" name="Picture 8">
            <a:extLst>
              <a:ext uri="{FF2B5EF4-FFF2-40B4-BE49-F238E27FC236}">
                <a16:creationId xmlns:a16="http://schemas.microsoft.com/office/drawing/2014/main" id="{27C97672-9157-0C6D-C07B-955260F3B59E}"/>
              </a:ext>
            </a:extLst>
          </p:cNvPr>
          <p:cNvPicPr>
            <a:picLocks noChangeAspect="1"/>
          </p:cNvPicPr>
          <p:nvPr/>
        </p:nvPicPr>
        <p:blipFill>
          <a:blip r:embed="rId2"/>
          <a:stretch>
            <a:fillRect/>
          </a:stretch>
        </p:blipFill>
        <p:spPr>
          <a:xfrm>
            <a:off x="1300989" y="3735197"/>
            <a:ext cx="4160881" cy="1722269"/>
          </a:xfrm>
          <a:prstGeom prst="rect">
            <a:avLst/>
          </a:prstGeom>
        </p:spPr>
      </p:pic>
    </p:spTree>
    <p:extLst>
      <p:ext uri="{BB962C8B-B14F-4D97-AF65-F5344CB8AC3E}">
        <p14:creationId xmlns:p14="http://schemas.microsoft.com/office/powerpoint/2010/main" val="252269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E2A96188-384C-4341-9EEB-967A9341C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9AB2D7-0324-ED2D-0726-DC8E37E05502}"/>
              </a:ext>
            </a:extLst>
          </p:cNvPr>
          <p:cNvSpPr>
            <a:spLocks noGrp="1"/>
          </p:cNvSpPr>
          <p:nvPr>
            <p:ph type="title"/>
          </p:nvPr>
        </p:nvSpPr>
        <p:spPr>
          <a:xfrm>
            <a:off x="700148" y="4662010"/>
            <a:ext cx="5952442" cy="1693899"/>
          </a:xfrm>
        </p:spPr>
        <p:txBody>
          <a:bodyPr>
            <a:normAutofit/>
          </a:bodyPr>
          <a:lstStyle/>
          <a:p>
            <a:pPr algn="ctr"/>
            <a:r>
              <a:rPr lang="en-US" dirty="0"/>
              <a:t>Use git TO track a folder</a:t>
            </a:r>
          </a:p>
        </p:txBody>
      </p:sp>
      <p:sp>
        <p:nvSpPr>
          <p:cNvPr id="19" name="Freeform: Shape 11">
            <a:extLst>
              <a:ext uri="{FF2B5EF4-FFF2-40B4-BE49-F238E27FC236}">
                <a16:creationId xmlns:a16="http://schemas.microsoft.com/office/drawing/2014/main" id="{C535A640-1948-4AFD-A0B7-19AFDA955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2728" y="698785"/>
            <a:ext cx="5574757" cy="3858515"/>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 name="connsiteX0" fmla="*/ 2261685 w 12322347"/>
              <a:gd name="connsiteY0" fmla="*/ 0 h 6307982"/>
              <a:gd name="connsiteX1" fmla="*/ 816102 w 12322347"/>
              <a:gd name="connsiteY1" fmla="*/ 10760 h 6307982"/>
              <a:gd name="connsiteX2" fmla="*/ 36453 w 12322347"/>
              <a:gd name="connsiteY2" fmla="*/ 15958 h 6307982"/>
              <a:gd name="connsiteX3" fmla="*/ 36452 w 12322347"/>
              <a:gd name="connsiteY3" fmla="*/ 792072 h 6307982"/>
              <a:gd name="connsiteX4" fmla="*/ 17296 w 12322347"/>
              <a:gd name="connsiteY4" fmla="*/ 1316890 h 6307982"/>
              <a:gd name="connsiteX5" fmla="*/ 6679 w 12322347"/>
              <a:gd name="connsiteY5" fmla="*/ 4542095 h 6307982"/>
              <a:gd name="connsiteX6" fmla="*/ 89932 w 12322347"/>
              <a:gd name="connsiteY6" fmla="*/ 5888744 h 6307982"/>
              <a:gd name="connsiteX7" fmla="*/ 2768884 w 12322347"/>
              <a:gd name="connsiteY7" fmla="*/ 5876885 h 6307982"/>
              <a:gd name="connsiteX8" fmla="*/ 4422579 w 12322347"/>
              <a:gd name="connsiteY8" fmla="*/ 5855502 h 6307982"/>
              <a:gd name="connsiteX9" fmla="*/ 5393880 w 12322347"/>
              <a:gd name="connsiteY9" fmla="*/ 5871365 h 6307982"/>
              <a:gd name="connsiteX10" fmla="*/ 5906539 w 12322347"/>
              <a:gd name="connsiteY10" fmla="*/ 6307982 h 6307982"/>
              <a:gd name="connsiteX11" fmla="*/ 6150141 w 12322347"/>
              <a:gd name="connsiteY11" fmla="*/ 5855596 h 6307982"/>
              <a:gd name="connsiteX12" fmla="*/ 9277333 w 12322347"/>
              <a:gd name="connsiteY12" fmla="*/ 5858811 h 6307982"/>
              <a:gd name="connsiteX13" fmla="*/ 10186235 w 12322347"/>
              <a:gd name="connsiteY13" fmla="*/ 5861686 h 6307982"/>
              <a:gd name="connsiteX14" fmla="*/ 11106174 w 12322347"/>
              <a:gd name="connsiteY14" fmla="*/ 5869553 h 6307982"/>
              <a:gd name="connsiteX15" fmla="*/ 12264257 w 12322347"/>
              <a:gd name="connsiteY15" fmla="*/ 5868507 h 6307982"/>
              <a:gd name="connsiteX16" fmla="*/ 12289901 w 12322347"/>
              <a:gd name="connsiteY16" fmla="*/ 2579572 h 6307982"/>
              <a:gd name="connsiteX17" fmla="*/ 12280552 w 12322347"/>
              <a:gd name="connsiteY17" fmla="*/ 123500 h 6307982"/>
              <a:gd name="connsiteX18" fmla="*/ 11824723 w 12322347"/>
              <a:gd name="connsiteY18" fmla="*/ 76222 h 6307982"/>
              <a:gd name="connsiteX19" fmla="*/ 10295765 w 12322347"/>
              <a:gd name="connsiteY19" fmla="*/ 69666 h 6307982"/>
              <a:gd name="connsiteX20" fmla="*/ 7778825 w 12322347"/>
              <a:gd name="connsiteY20" fmla="*/ 23097 h 6307982"/>
              <a:gd name="connsiteX21" fmla="*/ 2261685 w 12322347"/>
              <a:gd name="connsiteY21" fmla="*/ 0 h 6307982"/>
              <a:gd name="connsiteX0" fmla="*/ 2261685 w 12322347"/>
              <a:gd name="connsiteY0" fmla="*/ 0 h 6307982"/>
              <a:gd name="connsiteX1" fmla="*/ 816102 w 12322347"/>
              <a:gd name="connsiteY1" fmla="*/ 10760 h 6307982"/>
              <a:gd name="connsiteX2" fmla="*/ 36453 w 12322347"/>
              <a:gd name="connsiteY2" fmla="*/ 15958 h 6307982"/>
              <a:gd name="connsiteX3" fmla="*/ 36452 w 12322347"/>
              <a:gd name="connsiteY3" fmla="*/ 792072 h 6307982"/>
              <a:gd name="connsiteX4" fmla="*/ 17296 w 12322347"/>
              <a:gd name="connsiteY4" fmla="*/ 1316890 h 6307982"/>
              <a:gd name="connsiteX5" fmla="*/ 6679 w 12322347"/>
              <a:gd name="connsiteY5" fmla="*/ 4542095 h 6307982"/>
              <a:gd name="connsiteX6" fmla="*/ 89932 w 12322347"/>
              <a:gd name="connsiteY6" fmla="*/ 5888744 h 6307982"/>
              <a:gd name="connsiteX7" fmla="*/ 2768884 w 12322347"/>
              <a:gd name="connsiteY7" fmla="*/ 5876885 h 6307982"/>
              <a:gd name="connsiteX8" fmla="*/ 5393880 w 12322347"/>
              <a:gd name="connsiteY8" fmla="*/ 5871365 h 6307982"/>
              <a:gd name="connsiteX9" fmla="*/ 5906539 w 12322347"/>
              <a:gd name="connsiteY9" fmla="*/ 6307982 h 6307982"/>
              <a:gd name="connsiteX10" fmla="*/ 6150141 w 12322347"/>
              <a:gd name="connsiteY10" fmla="*/ 5855596 h 6307982"/>
              <a:gd name="connsiteX11" fmla="*/ 9277333 w 12322347"/>
              <a:gd name="connsiteY11" fmla="*/ 5858811 h 6307982"/>
              <a:gd name="connsiteX12" fmla="*/ 10186235 w 12322347"/>
              <a:gd name="connsiteY12" fmla="*/ 5861686 h 6307982"/>
              <a:gd name="connsiteX13" fmla="*/ 11106174 w 12322347"/>
              <a:gd name="connsiteY13" fmla="*/ 5869553 h 6307982"/>
              <a:gd name="connsiteX14" fmla="*/ 12264257 w 12322347"/>
              <a:gd name="connsiteY14" fmla="*/ 5868507 h 6307982"/>
              <a:gd name="connsiteX15" fmla="*/ 12289901 w 12322347"/>
              <a:gd name="connsiteY15" fmla="*/ 2579572 h 6307982"/>
              <a:gd name="connsiteX16" fmla="*/ 12280552 w 12322347"/>
              <a:gd name="connsiteY16" fmla="*/ 123500 h 6307982"/>
              <a:gd name="connsiteX17" fmla="*/ 11824723 w 12322347"/>
              <a:gd name="connsiteY17" fmla="*/ 76222 h 6307982"/>
              <a:gd name="connsiteX18" fmla="*/ 10295765 w 12322347"/>
              <a:gd name="connsiteY18" fmla="*/ 69666 h 6307982"/>
              <a:gd name="connsiteX19" fmla="*/ 7778825 w 12322347"/>
              <a:gd name="connsiteY19" fmla="*/ 23097 h 6307982"/>
              <a:gd name="connsiteX20" fmla="*/ 2261685 w 12322347"/>
              <a:gd name="connsiteY20" fmla="*/ 0 h 6307982"/>
              <a:gd name="connsiteX0" fmla="*/ 2315832 w 12376494"/>
              <a:gd name="connsiteY0" fmla="*/ 0 h 6307982"/>
              <a:gd name="connsiteX1" fmla="*/ 870249 w 12376494"/>
              <a:gd name="connsiteY1" fmla="*/ 10760 h 6307982"/>
              <a:gd name="connsiteX2" fmla="*/ 90600 w 12376494"/>
              <a:gd name="connsiteY2" fmla="*/ 15958 h 6307982"/>
              <a:gd name="connsiteX3" fmla="*/ 90599 w 12376494"/>
              <a:gd name="connsiteY3" fmla="*/ 792072 h 6307982"/>
              <a:gd name="connsiteX4" fmla="*/ 71443 w 12376494"/>
              <a:gd name="connsiteY4" fmla="*/ 1316890 h 6307982"/>
              <a:gd name="connsiteX5" fmla="*/ 60826 w 12376494"/>
              <a:gd name="connsiteY5" fmla="*/ 4542095 h 6307982"/>
              <a:gd name="connsiteX6" fmla="*/ 144079 w 12376494"/>
              <a:gd name="connsiteY6" fmla="*/ 5888744 h 6307982"/>
              <a:gd name="connsiteX7" fmla="*/ 1811499 w 12376494"/>
              <a:gd name="connsiteY7" fmla="*/ 5860679 h 6307982"/>
              <a:gd name="connsiteX8" fmla="*/ 5448027 w 12376494"/>
              <a:gd name="connsiteY8" fmla="*/ 5871365 h 6307982"/>
              <a:gd name="connsiteX9" fmla="*/ 5960686 w 12376494"/>
              <a:gd name="connsiteY9" fmla="*/ 6307982 h 6307982"/>
              <a:gd name="connsiteX10" fmla="*/ 6204288 w 12376494"/>
              <a:gd name="connsiteY10" fmla="*/ 5855596 h 6307982"/>
              <a:gd name="connsiteX11" fmla="*/ 9331480 w 12376494"/>
              <a:gd name="connsiteY11" fmla="*/ 5858811 h 6307982"/>
              <a:gd name="connsiteX12" fmla="*/ 10240382 w 12376494"/>
              <a:gd name="connsiteY12" fmla="*/ 5861686 h 6307982"/>
              <a:gd name="connsiteX13" fmla="*/ 11160321 w 12376494"/>
              <a:gd name="connsiteY13" fmla="*/ 5869553 h 6307982"/>
              <a:gd name="connsiteX14" fmla="*/ 12318404 w 12376494"/>
              <a:gd name="connsiteY14" fmla="*/ 5868507 h 6307982"/>
              <a:gd name="connsiteX15" fmla="*/ 12344048 w 12376494"/>
              <a:gd name="connsiteY15" fmla="*/ 2579572 h 6307982"/>
              <a:gd name="connsiteX16" fmla="*/ 12334699 w 12376494"/>
              <a:gd name="connsiteY16" fmla="*/ 123500 h 6307982"/>
              <a:gd name="connsiteX17" fmla="*/ 11878870 w 12376494"/>
              <a:gd name="connsiteY17" fmla="*/ 76222 h 6307982"/>
              <a:gd name="connsiteX18" fmla="*/ 10349912 w 12376494"/>
              <a:gd name="connsiteY18" fmla="*/ 69666 h 6307982"/>
              <a:gd name="connsiteX19" fmla="*/ 7832972 w 12376494"/>
              <a:gd name="connsiteY19" fmla="*/ 23097 h 6307982"/>
              <a:gd name="connsiteX20" fmla="*/ 2315832 w 12376494"/>
              <a:gd name="connsiteY20" fmla="*/ 0 h 6307982"/>
              <a:gd name="connsiteX0" fmla="*/ 2315832 w 12376494"/>
              <a:gd name="connsiteY0" fmla="*/ 0 h 6307982"/>
              <a:gd name="connsiteX1" fmla="*/ 870249 w 12376494"/>
              <a:gd name="connsiteY1" fmla="*/ 10760 h 6307982"/>
              <a:gd name="connsiteX2" fmla="*/ 90600 w 12376494"/>
              <a:gd name="connsiteY2" fmla="*/ 15958 h 6307982"/>
              <a:gd name="connsiteX3" fmla="*/ 90599 w 12376494"/>
              <a:gd name="connsiteY3" fmla="*/ 792072 h 6307982"/>
              <a:gd name="connsiteX4" fmla="*/ 71443 w 12376494"/>
              <a:gd name="connsiteY4" fmla="*/ 1316890 h 6307982"/>
              <a:gd name="connsiteX5" fmla="*/ 60826 w 12376494"/>
              <a:gd name="connsiteY5" fmla="*/ 4542095 h 6307982"/>
              <a:gd name="connsiteX6" fmla="*/ 144079 w 12376494"/>
              <a:gd name="connsiteY6" fmla="*/ 5888744 h 6307982"/>
              <a:gd name="connsiteX7" fmla="*/ 1811499 w 12376494"/>
              <a:gd name="connsiteY7" fmla="*/ 5860679 h 6307982"/>
              <a:gd name="connsiteX8" fmla="*/ 3569467 w 12376494"/>
              <a:gd name="connsiteY8" fmla="*/ 5871365 h 6307982"/>
              <a:gd name="connsiteX9" fmla="*/ 5960686 w 12376494"/>
              <a:gd name="connsiteY9" fmla="*/ 6307982 h 6307982"/>
              <a:gd name="connsiteX10" fmla="*/ 6204288 w 12376494"/>
              <a:gd name="connsiteY10" fmla="*/ 5855596 h 6307982"/>
              <a:gd name="connsiteX11" fmla="*/ 9331480 w 12376494"/>
              <a:gd name="connsiteY11" fmla="*/ 5858811 h 6307982"/>
              <a:gd name="connsiteX12" fmla="*/ 10240382 w 12376494"/>
              <a:gd name="connsiteY12" fmla="*/ 5861686 h 6307982"/>
              <a:gd name="connsiteX13" fmla="*/ 11160321 w 12376494"/>
              <a:gd name="connsiteY13" fmla="*/ 5869553 h 6307982"/>
              <a:gd name="connsiteX14" fmla="*/ 12318404 w 12376494"/>
              <a:gd name="connsiteY14" fmla="*/ 5868507 h 6307982"/>
              <a:gd name="connsiteX15" fmla="*/ 12344048 w 12376494"/>
              <a:gd name="connsiteY15" fmla="*/ 2579572 h 6307982"/>
              <a:gd name="connsiteX16" fmla="*/ 12334699 w 12376494"/>
              <a:gd name="connsiteY16" fmla="*/ 123500 h 6307982"/>
              <a:gd name="connsiteX17" fmla="*/ 11878870 w 12376494"/>
              <a:gd name="connsiteY17" fmla="*/ 76222 h 6307982"/>
              <a:gd name="connsiteX18" fmla="*/ 10349912 w 12376494"/>
              <a:gd name="connsiteY18" fmla="*/ 69666 h 6307982"/>
              <a:gd name="connsiteX19" fmla="*/ 7832972 w 12376494"/>
              <a:gd name="connsiteY19" fmla="*/ 23097 h 6307982"/>
              <a:gd name="connsiteX20" fmla="*/ 2315832 w 12376494"/>
              <a:gd name="connsiteY20" fmla="*/ 0 h 6307982"/>
              <a:gd name="connsiteX0" fmla="*/ 2315832 w 12376494"/>
              <a:gd name="connsiteY0" fmla="*/ 0 h 6226946"/>
              <a:gd name="connsiteX1" fmla="*/ 870249 w 12376494"/>
              <a:gd name="connsiteY1" fmla="*/ 10760 h 6226946"/>
              <a:gd name="connsiteX2" fmla="*/ 90600 w 12376494"/>
              <a:gd name="connsiteY2" fmla="*/ 15958 h 6226946"/>
              <a:gd name="connsiteX3" fmla="*/ 90599 w 12376494"/>
              <a:gd name="connsiteY3" fmla="*/ 792072 h 6226946"/>
              <a:gd name="connsiteX4" fmla="*/ 71443 w 12376494"/>
              <a:gd name="connsiteY4" fmla="*/ 1316890 h 6226946"/>
              <a:gd name="connsiteX5" fmla="*/ 60826 w 12376494"/>
              <a:gd name="connsiteY5" fmla="*/ 4542095 h 6226946"/>
              <a:gd name="connsiteX6" fmla="*/ 144079 w 12376494"/>
              <a:gd name="connsiteY6" fmla="*/ 5888744 h 6226946"/>
              <a:gd name="connsiteX7" fmla="*/ 1811499 w 12376494"/>
              <a:gd name="connsiteY7" fmla="*/ 5860679 h 6226946"/>
              <a:gd name="connsiteX8" fmla="*/ 3569467 w 12376494"/>
              <a:gd name="connsiteY8" fmla="*/ 5871365 h 6226946"/>
              <a:gd name="connsiteX9" fmla="*/ 4400036 w 12376494"/>
              <a:gd name="connsiteY9" fmla="*/ 6226946 h 6226946"/>
              <a:gd name="connsiteX10" fmla="*/ 6204288 w 12376494"/>
              <a:gd name="connsiteY10" fmla="*/ 5855596 h 6226946"/>
              <a:gd name="connsiteX11" fmla="*/ 9331480 w 12376494"/>
              <a:gd name="connsiteY11" fmla="*/ 5858811 h 6226946"/>
              <a:gd name="connsiteX12" fmla="*/ 10240382 w 12376494"/>
              <a:gd name="connsiteY12" fmla="*/ 5861686 h 6226946"/>
              <a:gd name="connsiteX13" fmla="*/ 11160321 w 12376494"/>
              <a:gd name="connsiteY13" fmla="*/ 5869553 h 6226946"/>
              <a:gd name="connsiteX14" fmla="*/ 12318404 w 12376494"/>
              <a:gd name="connsiteY14" fmla="*/ 5868507 h 6226946"/>
              <a:gd name="connsiteX15" fmla="*/ 12344048 w 12376494"/>
              <a:gd name="connsiteY15" fmla="*/ 2579572 h 6226946"/>
              <a:gd name="connsiteX16" fmla="*/ 12334699 w 12376494"/>
              <a:gd name="connsiteY16" fmla="*/ 123500 h 6226946"/>
              <a:gd name="connsiteX17" fmla="*/ 11878870 w 12376494"/>
              <a:gd name="connsiteY17" fmla="*/ 76222 h 6226946"/>
              <a:gd name="connsiteX18" fmla="*/ 10349912 w 12376494"/>
              <a:gd name="connsiteY18" fmla="*/ 69666 h 6226946"/>
              <a:gd name="connsiteX19" fmla="*/ 7832972 w 12376494"/>
              <a:gd name="connsiteY19" fmla="*/ 23097 h 6226946"/>
              <a:gd name="connsiteX20" fmla="*/ 2315832 w 12376494"/>
              <a:gd name="connsiteY20" fmla="*/ 0 h 6226946"/>
              <a:gd name="connsiteX0" fmla="*/ 2315832 w 12376494"/>
              <a:gd name="connsiteY0" fmla="*/ 0 h 6226946"/>
              <a:gd name="connsiteX1" fmla="*/ 870249 w 12376494"/>
              <a:gd name="connsiteY1" fmla="*/ 10760 h 6226946"/>
              <a:gd name="connsiteX2" fmla="*/ 90600 w 12376494"/>
              <a:gd name="connsiteY2" fmla="*/ 15958 h 6226946"/>
              <a:gd name="connsiteX3" fmla="*/ 90599 w 12376494"/>
              <a:gd name="connsiteY3" fmla="*/ 792072 h 6226946"/>
              <a:gd name="connsiteX4" fmla="*/ 71443 w 12376494"/>
              <a:gd name="connsiteY4" fmla="*/ 1316890 h 6226946"/>
              <a:gd name="connsiteX5" fmla="*/ 60826 w 12376494"/>
              <a:gd name="connsiteY5" fmla="*/ 4542095 h 6226946"/>
              <a:gd name="connsiteX6" fmla="*/ 144079 w 12376494"/>
              <a:gd name="connsiteY6" fmla="*/ 5888744 h 6226946"/>
              <a:gd name="connsiteX7" fmla="*/ 1811499 w 12376494"/>
              <a:gd name="connsiteY7" fmla="*/ 5860679 h 6226946"/>
              <a:gd name="connsiteX8" fmla="*/ 3569467 w 12376494"/>
              <a:gd name="connsiteY8" fmla="*/ 5871365 h 6226946"/>
              <a:gd name="connsiteX9" fmla="*/ 4400036 w 12376494"/>
              <a:gd name="connsiteY9" fmla="*/ 6226946 h 6226946"/>
              <a:gd name="connsiteX10" fmla="*/ 4412432 w 12376494"/>
              <a:gd name="connsiteY10" fmla="*/ 5855596 h 6226946"/>
              <a:gd name="connsiteX11" fmla="*/ 9331480 w 12376494"/>
              <a:gd name="connsiteY11" fmla="*/ 5858811 h 6226946"/>
              <a:gd name="connsiteX12" fmla="*/ 10240382 w 12376494"/>
              <a:gd name="connsiteY12" fmla="*/ 5861686 h 6226946"/>
              <a:gd name="connsiteX13" fmla="*/ 11160321 w 12376494"/>
              <a:gd name="connsiteY13" fmla="*/ 5869553 h 6226946"/>
              <a:gd name="connsiteX14" fmla="*/ 12318404 w 12376494"/>
              <a:gd name="connsiteY14" fmla="*/ 5868507 h 6226946"/>
              <a:gd name="connsiteX15" fmla="*/ 12344048 w 12376494"/>
              <a:gd name="connsiteY15" fmla="*/ 2579572 h 6226946"/>
              <a:gd name="connsiteX16" fmla="*/ 12334699 w 12376494"/>
              <a:gd name="connsiteY16" fmla="*/ 123500 h 6226946"/>
              <a:gd name="connsiteX17" fmla="*/ 11878870 w 12376494"/>
              <a:gd name="connsiteY17" fmla="*/ 76222 h 6226946"/>
              <a:gd name="connsiteX18" fmla="*/ 10349912 w 12376494"/>
              <a:gd name="connsiteY18" fmla="*/ 69666 h 6226946"/>
              <a:gd name="connsiteX19" fmla="*/ 7832972 w 12376494"/>
              <a:gd name="connsiteY19" fmla="*/ 23097 h 6226946"/>
              <a:gd name="connsiteX20" fmla="*/ 2315832 w 12376494"/>
              <a:gd name="connsiteY20" fmla="*/ 0 h 6226946"/>
              <a:gd name="connsiteX0" fmla="*/ 2315832 w 12376494"/>
              <a:gd name="connsiteY0" fmla="*/ 0 h 6210739"/>
              <a:gd name="connsiteX1" fmla="*/ 870249 w 12376494"/>
              <a:gd name="connsiteY1" fmla="*/ 10760 h 6210739"/>
              <a:gd name="connsiteX2" fmla="*/ 90600 w 12376494"/>
              <a:gd name="connsiteY2" fmla="*/ 15958 h 6210739"/>
              <a:gd name="connsiteX3" fmla="*/ 90599 w 12376494"/>
              <a:gd name="connsiteY3" fmla="*/ 792072 h 6210739"/>
              <a:gd name="connsiteX4" fmla="*/ 71443 w 12376494"/>
              <a:gd name="connsiteY4" fmla="*/ 1316890 h 6210739"/>
              <a:gd name="connsiteX5" fmla="*/ 60826 w 12376494"/>
              <a:gd name="connsiteY5" fmla="*/ 4542095 h 6210739"/>
              <a:gd name="connsiteX6" fmla="*/ 144079 w 12376494"/>
              <a:gd name="connsiteY6" fmla="*/ 5888744 h 6210739"/>
              <a:gd name="connsiteX7" fmla="*/ 1811499 w 12376494"/>
              <a:gd name="connsiteY7" fmla="*/ 5860679 h 6210739"/>
              <a:gd name="connsiteX8" fmla="*/ 3569467 w 12376494"/>
              <a:gd name="connsiteY8" fmla="*/ 5871365 h 6210739"/>
              <a:gd name="connsiteX9" fmla="*/ 4053225 w 12376494"/>
              <a:gd name="connsiteY9" fmla="*/ 6210739 h 6210739"/>
              <a:gd name="connsiteX10" fmla="*/ 4412432 w 12376494"/>
              <a:gd name="connsiteY10" fmla="*/ 5855596 h 6210739"/>
              <a:gd name="connsiteX11" fmla="*/ 9331480 w 12376494"/>
              <a:gd name="connsiteY11" fmla="*/ 5858811 h 6210739"/>
              <a:gd name="connsiteX12" fmla="*/ 10240382 w 12376494"/>
              <a:gd name="connsiteY12" fmla="*/ 5861686 h 6210739"/>
              <a:gd name="connsiteX13" fmla="*/ 11160321 w 12376494"/>
              <a:gd name="connsiteY13" fmla="*/ 5869553 h 6210739"/>
              <a:gd name="connsiteX14" fmla="*/ 12318404 w 12376494"/>
              <a:gd name="connsiteY14" fmla="*/ 5868507 h 6210739"/>
              <a:gd name="connsiteX15" fmla="*/ 12344048 w 12376494"/>
              <a:gd name="connsiteY15" fmla="*/ 2579572 h 6210739"/>
              <a:gd name="connsiteX16" fmla="*/ 12334699 w 12376494"/>
              <a:gd name="connsiteY16" fmla="*/ 123500 h 6210739"/>
              <a:gd name="connsiteX17" fmla="*/ 11878870 w 12376494"/>
              <a:gd name="connsiteY17" fmla="*/ 76222 h 6210739"/>
              <a:gd name="connsiteX18" fmla="*/ 10349912 w 12376494"/>
              <a:gd name="connsiteY18" fmla="*/ 69666 h 6210739"/>
              <a:gd name="connsiteX19" fmla="*/ 7832972 w 12376494"/>
              <a:gd name="connsiteY19" fmla="*/ 23097 h 6210739"/>
              <a:gd name="connsiteX20" fmla="*/ 2315832 w 12376494"/>
              <a:gd name="connsiteY20" fmla="*/ 0 h 6210739"/>
              <a:gd name="connsiteX0" fmla="*/ 2278199 w 12338861"/>
              <a:gd name="connsiteY0" fmla="*/ 0 h 6210739"/>
              <a:gd name="connsiteX1" fmla="*/ 832616 w 12338861"/>
              <a:gd name="connsiteY1" fmla="*/ 10760 h 6210739"/>
              <a:gd name="connsiteX2" fmla="*/ 52967 w 12338861"/>
              <a:gd name="connsiteY2" fmla="*/ 15958 h 6210739"/>
              <a:gd name="connsiteX3" fmla="*/ 52966 w 12338861"/>
              <a:gd name="connsiteY3" fmla="*/ 792072 h 6210739"/>
              <a:gd name="connsiteX4" fmla="*/ 33810 w 12338861"/>
              <a:gd name="connsiteY4" fmla="*/ 1316890 h 6210739"/>
              <a:gd name="connsiteX5" fmla="*/ 23193 w 12338861"/>
              <a:gd name="connsiteY5" fmla="*/ 4542095 h 6210739"/>
              <a:gd name="connsiteX6" fmla="*/ 106446 w 12338861"/>
              <a:gd name="connsiteY6" fmla="*/ 5888744 h 6210739"/>
              <a:gd name="connsiteX7" fmla="*/ 1253649 w 12338861"/>
              <a:gd name="connsiteY7" fmla="*/ 5860679 h 6210739"/>
              <a:gd name="connsiteX8" fmla="*/ 3531834 w 12338861"/>
              <a:gd name="connsiteY8" fmla="*/ 5871365 h 6210739"/>
              <a:gd name="connsiteX9" fmla="*/ 4015592 w 12338861"/>
              <a:gd name="connsiteY9" fmla="*/ 6210739 h 6210739"/>
              <a:gd name="connsiteX10" fmla="*/ 4374799 w 12338861"/>
              <a:gd name="connsiteY10" fmla="*/ 5855596 h 6210739"/>
              <a:gd name="connsiteX11" fmla="*/ 9293847 w 12338861"/>
              <a:gd name="connsiteY11" fmla="*/ 5858811 h 6210739"/>
              <a:gd name="connsiteX12" fmla="*/ 10202749 w 12338861"/>
              <a:gd name="connsiteY12" fmla="*/ 5861686 h 6210739"/>
              <a:gd name="connsiteX13" fmla="*/ 11122688 w 12338861"/>
              <a:gd name="connsiteY13" fmla="*/ 5869553 h 6210739"/>
              <a:gd name="connsiteX14" fmla="*/ 12280771 w 12338861"/>
              <a:gd name="connsiteY14" fmla="*/ 5868507 h 6210739"/>
              <a:gd name="connsiteX15" fmla="*/ 12306415 w 12338861"/>
              <a:gd name="connsiteY15" fmla="*/ 2579572 h 6210739"/>
              <a:gd name="connsiteX16" fmla="*/ 12297066 w 12338861"/>
              <a:gd name="connsiteY16" fmla="*/ 123500 h 6210739"/>
              <a:gd name="connsiteX17" fmla="*/ 11841237 w 12338861"/>
              <a:gd name="connsiteY17" fmla="*/ 76222 h 6210739"/>
              <a:gd name="connsiteX18" fmla="*/ 10312279 w 12338861"/>
              <a:gd name="connsiteY18" fmla="*/ 69666 h 6210739"/>
              <a:gd name="connsiteX19" fmla="*/ 7795339 w 12338861"/>
              <a:gd name="connsiteY19" fmla="*/ 23097 h 6210739"/>
              <a:gd name="connsiteX20" fmla="*/ 2278199 w 12338861"/>
              <a:gd name="connsiteY20" fmla="*/ 0 h 6210739"/>
              <a:gd name="connsiteX0" fmla="*/ 2278199 w 12338861"/>
              <a:gd name="connsiteY0" fmla="*/ 0 h 6210739"/>
              <a:gd name="connsiteX1" fmla="*/ 832616 w 12338861"/>
              <a:gd name="connsiteY1" fmla="*/ 10760 h 6210739"/>
              <a:gd name="connsiteX2" fmla="*/ 52967 w 12338861"/>
              <a:gd name="connsiteY2" fmla="*/ 15958 h 6210739"/>
              <a:gd name="connsiteX3" fmla="*/ 52966 w 12338861"/>
              <a:gd name="connsiteY3" fmla="*/ 792072 h 6210739"/>
              <a:gd name="connsiteX4" fmla="*/ 33810 w 12338861"/>
              <a:gd name="connsiteY4" fmla="*/ 1316890 h 6210739"/>
              <a:gd name="connsiteX5" fmla="*/ 23193 w 12338861"/>
              <a:gd name="connsiteY5" fmla="*/ 4542095 h 6210739"/>
              <a:gd name="connsiteX6" fmla="*/ 106446 w 12338861"/>
              <a:gd name="connsiteY6" fmla="*/ 5888744 h 6210739"/>
              <a:gd name="connsiteX7" fmla="*/ 1253649 w 12338861"/>
              <a:gd name="connsiteY7" fmla="*/ 5860679 h 6210739"/>
              <a:gd name="connsiteX8" fmla="*/ 2867119 w 12338861"/>
              <a:gd name="connsiteY8" fmla="*/ 5855158 h 6210739"/>
              <a:gd name="connsiteX9" fmla="*/ 4015592 w 12338861"/>
              <a:gd name="connsiteY9" fmla="*/ 6210739 h 6210739"/>
              <a:gd name="connsiteX10" fmla="*/ 4374799 w 12338861"/>
              <a:gd name="connsiteY10" fmla="*/ 5855596 h 6210739"/>
              <a:gd name="connsiteX11" fmla="*/ 9293847 w 12338861"/>
              <a:gd name="connsiteY11" fmla="*/ 5858811 h 6210739"/>
              <a:gd name="connsiteX12" fmla="*/ 10202749 w 12338861"/>
              <a:gd name="connsiteY12" fmla="*/ 5861686 h 6210739"/>
              <a:gd name="connsiteX13" fmla="*/ 11122688 w 12338861"/>
              <a:gd name="connsiteY13" fmla="*/ 5869553 h 6210739"/>
              <a:gd name="connsiteX14" fmla="*/ 12280771 w 12338861"/>
              <a:gd name="connsiteY14" fmla="*/ 5868507 h 6210739"/>
              <a:gd name="connsiteX15" fmla="*/ 12306415 w 12338861"/>
              <a:gd name="connsiteY15" fmla="*/ 2579572 h 6210739"/>
              <a:gd name="connsiteX16" fmla="*/ 12297066 w 12338861"/>
              <a:gd name="connsiteY16" fmla="*/ 123500 h 6210739"/>
              <a:gd name="connsiteX17" fmla="*/ 11841237 w 12338861"/>
              <a:gd name="connsiteY17" fmla="*/ 76222 h 6210739"/>
              <a:gd name="connsiteX18" fmla="*/ 10312279 w 12338861"/>
              <a:gd name="connsiteY18" fmla="*/ 69666 h 6210739"/>
              <a:gd name="connsiteX19" fmla="*/ 7795339 w 12338861"/>
              <a:gd name="connsiteY19" fmla="*/ 23097 h 6210739"/>
              <a:gd name="connsiteX20" fmla="*/ 2278199 w 12338861"/>
              <a:gd name="connsiteY20" fmla="*/ 0 h 6210739"/>
              <a:gd name="connsiteX0" fmla="*/ 2278199 w 12338861"/>
              <a:gd name="connsiteY0" fmla="*/ 0 h 6178324"/>
              <a:gd name="connsiteX1" fmla="*/ 832616 w 12338861"/>
              <a:gd name="connsiteY1" fmla="*/ 10760 h 6178324"/>
              <a:gd name="connsiteX2" fmla="*/ 52967 w 12338861"/>
              <a:gd name="connsiteY2" fmla="*/ 15958 h 6178324"/>
              <a:gd name="connsiteX3" fmla="*/ 52966 w 12338861"/>
              <a:gd name="connsiteY3" fmla="*/ 792072 h 6178324"/>
              <a:gd name="connsiteX4" fmla="*/ 33810 w 12338861"/>
              <a:gd name="connsiteY4" fmla="*/ 1316890 h 6178324"/>
              <a:gd name="connsiteX5" fmla="*/ 23193 w 12338861"/>
              <a:gd name="connsiteY5" fmla="*/ 4542095 h 6178324"/>
              <a:gd name="connsiteX6" fmla="*/ 106446 w 12338861"/>
              <a:gd name="connsiteY6" fmla="*/ 5888744 h 6178324"/>
              <a:gd name="connsiteX7" fmla="*/ 1253649 w 12338861"/>
              <a:gd name="connsiteY7" fmla="*/ 5860679 h 6178324"/>
              <a:gd name="connsiteX8" fmla="*/ 2867119 w 12338861"/>
              <a:gd name="connsiteY8" fmla="*/ 5855158 h 6178324"/>
              <a:gd name="connsiteX9" fmla="*/ 3350877 w 12338861"/>
              <a:gd name="connsiteY9" fmla="*/ 6178324 h 6178324"/>
              <a:gd name="connsiteX10" fmla="*/ 4374799 w 12338861"/>
              <a:gd name="connsiteY10" fmla="*/ 5855596 h 6178324"/>
              <a:gd name="connsiteX11" fmla="*/ 9293847 w 12338861"/>
              <a:gd name="connsiteY11" fmla="*/ 5858811 h 6178324"/>
              <a:gd name="connsiteX12" fmla="*/ 10202749 w 12338861"/>
              <a:gd name="connsiteY12" fmla="*/ 5861686 h 6178324"/>
              <a:gd name="connsiteX13" fmla="*/ 11122688 w 12338861"/>
              <a:gd name="connsiteY13" fmla="*/ 5869553 h 6178324"/>
              <a:gd name="connsiteX14" fmla="*/ 12280771 w 12338861"/>
              <a:gd name="connsiteY14" fmla="*/ 5868507 h 6178324"/>
              <a:gd name="connsiteX15" fmla="*/ 12306415 w 12338861"/>
              <a:gd name="connsiteY15" fmla="*/ 2579572 h 6178324"/>
              <a:gd name="connsiteX16" fmla="*/ 12297066 w 12338861"/>
              <a:gd name="connsiteY16" fmla="*/ 123500 h 6178324"/>
              <a:gd name="connsiteX17" fmla="*/ 11841237 w 12338861"/>
              <a:gd name="connsiteY17" fmla="*/ 76222 h 6178324"/>
              <a:gd name="connsiteX18" fmla="*/ 10312279 w 12338861"/>
              <a:gd name="connsiteY18" fmla="*/ 69666 h 6178324"/>
              <a:gd name="connsiteX19" fmla="*/ 7795339 w 12338861"/>
              <a:gd name="connsiteY19" fmla="*/ 23097 h 6178324"/>
              <a:gd name="connsiteX20" fmla="*/ 2278199 w 12338861"/>
              <a:gd name="connsiteY20" fmla="*/ 0 h 6178324"/>
              <a:gd name="connsiteX0" fmla="*/ 2278199 w 12338861"/>
              <a:gd name="connsiteY0" fmla="*/ 0 h 6178324"/>
              <a:gd name="connsiteX1" fmla="*/ 832616 w 12338861"/>
              <a:gd name="connsiteY1" fmla="*/ 10760 h 6178324"/>
              <a:gd name="connsiteX2" fmla="*/ 52967 w 12338861"/>
              <a:gd name="connsiteY2" fmla="*/ 15958 h 6178324"/>
              <a:gd name="connsiteX3" fmla="*/ 52966 w 12338861"/>
              <a:gd name="connsiteY3" fmla="*/ 792072 h 6178324"/>
              <a:gd name="connsiteX4" fmla="*/ 33810 w 12338861"/>
              <a:gd name="connsiteY4" fmla="*/ 1316890 h 6178324"/>
              <a:gd name="connsiteX5" fmla="*/ 23193 w 12338861"/>
              <a:gd name="connsiteY5" fmla="*/ 4542095 h 6178324"/>
              <a:gd name="connsiteX6" fmla="*/ 106446 w 12338861"/>
              <a:gd name="connsiteY6" fmla="*/ 5888744 h 6178324"/>
              <a:gd name="connsiteX7" fmla="*/ 1253649 w 12338861"/>
              <a:gd name="connsiteY7" fmla="*/ 5860679 h 6178324"/>
              <a:gd name="connsiteX8" fmla="*/ 2867119 w 12338861"/>
              <a:gd name="connsiteY8" fmla="*/ 5855158 h 6178324"/>
              <a:gd name="connsiteX9" fmla="*/ 3350877 w 12338861"/>
              <a:gd name="connsiteY9" fmla="*/ 6178324 h 6178324"/>
              <a:gd name="connsiteX10" fmla="*/ 3594480 w 12338861"/>
              <a:gd name="connsiteY10" fmla="*/ 5823181 h 6178324"/>
              <a:gd name="connsiteX11" fmla="*/ 9293847 w 12338861"/>
              <a:gd name="connsiteY11" fmla="*/ 5858811 h 6178324"/>
              <a:gd name="connsiteX12" fmla="*/ 10202749 w 12338861"/>
              <a:gd name="connsiteY12" fmla="*/ 5861686 h 6178324"/>
              <a:gd name="connsiteX13" fmla="*/ 11122688 w 12338861"/>
              <a:gd name="connsiteY13" fmla="*/ 5869553 h 6178324"/>
              <a:gd name="connsiteX14" fmla="*/ 12280771 w 12338861"/>
              <a:gd name="connsiteY14" fmla="*/ 5868507 h 6178324"/>
              <a:gd name="connsiteX15" fmla="*/ 12306415 w 12338861"/>
              <a:gd name="connsiteY15" fmla="*/ 2579572 h 6178324"/>
              <a:gd name="connsiteX16" fmla="*/ 12297066 w 12338861"/>
              <a:gd name="connsiteY16" fmla="*/ 123500 h 6178324"/>
              <a:gd name="connsiteX17" fmla="*/ 11841237 w 12338861"/>
              <a:gd name="connsiteY17" fmla="*/ 76222 h 6178324"/>
              <a:gd name="connsiteX18" fmla="*/ 10312279 w 12338861"/>
              <a:gd name="connsiteY18" fmla="*/ 69666 h 6178324"/>
              <a:gd name="connsiteX19" fmla="*/ 7795339 w 12338861"/>
              <a:gd name="connsiteY19" fmla="*/ 23097 h 6178324"/>
              <a:gd name="connsiteX20" fmla="*/ 2278199 w 12338861"/>
              <a:gd name="connsiteY20" fmla="*/ 0 h 6178324"/>
              <a:gd name="connsiteX0" fmla="*/ 2278199 w 12338861"/>
              <a:gd name="connsiteY0" fmla="*/ 0 h 6178324"/>
              <a:gd name="connsiteX1" fmla="*/ 832616 w 12338861"/>
              <a:gd name="connsiteY1" fmla="*/ 10760 h 6178324"/>
              <a:gd name="connsiteX2" fmla="*/ 52967 w 12338861"/>
              <a:gd name="connsiteY2" fmla="*/ 15958 h 6178324"/>
              <a:gd name="connsiteX3" fmla="*/ 52966 w 12338861"/>
              <a:gd name="connsiteY3" fmla="*/ 792072 h 6178324"/>
              <a:gd name="connsiteX4" fmla="*/ 33810 w 12338861"/>
              <a:gd name="connsiteY4" fmla="*/ 1316890 h 6178324"/>
              <a:gd name="connsiteX5" fmla="*/ 23193 w 12338861"/>
              <a:gd name="connsiteY5" fmla="*/ 4542095 h 6178324"/>
              <a:gd name="connsiteX6" fmla="*/ 106446 w 12338861"/>
              <a:gd name="connsiteY6" fmla="*/ 5888744 h 6178324"/>
              <a:gd name="connsiteX7" fmla="*/ 1253649 w 12338861"/>
              <a:gd name="connsiteY7" fmla="*/ 5860679 h 6178324"/>
              <a:gd name="connsiteX8" fmla="*/ 2867119 w 12338861"/>
              <a:gd name="connsiteY8" fmla="*/ 5855158 h 6178324"/>
              <a:gd name="connsiteX9" fmla="*/ 3350877 w 12338861"/>
              <a:gd name="connsiteY9" fmla="*/ 6178324 h 6178324"/>
              <a:gd name="connsiteX10" fmla="*/ 3594480 w 12338861"/>
              <a:gd name="connsiteY10" fmla="*/ 5823181 h 6178324"/>
              <a:gd name="connsiteX11" fmla="*/ 7964411 w 12338861"/>
              <a:gd name="connsiteY11" fmla="*/ 5858811 h 6178324"/>
              <a:gd name="connsiteX12" fmla="*/ 10202749 w 12338861"/>
              <a:gd name="connsiteY12" fmla="*/ 5861686 h 6178324"/>
              <a:gd name="connsiteX13" fmla="*/ 11122688 w 12338861"/>
              <a:gd name="connsiteY13" fmla="*/ 5869553 h 6178324"/>
              <a:gd name="connsiteX14" fmla="*/ 12280771 w 12338861"/>
              <a:gd name="connsiteY14" fmla="*/ 5868507 h 6178324"/>
              <a:gd name="connsiteX15" fmla="*/ 12306415 w 12338861"/>
              <a:gd name="connsiteY15" fmla="*/ 2579572 h 6178324"/>
              <a:gd name="connsiteX16" fmla="*/ 12297066 w 12338861"/>
              <a:gd name="connsiteY16" fmla="*/ 123500 h 6178324"/>
              <a:gd name="connsiteX17" fmla="*/ 11841237 w 12338861"/>
              <a:gd name="connsiteY17" fmla="*/ 76222 h 6178324"/>
              <a:gd name="connsiteX18" fmla="*/ 10312279 w 12338861"/>
              <a:gd name="connsiteY18" fmla="*/ 69666 h 6178324"/>
              <a:gd name="connsiteX19" fmla="*/ 7795339 w 12338861"/>
              <a:gd name="connsiteY19" fmla="*/ 23097 h 6178324"/>
              <a:gd name="connsiteX20" fmla="*/ 2278199 w 12338861"/>
              <a:gd name="connsiteY20" fmla="*/ 0 h 6178324"/>
              <a:gd name="connsiteX0" fmla="*/ 2278199 w 12338861"/>
              <a:gd name="connsiteY0" fmla="*/ 0 h 6178324"/>
              <a:gd name="connsiteX1" fmla="*/ 832616 w 12338861"/>
              <a:gd name="connsiteY1" fmla="*/ 10760 h 6178324"/>
              <a:gd name="connsiteX2" fmla="*/ 52967 w 12338861"/>
              <a:gd name="connsiteY2" fmla="*/ 15958 h 6178324"/>
              <a:gd name="connsiteX3" fmla="*/ 52966 w 12338861"/>
              <a:gd name="connsiteY3" fmla="*/ 792072 h 6178324"/>
              <a:gd name="connsiteX4" fmla="*/ 33810 w 12338861"/>
              <a:gd name="connsiteY4" fmla="*/ 1316890 h 6178324"/>
              <a:gd name="connsiteX5" fmla="*/ 23193 w 12338861"/>
              <a:gd name="connsiteY5" fmla="*/ 4542095 h 6178324"/>
              <a:gd name="connsiteX6" fmla="*/ 106446 w 12338861"/>
              <a:gd name="connsiteY6" fmla="*/ 5888744 h 6178324"/>
              <a:gd name="connsiteX7" fmla="*/ 1253649 w 12338861"/>
              <a:gd name="connsiteY7" fmla="*/ 5860679 h 6178324"/>
              <a:gd name="connsiteX8" fmla="*/ 2867119 w 12338861"/>
              <a:gd name="connsiteY8" fmla="*/ 5855158 h 6178324"/>
              <a:gd name="connsiteX9" fmla="*/ 3350877 w 12338861"/>
              <a:gd name="connsiteY9" fmla="*/ 6178324 h 6178324"/>
              <a:gd name="connsiteX10" fmla="*/ 3594480 w 12338861"/>
              <a:gd name="connsiteY10" fmla="*/ 5823181 h 6178324"/>
              <a:gd name="connsiteX11" fmla="*/ 7964411 w 12338861"/>
              <a:gd name="connsiteY11" fmla="*/ 5858811 h 6178324"/>
              <a:gd name="connsiteX12" fmla="*/ 11122688 w 12338861"/>
              <a:gd name="connsiteY12" fmla="*/ 5869553 h 6178324"/>
              <a:gd name="connsiteX13" fmla="*/ 12280771 w 12338861"/>
              <a:gd name="connsiteY13" fmla="*/ 5868507 h 6178324"/>
              <a:gd name="connsiteX14" fmla="*/ 12306415 w 12338861"/>
              <a:gd name="connsiteY14" fmla="*/ 2579572 h 6178324"/>
              <a:gd name="connsiteX15" fmla="*/ 12297066 w 12338861"/>
              <a:gd name="connsiteY15" fmla="*/ 123500 h 6178324"/>
              <a:gd name="connsiteX16" fmla="*/ 11841237 w 12338861"/>
              <a:gd name="connsiteY16" fmla="*/ 76222 h 6178324"/>
              <a:gd name="connsiteX17" fmla="*/ 10312279 w 12338861"/>
              <a:gd name="connsiteY17" fmla="*/ 69666 h 6178324"/>
              <a:gd name="connsiteX18" fmla="*/ 7795339 w 12338861"/>
              <a:gd name="connsiteY18" fmla="*/ 23097 h 6178324"/>
              <a:gd name="connsiteX19" fmla="*/ 2278199 w 12338861"/>
              <a:gd name="connsiteY19" fmla="*/ 0 h 6178324"/>
              <a:gd name="connsiteX0" fmla="*/ 2278199 w 12338861"/>
              <a:gd name="connsiteY0" fmla="*/ 0 h 6220585"/>
              <a:gd name="connsiteX1" fmla="*/ 832616 w 12338861"/>
              <a:gd name="connsiteY1" fmla="*/ 10760 h 6220585"/>
              <a:gd name="connsiteX2" fmla="*/ 52967 w 12338861"/>
              <a:gd name="connsiteY2" fmla="*/ 15958 h 6220585"/>
              <a:gd name="connsiteX3" fmla="*/ 52966 w 12338861"/>
              <a:gd name="connsiteY3" fmla="*/ 792072 h 6220585"/>
              <a:gd name="connsiteX4" fmla="*/ 33810 w 12338861"/>
              <a:gd name="connsiteY4" fmla="*/ 1316890 h 6220585"/>
              <a:gd name="connsiteX5" fmla="*/ 23193 w 12338861"/>
              <a:gd name="connsiteY5" fmla="*/ 4542095 h 6220585"/>
              <a:gd name="connsiteX6" fmla="*/ 106446 w 12338861"/>
              <a:gd name="connsiteY6" fmla="*/ 5888744 h 6220585"/>
              <a:gd name="connsiteX7" fmla="*/ 1253649 w 12338861"/>
              <a:gd name="connsiteY7" fmla="*/ 5860679 h 6220585"/>
              <a:gd name="connsiteX8" fmla="*/ 2867119 w 12338861"/>
              <a:gd name="connsiteY8" fmla="*/ 5855158 h 6220585"/>
              <a:gd name="connsiteX9" fmla="*/ 3350884 w 12338861"/>
              <a:gd name="connsiteY9" fmla="*/ 6220586 h 6220585"/>
              <a:gd name="connsiteX10" fmla="*/ 3594480 w 12338861"/>
              <a:gd name="connsiteY10" fmla="*/ 5823181 h 6220585"/>
              <a:gd name="connsiteX11" fmla="*/ 7964411 w 12338861"/>
              <a:gd name="connsiteY11" fmla="*/ 5858811 h 6220585"/>
              <a:gd name="connsiteX12" fmla="*/ 11122688 w 12338861"/>
              <a:gd name="connsiteY12" fmla="*/ 5869553 h 6220585"/>
              <a:gd name="connsiteX13" fmla="*/ 12280771 w 12338861"/>
              <a:gd name="connsiteY13" fmla="*/ 5868507 h 6220585"/>
              <a:gd name="connsiteX14" fmla="*/ 12306415 w 12338861"/>
              <a:gd name="connsiteY14" fmla="*/ 2579572 h 6220585"/>
              <a:gd name="connsiteX15" fmla="*/ 12297066 w 12338861"/>
              <a:gd name="connsiteY15" fmla="*/ 123500 h 6220585"/>
              <a:gd name="connsiteX16" fmla="*/ 11841237 w 12338861"/>
              <a:gd name="connsiteY16" fmla="*/ 76222 h 6220585"/>
              <a:gd name="connsiteX17" fmla="*/ 10312279 w 12338861"/>
              <a:gd name="connsiteY17" fmla="*/ 69666 h 6220585"/>
              <a:gd name="connsiteX18" fmla="*/ 7795339 w 12338861"/>
              <a:gd name="connsiteY18" fmla="*/ 23097 h 6220585"/>
              <a:gd name="connsiteX19" fmla="*/ 2278199 w 12338861"/>
              <a:gd name="connsiteY19" fmla="*/ 0 h 6220585"/>
              <a:gd name="connsiteX0" fmla="*/ 2278199 w 12338861"/>
              <a:gd name="connsiteY0" fmla="*/ 0 h 6220586"/>
              <a:gd name="connsiteX1" fmla="*/ 832616 w 12338861"/>
              <a:gd name="connsiteY1" fmla="*/ 10760 h 6220586"/>
              <a:gd name="connsiteX2" fmla="*/ 52967 w 12338861"/>
              <a:gd name="connsiteY2" fmla="*/ 15958 h 6220586"/>
              <a:gd name="connsiteX3" fmla="*/ 52966 w 12338861"/>
              <a:gd name="connsiteY3" fmla="*/ 792072 h 6220586"/>
              <a:gd name="connsiteX4" fmla="*/ 33810 w 12338861"/>
              <a:gd name="connsiteY4" fmla="*/ 1316890 h 6220586"/>
              <a:gd name="connsiteX5" fmla="*/ 23193 w 12338861"/>
              <a:gd name="connsiteY5" fmla="*/ 4542095 h 6220586"/>
              <a:gd name="connsiteX6" fmla="*/ 106446 w 12338861"/>
              <a:gd name="connsiteY6" fmla="*/ 5888744 h 6220586"/>
              <a:gd name="connsiteX7" fmla="*/ 1253649 w 12338861"/>
              <a:gd name="connsiteY7" fmla="*/ 5860679 h 6220586"/>
              <a:gd name="connsiteX8" fmla="*/ 2867119 w 12338861"/>
              <a:gd name="connsiteY8" fmla="*/ 5855158 h 6220586"/>
              <a:gd name="connsiteX9" fmla="*/ 3350884 w 12338861"/>
              <a:gd name="connsiteY9" fmla="*/ 6220586 h 6220586"/>
              <a:gd name="connsiteX10" fmla="*/ 3594480 w 12338861"/>
              <a:gd name="connsiteY10" fmla="*/ 5823181 h 6220586"/>
              <a:gd name="connsiteX11" fmla="*/ 7964411 w 12338861"/>
              <a:gd name="connsiteY11" fmla="*/ 5858811 h 6220586"/>
              <a:gd name="connsiteX12" fmla="*/ 11122688 w 12338861"/>
              <a:gd name="connsiteY12" fmla="*/ 5869553 h 6220586"/>
              <a:gd name="connsiteX13" fmla="*/ 12280771 w 12338861"/>
              <a:gd name="connsiteY13" fmla="*/ 5868507 h 6220586"/>
              <a:gd name="connsiteX14" fmla="*/ 12306415 w 12338861"/>
              <a:gd name="connsiteY14" fmla="*/ 2579572 h 6220586"/>
              <a:gd name="connsiteX15" fmla="*/ 12297066 w 12338861"/>
              <a:gd name="connsiteY15" fmla="*/ 123500 h 6220586"/>
              <a:gd name="connsiteX16" fmla="*/ 11841237 w 12338861"/>
              <a:gd name="connsiteY16" fmla="*/ 76222 h 6220586"/>
              <a:gd name="connsiteX17" fmla="*/ 10312279 w 12338861"/>
              <a:gd name="connsiteY17" fmla="*/ 69666 h 6220586"/>
              <a:gd name="connsiteX18" fmla="*/ 7795339 w 12338861"/>
              <a:gd name="connsiteY18" fmla="*/ 23097 h 6220586"/>
              <a:gd name="connsiteX19" fmla="*/ 2278199 w 12338861"/>
              <a:gd name="connsiteY19" fmla="*/ 0 h 6220586"/>
              <a:gd name="connsiteX0" fmla="*/ 2278199 w 12338861"/>
              <a:gd name="connsiteY0" fmla="*/ 0 h 6220586"/>
              <a:gd name="connsiteX1" fmla="*/ 832616 w 12338861"/>
              <a:gd name="connsiteY1" fmla="*/ 10760 h 6220586"/>
              <a:gd name="connsiteX2" fmla="*/ 52967 w 12338861"/>
              <a:gd name="connsiteY2" fmla="*/ 15958 h 6220586"/>
              <a:gd name="connsiteX3" fmla="*/ 52966 w 12338861"/>
              <a:gd name="connsiteY3" fmla="*/ 792072 h 6220586"/>
              <a:gd name="connsiteX4" fmla="*/ 33810 w 12338861"/>
              <a:gd name="connsiteY4" fmla="*/ 1316890 h 6220586"/>
              <a:gd name="connsiteX5" fmla="*/ 23193 w 12338861"/>
              <a:gd name="connsiteY5" fmla="*/ 4542095 h 6220586"/>
              <a:gd name="connsiteX6" fmla="*/ 106446 w 12338861"/>
              <a:gd name="connsiteY6" fmla="*/ 5888744 h 6220586"/>
              <a:gd name="connsiteX7" fmla="*/ 1253649 w 12338861"/>
              <a:gd name="connsiteY7" fmla="*/ 5860679 h 6220586"/>
              <a:gd name="connsiteX8" fmla="*/ 2867119 w 12338861"/>
              <a:gd name="connsiteY8" fmla="*/ 5855158 h 6220586"/>
              <a:gd name="connsiteX9" fmla="*/ 3350884 w 12338861"/>
              <a:gd name="connsiteY9" fmla="*/ 6220586 h 6220586"/>
              <a:gd name="connsiteX10" fmla="*/ 3594480 w 12338861"/>
              <a:gd name="connsiteY10" fmla="*/ 5823181 h 6220586"/>
              <a:gd name="connsiteX11" fmla="*/ 7964411 w 12338861"/>
              <a:gd name="connsiteY11" fmla="*/ 5858811 h 6220586"/>
              <a:gd name="connsiteX12" fmla="*/ 11122688 w 12338861"/>
              <a:gd name="connsiteY12" fmla="*/ 5869553 h 6220586"/>
              <a:gd name="connsiteX13" fmla="*/ 12280771 w 12338861"/>
              <a:gd name="connsiteY13" fmla="*/ 5868507 h 6220586"/>
              <a:gd name="connsiteX14" fmla="*/ 12306415 w 12338861"/>
              <a:gd name="connsiteY14" fmla="*/ 2579572 h 6220586"/>
              <a:gd name="connsiteX15" fmla="*/ 12297066 w 12338861"/>
              <a:gd name="connsiteY15" fmla="*/ 123500 h 6220586"/>
              <a:gd name="connsiteX16" fmla="*/ 11841237 w 12338861"/>
              <a:gd name="connsiteY16" fmla="*/ 76222 h 6220586"/>
              <a:gd name="connsiteX17" fmla="*/ 10312279 w 12338861"/>
              <a:gd name="connsiteY17" fmla="*/ 69666 h 6220586"/>
              <a:gd name="connsiteX18" fmla="*/ 7795339 w 12338861"/>
              <a:gd name="connsiteY18" fmla="*/ 23097 h 6220586"/>
              <a:gd name="connsiteX19" fmla="*/ 2278199 w 12338861"/>
              <a:gd name="connsiteY19" fmla="*/ 0 h 6220586"/>
              <a:gd name="connsiteX0" fmla="*/ 2306734 w 12367396"/>
              <a:gd name="connsiteY0" fmla="*/ 0 h 6220586"/>
              <a:gd name="connsiteX1" fmla="*/ 861151 w 12367396"/>
              <a:gd name="connsiteY1" fmla="*/ 10760 h 6220586"/>
              <a:gd name="connsiteX2" fmla="*/ 81502 w 12367396"/>
              <a:gd name="connsiteY2" fmla="*/ 15958 h 6220586"/>
              <a:gd name="connsiteX3" fmla="*/ 81501 w 12367396"/>
              <a:gd name="connsiteY3" fmla="*/ 792072 h 6220586"/>
              <a:gd name="connsiteX4" fmla="*/ 62345 w 12367396"/>
              <a:gd name="connsiteY4" fmla="*/ 1316890 h 6220586"/>
              <a:gd name="connsiteX5" fmla="*/ 51728 w 12367396"/>
              <a:gd name="connsiteY5" fmla="*/ 4542095 h 6220586"/>
              <a:gd name="connsiteX6" fmla="*/ 93112 w 12367396"/>
              <a:gd name="connsiteY6" fmla="*/ 5865265 h 6220586"/>
              <a:gd name="connsiteX7" fmla="*/ 1282184 w 12367396"/>
              <a:gd name="connsiteY7" fmla="*/ 5860679 h 6220586"/>
              <a:gd name="connsiteX8" fmla="*/ 2895654 w 12367396"/>
              <a:gd name="connsiteY8" fmla="*/ 5855158 h 6220586"/>
              <a:gd name="connsiteX9" fmla="*/ 3379419 w 12367396"/>
              <a:gd name="connsiteY9" fmla="*/ 6220586 h 6220586"/>
              <a:gd name="connsiteX10" fmla="*/ 3623015 w 12367396"/>
              <a:gd name="connsiteY10" fmla="*/ 5823181 h 6220586"/>
              <a:gd name="connsiteX11" fmla="*/ 7992946 w 12367396"/>
              <a:gd name="connsiteY11" fmla="*/ 5858811 h 6220586"/>
              <a:gd name="connsiteX12" fmla="*/ 11151223 w 12367396"/>
              <a:gd name="connsiteY12" fmla="*/ 5869553 h 6220586"/>
              <a:gd name="connsiteX13" fmla="*/ 12309306 w 12367396"/>
              <a:gd name="connsiteY13" fmla="*/ 5868507 h 6220586"/>
              <a:gd name="connsiteX14" fmla="*/ 12334950 w 12367396"/>
              <a:gd name="connsiteY14" fmla="*/ 2579572 h 6220586"/>
              <a:gd name="connsiteX15" fmla="*/ 12325601 w 12367396"/>
              <a:gd name="connsiteY15" fmla="*/ 123500 h 6220586"/>
              <a:gd name="connsiteX16" fmla="*/ 11869772 w 12367396"/>
              <a:gd name="connsiteY16" fmla="*/ 76222 h 6220586"/>
              <a:gd name="connsiteX17" fmla="*/ 10340814 w 12367396"/>
              <a:gd name="connsiteY17" fmla="*/ 69666 h 6220586"/>
              <a:gd name="connsiteX18" fmla="*/ 7823874 w 12367396"/>
              <a:gd name="connsiteY18" fmla="*/ 23097 h 6220586"/>
              <a:gd name="connsiteX19" fmla="*/ 2306734 w 12367396"/>
              <a:gd name="connsiteY19" fmla="*/ 0 h 6220586"/>
              <a:gd name="connsiteX0" fmla="*/ 2335523 w 12396185"/>
              <a:gd name="connsiteY0" fmla="*/ 0 h 6220586"/>
              <a:gd name="connsiteX1" fmla="*/ 889940 w 12396185"/>
              <a:gd name="connsiteY1" fmla="*/ 10760 h 6220586"/>
              <a:gd name="connsiteX2" fmla="*/ 110291 w 12396185"/>
              <a:gd name="connsiteY2" fmla="*/ 15958 h 6220586"/>
              <a:gd name="connsiteX3" fmla="*/ 110290 w 12396185"/>
              <a:gd name="connsiteY3" fmla="*/ 792072 h 6220586"/>
              <a:gd name="connsiteX4" fmla="*/ 91134 w 12396185"/>
              <a:gd name="connsiteY4" fmla="*/ 1316890 h 6220586"/>
              <a:gd name="connsiteX5" fmla="*/ 80517 w 12396185"/>
              <a:gd name="connsiteY5" fmla="*/ 4542095 h 6220586"/>
              <a:gd name="connsiteX6" fmla="*/ 121901 w 12396185"/>
              <a:gd name="connsiteY6" fmla="*/ 5865265 h 6220586"/>
              <a:gd name="connsiteX7" fmla="*/ 1310973 w 12396185"/>
              <a:gd name="connsiteY7" fmla="*/ 5860679 h 6220586"/>
              <a:gd name="connsiteX8" fmla="*/ 2924443 w 12396185"/>
              <a:gd name="connsiteY8" fmla="*/ 5855158 h 6220586"/>
              <a:gd name="connsiteX9" fmla="*/ 3408208 w 12396185"/>
              <a:gd name="connsiteY9" fmla="*/ 6220586 h 6220586"/>
              <a:gd name="connsiteX10" fmla="*/ 3651804 w 12396185"/>
              <a:gd name="connsiteY10" fmla="*/ 5823181 h 6220586"/>
              <a:gd name="connsiteX11" fmla="*/ 8021735 w 12396185"/>
              <a:gd name="connsiteY11" fmla="*/ 5858811 h 6220586"/>
              <a:gd name="connsiteX12" fmla="*/ 11180012 w 12396185"/>
              <a:gd name="connsiteY12" fmla="*/ 5869553 h 6220586"/>
              <a:gd name="connsiteX13" fmla="*/ 12338095 w 12396185"/>
              <a:gd name="connsiteY13" fmla="*/ 5868507 h 6220586"/>
              <a:gd name="connsiteX14" fmla="*/ 12363739 w 12396185"/>
              <a:gd name="connsiteY14" fmla="*/ 2579572 h 6220586"/>
              <a:gd name="connsiteX15" fmla="*/ 12354390 w 12396185"/>
              <a:gd name="connsiteY15" fmla="*/ 123500 h 6220586"/>
              <a:gd name="connsiteX16" fmla="*/ 11898561 w 12396185"/>
              <a:gd name="connsiteY16" fmla="*/ 76222 h 6220586"/>
              <a:gd name="connsiteX17" fmla="*/ 10369603 w 12396185"/>
              <a:gd name="connsiteY17" fmla="*/ 69666 h 6220586"/>
              <a:gd name="connsiteX18" fmla="*/ 7852663 w 12396185"/>
              <a:gd name="connsiteY18" fmla="*/ 23097 h 6220586"/>
              <a:gd name="connsiteX19" fmla="*/ 2335523 w 12396185"/>
              <a:gd name="connsiteY19" fmla="*/ 0 h 6220586"/>
              <a:gd name="connsiteX0" fmla="*/ 2261687 w 12322349"/>
              <a:gd name="connsiteY0" fmla="*/ 0 h 6220586"/>
              <a:gd name="connsiteX1" fmla="*/ 816104 w 12322349"/>
              <a:gd name="connsiteY1" fmla="*/ 10760 h 6220586"/>
              <a:gd name="connsiteX2" fmla="*/ 36455 w 12322349"/>
              <a:gd name="connsiteY2" fmla="*/ 15958 h 6220586"/>
              <a:gd name="connsiteX3" fmla="*/ 36454 w 12322349"/>
              <a:gd name="connsiteY3" fmla="*/ 792072 h 6220586"/>
              <a:gd name="connsiteX4" fmla="*/ 17298 w 12322349"/>
              <a:gd name="connsiteY4" fmla="*/ 1316890 h 6220586"/>
              <a:gd name="connsiteX5" fmla="*/ 6681 w 12322349"/>
              <a:gd name="connsiteY5" fmla="*/ 4542095 h 6220586"/>
              <a:gd name="connsiteX6" fmla="*/ 48065 w 12322349"/>
              <a:gd name="connsiteY6" fmla="*/ 5865265 h 6220586"/>
              <a:gd name="connsiteX7" fmla="*/ 1237137 w 12322349"/>
              <a:gd name="connsiteY7" fmla="*/ 5860679 h 6220586"/>
              <a:gd name="connsiteX8" fmla="*/ 2850607 w 12322349"/>
              <a:gd name="connsiteY8" fmla="*/ 5855158 h 6220586"/>
              <a:gd name="connsiteX9" fmla="*/ 3334372 w 12322349"/>
              <a:gd name="connsiteY9" fmla="*/ 6220586 h 6220586"/>
              <a:gd name="connsiteX10" fmla="*/ 3577968 w 12322349"/>
              <a:gd name="connsiteY10" fmla="*/ 5823181 h 6220586"/>
              <a:gd name="connsiteX11" fmla="*/ 7947899 w 12322349"/>
              <a:gd name="connsiteY11" fmla="*/ 5858811 h 6220586"/>
              <a:gd name="connsiteX12" fmla="*/ 11106176 w 12322349"/>
              <a:gd name="connsiteY12" fmla="*/ 5869553 h 6220586"/>
              <a:gd name="connsiteX13" fmla="*/ 12264259 w 12322349"/>
              <a:gd name="connsiteY13" fmla="*/ 5868507 h 6220586"/>
              <a:gd name="connsiteX14" fmla="*/ 12289903 w 12322349"/>
              <a:gd name="connsiteY14" fmla="*/ 2579572 h 6220586"/>
              <a:gd name="connsiteX15" fmla="*/ 12280554 w 12322349"/>
              <a:gd name="connsiteY15" fmla="*/ 123500 h 6220586"/>
              <a:gd name="connsiteX16" fmla="*/ 11824725 w 12322349"/>
              <a:gd name="connsiteY16" fmla="*/ 76222 h 6220586"/>
              <a:gd name="connsiteX17" fmla="*/ 10295767 w 12322349"/>
              <a:gd name="connsiteY17" fmla="*/ 69666 h 6220586"/>
              <a:gd name="connsiteX18" fmla="*/ 7778827 w 12322349"/>
              <a:gd name="connsiteY18" fmla="*/ 23097 h 6220586"/>
              <a:gd name="connsiteX19" fmla="*/ 2261687 w 12322349"/>
              <a:gd name="connsiteY19" fmla="*/ 0 h 622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22349" h="6220586">
                <a:moveTo>
                  <a:pt x="2261687" y="0"/>
                </a:moveTo>
                <a:lnTo>
                  <a:pt x="816104" y="10760"/>
                </a:lnTo>
                <a:lnTo>
                  <a:pt x="36455" y="15958"/>
                </a:lnTo>
                <a:cubicBezTo>
                  <a:pt x="36455" y="288746"/>
                  <a:pt x="36454" y="519284"/>
                  <a:pt x="36454" y="792072"/>
                </a:cubicBezTo>
                <a:cubicBezTo>
                  <a:pt x="37986" y="902748"/>
                  <a:pt x="15766" y="1206214"/>
                  <a:pt x="17298" y="1316890"/>
                </a:cubicBezTo>
                <a:cubicBezTo>
                  <a:pt x="32127" y="1752674"/>
                  <a:pt x="-17299" y="3705146"/>
                  <a:pt x="6681" y="4542095"/>
                </a:cubicBezTo>
                <a:cubicBezTo>
                  <a:pt x="46572" y="5225386"/>
                  <a:pt x="-29251" y="5700107"/>
                  <a:pt x="48065" y="5865265"/>
                </a:cubicBezTo>
                <a:cubicBezTo>
                  <a:pt x="69776" y="5911642"/>
                  <a:pt x="423318" y="5861060"/>
                  <a:pt x="1237137" y="5860679"/>
                </a:cubicBezTo>
                <a:lnTo>
                  <a:pt x="2850607" y="5855158"/>
                </a:lnTo>
                <a:cubicBezTo>
                  <a:pt x="3045452" y="5967588"/>
                  <a:pt x="3144017" y="6088833"/>
                  <a:pt x="3334372" y="6220586"/>
                </a:cubicBezTo>
                <a:cubicBezTo>
                  <a:pt x="3410921" y="6144477"/>
                  <a:pt x="3476952" y="5963812"/>
                  <a:pt x="3577968" y="5823181"/>
                </a:cubicBezTo>
                <a:cubicBezTo>
                  <a:pt x="3664957" y="5820441"/>
                  <a:pt x="7586687" y="5865726"/>
                  <a:pt x="7947899" y="5858811"/>
                </a:cubicBezTo>
                <a:lnTo>
                  <a:pt x="11106176" y="5869553"/>
                </a:lnTo>
                <a:cubicBezTo>
                  <a:pt x="11463839" y="5859889"/>
                  <a:pt x="12237328" y="5912260"/>
                  <a:pt x="12264259" y="5868507"/>
                </a:cubicBezTo>
                <a:cubicBezTo>
                  <a:pt x="12302702" y="5662987"/>
                  <a:pt x="12276559" y="4364873"/>
                  <a:pt x="12289903" y="2579572"/>
                </a:cubicBezTo>
                <a:cubicBezTo>
                  <a:pt x="12338264" y="1498304"/>
                  <a:pt x="12330434" y="544926"/>
                  <a:pt x="12280554" y="123500"/>
                </a:cubicBezTo>
                <a:cubicBezTo>
                  <a:pt x="12274273" y="70433"/>
                  <a:pt x="12155523" y="85194"/>
                  <a:pt x="11824725" y="76222"/>
                </a:cubicBezTo>
                <a:cubicBezTo>
                  <a:pt x="11493927" y="67250"/>
                  <a:pt x="10495819" y="85585"/>
                  <a:pt x="10295767" y="69666"/>
                </a:cubicBezTo>
                <a:lnTo>
                  <a:pt x="7778827" y="23097"/>
                </a:lnTo>
                <a:lnTo>
                  <a:pt x="2261687" y="0"/>
                </a:lnTo>
                <a:close/>
              </a:path>
            </a:pathLst>
          </a:custGeom>
          <a:solidFill>
            <a:schemeClr val="bg1"/>
          </a:solidFill>
          <a:ln w="19050" cap="flat">
            <a:noFill/>
            <a:prstDash val="solid"/>
            <a:miter/>
          </a:ln>
        </p:spPr>
        <p:txBody>
          <a:bodyPr wrap="square" rtlCol="0" anchor="ctr">
            <a:noAutofit/>
          </a:bodyPr>
          <a:lstStyle/>
          <a:p>
            <a:endParaRPr lang="en-US"/>
          </a:p>
        </p:txBody>
      </p:sp>
      <p:sp>
        <p:nvSpPr>
          <p:cNvPr id="20" name="Freeform: Shape 13">
            <a:extLst>
              <a:ext uri="{FF2B5EF4-FFF2-40B4-BE49-F238E27FC236}">
                <a16:creationId xmlns:a16="http://schemas.microsoft.com/office/drawing/2014/main" id="{8937C130-01E6-4BEB-89A6-F15DD7EE9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957" y="751140"/>
            <a:ext cx="5574757" cy="3858515"/>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 name="connsiteX0" fmla="*/ 2261685 w 12322347"/>
              <a:gd name="connsiteY0" fmla="*/ 0 h 6307982"/>
              <a:gd name="connsiteX1" fmla="*/ 816102 w 12322347"/>
              <a:gd name="connsiteY1" fmla="*/ 10760 h 6307982"/>
              <a:gd name="connsiteX2" fmla="*/ 36453 w 12322347"/>
              <a:gd name="connsiteY2" fmla="*/ 15958 h 6307982"/>
              <a:gd name="connsiteX3" fmla="*/ 36452 w 12322347"/>
              <a:gd name="connsiteY3" fmla="*/ 792072 h 6307982"/>
              <a:gd name="connsiteX4" fmla="*/ 17296 w 12322347"/>
              <a:gd name="connsiteY4" fmla="*/ 1316890 h 6307982"/>
              <a:gd name="connsiteX5" fmla="*/ 6679 w 12322347"/>
              <a:gd name="connsiteY5" fmla="*/ 4542095 h 6307982"/>
              <a:gd name="connsiteX6" fmla="*/ 89932 w 12322347"/>
              <a:gd name="connsiteY6" fmla="*/ 5888744 h 6307982"/>
              <a:gd name="connsiteX7" fmla="*/ 2768884 w 12322347"/>
              <a:gd name="connsiteY7" fmla="*/ 5876885 h 6307982"/>
              <a:gd name="connsiteX8" fmla="*/ 4422579 w 12322347"/>
              <a:gd name="connsiteY8" fmla="*/ 5855502 h 6307982"/>
              <a:gd name="connsiteX9" fmla="*/ 5393880 w 12322347"/>
              <a:gd name="connsiteY9" fmla="*/ 5871365 h 6307982"/>
              <a:gd name="connsiteX10" fmla="*/ 5906539 w 12322347"/>
              <a:gd name="connsiteY10" fmla="*/ 6307982 h 6307982"/>
              <a:gd name="connsiteX11" fmla="*/ 6150141 w 12322347"/>
              <a:gd name="connsiteY11" fmla="*/ 5855596 h 6307982"/>
              <a:gd name="connsiteX12" fmla="*/ 9277333 w 12322347"/>
              <a:gd name="connsiteY12" fmla="*/ 5858811 h 6307982"/>
              <a:gd name="connsiteX13" fmla="*/ 10186235 w 12322347"/>
              <a:gd name="connsiteY13" fmla="*/ 5861686 h 6307982"/>
              <a:gd name="connsiteX14" fmla="*/ 11106174 w 12322347"/>
              <a:gd name="connsiteY14" fmla="*/ 5869553 h 6307982"/>
              <a:gd name="connsiteX15" fmla="*/ 12264257 w 12322347"/>
              <a:gd name="connsiteY15" fmla="*/ 5868507 h 6307982"/>
              <a:gd name="connsiteX16" fmla="*/ 12289901 w 12322347"/>
              <a:gd name="connsiteY16" fmla="*/ 2579572 h 6307982"/>
              <a:gd name="connsiteX17" fmla="*/ 12280552 w 12322347"/>
              <a:gd name="connsiteY17" fmla="*/ 123500 h 6307982"/>
              <a:gd name="connsiteX18" fmla="*/ 11824723 w 12322347"/>
              <a:gd name="connsiteY18" fmla="*/ 76222 h 6307982"/>
              <a:gd name="connsiteX19" fmla="*/ 10295765 w 12322347"/>
              <a:gd name="connsiteY19" fmla="*/ 69666 h 6307982"/>
              <a:gd name="connsiteX20" fmla="*/ 7778825 w 12322347"/>
              <a:gd name="connsiteY20" fmla="*/ 23097 h 6307982"/>
              <a:gd name="connsiteX21" fmla="*/ 2261685 w 12322347"/>
              <a:gd name="connsiteY21" fmla="*/ 0 h 6307982"/>
              <a:gd name="connsiteX0" fmla="*/ 2261685 w 12322347"/>
              <a:gd name="connsiteY0" fmla="*/ 0 h 6307982"/>
              <a:gd name="connsiteX1" fmla="*/ 816102 w 12322347"/>
              <a:gd name="connsiteY1" fmla="*/ 10760 h 6307982"/>
              <a:gd name="connsiteX2" fmla="*/ 36453 w 12322347"/>
              <a:gd name="connsiteY2" fmla="*/ 15958 h 6307982"/>
              <a:gd name="connsiteX3" fmla="*/ 36452 w 12322347"/>
              <a:gd name="connsiteY3" fmla="*/ 792072 h 6307982"/>
              <a:gd name="connsiteX4" fmla="*/ 17296 w 12322347"/>
              <a:gd name="connsiteY4" fmla="*/ 1316890 h 6307982"/>
              <a:gd name="connsiteX5" fmla="*/ 6679 w 12322347"/>
              <a:gd name="connsiteY5" fmla="*/ 4542095 h 6307982"/>
              <a:gd name="connsiteX6" fmla="*/ 89932 w 12322347"/>
              <a:gd name="connsiteY6" fmla="*/ 5888744 h 6307982"/>
              <a:gd name="connsiteX7" fmla="*/ 2768884 w 12322347"/>
              <a:gd name="connsiteY7" fmla="*/ 5876885 h 6307982"/>
              <a:gd name="connsiteX8" fmla="*/ 5393880 w 12322347"/>
              <a:gd name="connsiteY8" fmla="*/ 5871365 h 6307982"/>
              <a:gd name="connsiteX9" fmla="*/ 5906539 w 12322347"/>
              <a:gd name="connsiteY9" fmla="*/ 6307982 h 6307982"/>
              <a:gd name="connsiteX10" fmla="*/ 6150141 w 12322347"/>
              <a:gd name="connsiteY10" fmla="*/ 5855596 h 6307982"/>
              <a:gd name="connsiteX11" fmla="*/ 9277333 w 12322347"/>
              <a:gd name="connsiteY11" fmla="*/ 5858811 h 6307982"/>
              <a:gd name="connsiteX12" fmla="*/ 10186235 w 12322347"/>
              <a:gd name="connsiteY12" fmla="*/ 5861686 h 6307982"/>
              <a:gd name="connsiteX13" fmla="*/ 11106174 w 12322347"/>
              <a:gd name="connsiteY13" fmla="*/ 5869553 h 6307982"/>
              <a:gd name="connsiteX14" fmla="*/ 12264257 w 12322347"/>
              <a:gd name="connsiteY14" fmla="*/ 5868507 h 6307982"/>
              <a:gd name="connsiteX15" fmla="*/ 12289901 w 12322347"/>
              <a:gd name="connsiteY15" fmla="*/ 2579572 h 6307982"/>
              <a:gd name="connsiteX16" fmla="*/ 12280552 w 12322347"/>
              <a:gd name="connsiteY16" fmla="*/ 123500 h 6307982"/>
              <a:gd name="connsiteX17" fmla="*/ 11824723 w 12322347"/>
              <a:gd name="connsiteY17" fmla="*/ 76222 h 6307982"/>
              <a:gd name="connsiteX18" fmla="*/ 10295765 w 12322347"/>
              <a:gd name="connsiteY18" fmla="*/ 69666 h 6307982"/>
              <a:gd name="connsiteX19" fmla="*/ 7778825 w 12322347"/>
              <a:gd name="connsiteY19" fmla="*/ 23097 h 6307982"/>
              <a:gd name="connsiteX20" fmla="*/ 2261685 w 12322347"/>
              <a:gd name="connsiteY20" fmla="*/ 0 h 6307982"/>
              <a:gd name="connsiteX0" fmla="*/ 2315832 w 12376494"/>
              <a:gd name="connsiteY0" fmla="*/ 0 h 6307982"/>
              <a:gd name="connsiteX1" fmla="*/ 870249 w 12376494"/>
              <a:gd name="connsiteY1" fmla="*/ 10760 h 6307982"/>
              <a:gd name="connsiteX2" fmla="*/ 90600 w 12376494"/>
              <a:gd name="connsiteY2" fmla="*/ 15958 h 6307982"/>
              <a:gd name="connsiteX3" fmla="*/ 90599 w 12376494"/>
              <a:gd name="connsiteY3" fmla="*/ 792072 h 6307982"/>
              <a:gd name="connsiteX4" fmla="*/ 71443 w 12376494"/>
              <a:gd name="connsiteY4" fmla="*/ 1316890 h 6307982"/>
              <a:gd name="connsiteX5" fmla="*/ 60826 w 12376494"/>
              <a:gd name="connsiteY5" fmla="*/ 4542095 h 6307982"/>
              <a:gd name="connsiteX6" fmla="*/ 144079 w 12376494"/>
              <a:gd name="connsiteY6" fmla="*/ 5888744 h 6307982"/>
              <a:gd name="connsiteX7" fmla="*/ 1811499 w 12376494"/>
              <a:gd name="connsiteY7" fmla="*/ 5860679 h 6307982"/>
              <a:gd name="connsiteX8" fmla="*/ 5448027 w 12376494"/>
              <a:gd name="connsiteY8" fmla="*/ 5871365 h 6307982"/>
              <a:gd name="connsiteX9" fmla="*/ 5960686 w 12376494"/>
              <a:gd name="connsiteY9" fmla="*/ 6307982 h 6307982"/>
              <a:gd name="connsiteX10" fmla="*/ 6204288 w 12376494"/>
              <a:gd name="connsiteY10" fmla="*/ 5855596 h 6307982"/>
              <a:gd name="connsiteX11" fmla="*/ 9331480 w 12376494"/>
              <a:gd name="connsiteY11" fmla="*/ 5858811 h 6307982"/>
              <a:gd name="connsiteX12" fmla="*/ 10240382 w 12376494"/>
              <a:gd name="connsiteY12" fmla="*/ 5861686 h 6307982"/>
              <a:gd name="connsiteX13" fmla="*/ 11160321 w 12376494"/>
              <a:gd name="connsiteY13" fmla="*/ 5869553 h 6307982"/>
              <a:gd name="connsiteX14" fmla="*/ 12318404 w 12376494"/>
              <a:gd name="connsiteY14" fmla="*/ 5868507 h 6307982"/>
              <a:gd name="connsiteX15" fmla="*/ 12344048 w 12376494"/>
              <a:gd name="connsiteY15" fmla="*/ 2579572 h 6307982"/>
              <a:gd name="connsiteX16" fmla="*/ 12334699 w 12376494"/>
              <a:gd name="connsiteY16" fmla="*/ 123500 h 6307982"/>
              <a:gd name="connsiteX17" fmla="*/ 11878870 w 12376494"/>
              <a:gd name="connsiteY17" fmla="*/ 76222 h 6307982"/>
              <a:gd name="connsiteX18" fmla="*/ 10349912 w 12376494"/>
              <a:gd name="connsiteY18" fmla="*/ 69666 h 6307982"/>
              <a:gd name="connsiteX19" fmla="*/ 7832972 w 12376494"/>
              <a:gd name="connsiteY19" fmla="*/ 23097 h 6307982"/>
              <a:gd name="connsiteX20" fmla="*/ 2315832 w 12376494"/>
              <a:gd name="connsiteY20" fmla="*/ 0 h 6307982"/>
              <a:gd name="connsiteX0" fmla="*/ 2315832 w 12376494"/>
              <a:gd name="connsiteY0" fmla="*/ 0 h 6307982"/>
              <a:gd name="connsiteX1" fmla="*/ 870249 w 12376494"/>
              <a:gd name="connsiteY1" fmla="*/ 10760 h 6307982"/>
              <a:gd name="connsiteX2" fmla="*/ 90600 w 12376494"/>
              <a:gd name="connsiteY2" fmla="*/ 15958 h 6307982"/>
              <a:gd name="connsiteX3" fmla="*/ 90599 w 12376494"/>
              <a:gd name="connsiteY3" fmla="*/ 792072 h 6307982"/>
              <a:gd name="connsiteX4" fmla="*/ 71443 w 12376494"/>
              <a:gd name="connsiteY4" fmla="*/ 1316890 h 6307982"/>
              <a:gd name="connsiteX5" fmla="*/ 60826 w 12376494"/>
              <a:gd name="connsiteY5" fmla="*/ 4542095 h 6307982"/>
              <a:gd name="connsiteX6" fmla="*/ 144079 w 12376494"/>
              <a:gd name="connsiteY6" fmla="*/ 5888744 h 6307982"/>
              <a:gd name="connsiteX7" fmla="*/ 1811499 w 12376494"/>
              <a:gd name="connsiteY7" fmla="*/ 5860679 h 6307982"/>
              <a:gd name="connsiteX8" fmla="*/ 3569467 w 12376494"/>
              <a:gd name="connsiteY8" fmla="*/ 5871365 h 6307982"/>
              <a:gd name="connsiteX9" fmla="*/ 5960686 w 12376494"/>
              <a:gd name="connsiteY9" fmla="*/ 6307982 h 6307982"/>
              <a:gd name="connsiteX10" fmla="*/ 6204288 w 12376494"/>
              <a:gd name="connsiteY10" fmla="*/ 5855596 h 6307982"/>
              <a:gd name="connsiteX11" fmla="*/ 9331480 w 12376494"/>
              <a:gd name="connsiteY11" fmla="*/ 5858811 h 6307982"/>
              <a:gd name="connsiteX12" fmla="*/ 10240382 w 12376494"/>
              <a:gd name="connsiteY12" fmla="*/ 5861686 h 6307982"/>
              <a:gd name="connsiteX13" fmla="*/ 11160321 w 12376494"/>
              <a:gd name="connsiteY13" fmla="*/ 5869553 h 6307982"/>
              <a:gd name="connsiteX14" fmla="*/ 12318404 w 12376494"/>
              <a:gd name="connsiteY14" fmla="*/ 5868507 h 6307982"/>
              <a:gd name="connsiteX15" fmla="*/ 12344048 w 12376494"/>
              <a:gd name="connsiteY15" fmla="*/ 2579572 h 6307982"/>
              <a:gd name="connsiteX16" fmla="*/ 12334699 w 12376494"/>
              <a:gd name="connsiteY16" fmla="*/ 123500 h 6307982"/>
              <a:gd name="connsiteX17" fmla="*/ 11878870 w 12376494"/>
              <a:gd name="connsiteY17" fmla="*/ 76222 h 6307982"/>
              <a:gd name="connsiteX18" fmla="*/ 10349912 w 12376494"/>
              <a:gd name="connsiteY18" fmla="*/ 69666 h 6307982"/>
              <a:gd name="connsiteX19" fmla="*/ 7832972 w 12376494"/>
              <a:gd name="connsiteY19" fmla="*/ 23097 h 6307982"/>
              <a:gd name="connsiteX20" fmla="*/ 2315832 w 12376494"/>
              <a:gd name="connsiteY20" fmla="*/ 0 h 6307982"/>
              <a:gd name="connsiteX0" fmla="*/ 2315832 w 12376494"/>
              <a:gd name="connsiteY0" fmla="*/ 0 h 6226946"/>
              <a:gd name="connsiteX1" fmla="*/ 870249 w 12376494"/>
              <a:gd name="connsiteY1" fmla="*/ 10760 h 6226946"/>
              <a:gd name="connsiteX2" fmla="*/ 90600 w 12376494"/>
              <a:gd name="connsiteY2" fmla="*/ 15958 h 6226946"/>
              <a:gd name="connsiteX3" fmla="*/ 90599 w 12376494"/>
              <a:gd name="connsiteY3" fmla="*/ 792072 h 6226946"/>
              <a:gd name="connsiteX4" fmla="*/ 71443 w 12376494"/>
              <a:gd name="connsiteY4" fmla="*/ 1316890 h 6226946"/>
              <a:gd name="connsiteX5" fmla="*/ 60826 w 12376494"/>
              <a:gd name="connsiteY5" fmla="*/ 4542095 h 6226946"/>
              <a:gd name="connsiteX6" fmla="*/ 144079 w 12376494"/>
              <a:gd name="connsiteY6" fmla="*/ 5888744 h 6226946"/>
              <a:gd name="connsiteX7" fmla="*/ 1811499 w 12376494"/>
              <a:gd name="connsiteY7" fmla="*/ 5860679 h 6226946"/>
              <a:gd name="connsiteX8" fmla="*/ 3569467 w 12376494"/>
              <a:gd name="connsiteY8" fmla="*/ 5871365 h 6226946"/>
              <a:gd name="connsiteX9" fmla="*/ 4400036 w 12376494"/>
              <a:gd name="connsiteY9" fmla="*/ 6226946 h 6226946"/>
              <a:gd name="connsiteX10" fmla="*/ 6204288 w 12376494"/>
              <a:gd name="connsiteY10" fmla="*/ 5855596 h 6226946"/>
              <a:gd name="connsiteX11" fmla="*/ 9331480 w 12376494"/>
              <a:gd name="connsiteY11" fmla="*/ 5858811 h 6226946"/>
              <a:gd name="connsiteX12" fmla="*/ 10240382 w 12376494"/>
              <a:gd name="connsiteY12" fmla="*/ 5861686 h 6226946"/>
              <a:gd name="connsiteX13" fmla="*/ 11160321 w 12376494"/>
              <a:gd name="connsiteY13" fmla="*/ 5869553 h 6226946"/>
              <a:gd name="connsiteX14" fmla="*/ 12318404 w 12376494"/>
              <a:gd name="connsiteY14" fmla="*/ 5868507 h 6226946"/>
              <a:gd name="connsiteX15" fmla="*/ 12344048 w 12376494"/>
              <a:gd name="connsiteY15" fmla="*/ 2579572 h 6226946"/>
              <a:gd name="connsiteX16" fmla="*/ 12334699 w 12376494"/>
              <a:gd name="connsiteY16" fmla="*/ 123500 h 6226946"/>
              <a:gd name="connsiteX17" fmla="*/ 11878870 w 12376494"/>
              <a:gd name="connsiteY17" fmla="*/ 76222 h 6226946"/>
              <a:gd name="connsiteX18" fmla="*/ 10349912 w 12376494"/>
              <a:gd name="connsiteY18" fmla="*/ 69666 h 6226946"/>
              <a:gd name="connsiteX19" fmla="*/ 7832972 w 12376494"/>
              <a:gd name="connsiteY19" fmla="*/ 23097 h 6226946"/>
              <a:gd name="connsiteX20" fmla="*/ 2315832 w 12376494"/>
              <a:gd name="connsiteY20" fmla="*/ 0 h 6226946"/>
              <a:gd name="connsiteX0" fmla="*/ 2315832 w 12376494"/>
              <a:gd name="connsiteY0" fmla="*/ 0 h 6226946"/>
              <a:gd name="connsiteX1" fmla="*/ 870249 w 12376494"/>
              <a:gd name="connsiteY1" fmla="*/ 10760 h 6226946"/>
              <a:gd name="connsiteX2" fmla="*/ 90600 w 12376494"/>
              <a:gd name="connsiteY2" fmla="*/ 15958 h 6226946"/>
              <a:gd name="connsiteX3" fmla="*/ 90599 w 12376494"/>
              <a:gd name="connsiteY3" fmla="*/ 792072 h 6226946"/>
              <a:gd name="connsiteX4" fmla="*/ 71443 w 12376494"/>
              <a:gd name="connsiteY4" fmla="*/ 1316890 h 6226946"/>
              <a:gd name="connsiteX5" fmla="*/ 60826 w 12376494"/>
              <a:gd name="connsiteY5" fmla="*/ 4542095 h 6226946"/>
              <a:gd name="connsiteX6" fmla="*/ 144079 w 12376494"/>
              <a:gd name="connsiteY6" fmla="*/ 5888744 h 6226946"/>
              <a:gd name="connsiteX7" fmla="*/ 1811499 w 12376494"/>
              <a:gd name="connsiteY7" fmla="*/ 5860679 h 6226946"/>
              <a:gd name="connsiteX8" fmla="*/ 3569467 w 12376494"/>
              <a:gd name="connsiteY8" fmla="*/ 5871365 h 6226946"/>
              <a:gd name="connsiteX9" fmla="*/ 4400036 w 12376494"/>
              <a:gd name="connsiteY9" fmla="*/ 6226946 h 6226946"/>
              <a:gd name="connsiteX10" fmla="*/ 4412432 w 12376494"/>
              <a:gd name="connsiteY10" fmla="*/ 5855596 h 6226946"/>
              <a:gd name="connsiteX11" fmla="*/ 9331480 w 12376494"/>
              <a:gd name="connsiteY11" fmla="*/ 5858811 h 6226946"/>
              <a:gd name="connsiteX12" fmla="*/ 10240382 w 12376494"/>
              <a:gd name="connsiteY12" fmla="*/ 5861686 h 6226946"/>
              <a:gd name="connsiteX13" fmla="*/ 11160321 w 12376494"/>
              <a:gd name="connsiteY13" fmla="*/ 5869553 h 6226946"/>
              <a:gd name="connsiteX14" fmla="*/ 12318404 w 12376494"/>
              <a:gd name="connsiteY14" fmla="*/ 5868507 h 6226946"/>
              <a:gd name="connsiteX15" fmla="*/ 12344048 w 12376494"/>
              <a:gd name="connsiteY15" fmla="*/ 2579572 h 6226946"/>
              <a:gd name="connsiteX16" fmla="*/ 12334699 w 12376494"/>
              <a:gd name="connsiteY16" fmla="*/ 123500 h 6226946"/>
              <a:gd name="connsiteX17" fmla="*/ 11878870 w 12376494"/>
              <a:gd name="connsiteY17" fmla="*/ 76222 h 6226946"/>
              <a:gd name="connsiteX18" fmla="*/ 10349912 w 12376494"/>
              <a:gd name="connsiteY18" fmla="*/ 69666 h 6226946"/>
              <a:gd name="connsiteX19" fmla="*/ 7832972 w 12376494"/>
              <a:gd name="connsiteY19" fmla="*/ 23097 h 6226946"/>
              <a:gd name="connsiteX20" fmla="*/ 2315832 w 12376494"/>
              <a:gd name="connsiteY20" fmla="*/ 0 h 6226946"/>
              <a:gd name="connsiteX0" fmla="*/ 2315832 w 12376494"/>
              <a:gd name="connsiteY0" fmla="*/ 0 h 6210739"/>
              <a:gd name="connsiteX1" fmla="*/ 870249 w 12376494"/>
              <a:gd name="connsiteY1" fmla="*/ 10760 h 6210739"/>
              <a:gd name="connsiteX2" fmla="*/ 90600 w 12376494"/>
              <a:gd name="connsiteY2" fmla="*/ 15958 h 6210739"/>
              <a:gd name="connsiteX3" fmla="*/ 90599 w 12376494"/>
              <a:gd name="connsiteY3" fmla="*/ 792072 h 6210739"/>
              <a:gd name="connsiteX4" fmla="*/ 71443 w 12376494"/>
              <a:gd name="connsiteY4" fmla="*/ 1316890 h 6210739"/>
              <a:gd name="connsiteX5" fmla="*/ 60826 w 12376494"/>
              <a:gd name="connsiteY5" fmla="*/ 4542095 h 6210739"/>
              <a:gd name="connsiteX6" fmla="*/ 144079 w 12376494"/>
              <a:gd name="connsiteY6" fmla="*/ 5888744 h 6210739"/>
              <a:gd name="connsiteX7" fmla="*/ 1811499 w 12376494"/>
              <a:gd name="connsiteY7" fmla="*/ 5860679 h 6210739"/>
              <a:gd name="connsiteX8" fmla="*/ 3569467 w 12376494"/>
              <a:gd name="connsiteY8" fmla="*/ 5871365 h 6210739"/>
              <a:gd name="connsiteX9" fmla="*/ 4053225 w 12376494"/>
              <a:gd name="connsiteY9" fmla="*/ 6210739 h 6210739"/>
              <a:gd name="connsiteX10" fmla="*/ 4412432 w 12376494"/>
              <a:gd name="connsiteY10" fmla="*/ 5855596 h 6210739"/>
              <a:gd name="connsiteX11" fmla="*/ 9331480 w 12376494"/>
              <a:gd name="connsiteY11" fmla="*/ 5858811 h 6210739"/>
              <a:gd name="connsiteX12" fmla="*/ 10240382 w 12376494"/>
              <a:gd name="connsiteY12" fmla="*/ 5861686 h 6210739"/>
              <a:gd name="connsiteX13" fmla="*/ 11160321 w 12376494"/>
              <a:gd name="connsiteY13" fmla="*/ 5869553 h 6210739"/>
              <a:gd name="connsiteX14" fmla="*/ 12318404 w 12376494"/>
              <a:gd name="connsiteY14" fmla="*/ 5868507 h 6210739"/>
              <a:gd name="connsiteX15" fmla="*/ 12344048 w 12376494"/>
              <a:gd name="connsiteY15" fmla="*/ 2579572 h 6210739"/>
              <a:gd name="connsiteX16" fmla="*/ 12334699 w 12376494"/>
              <a:gd name="connsiteY16" fmla="*/ 123500 h 6210739"/>
              <a:gd name="connsiteX17" fmla="*/ 11878870 w 12376494"/>
              <a:gd name="connsiteY17" fmla="*/ 76222 h 6210739"/>
              <a:gd name="connsiteX18" fmla="*/ 10349912 w 12376494"/>
              <a:gd name="connsiteY18" fmla="*/ 69666 h 6210739"/>
              <a:gd name="connsiteX19" fmla="*/ 7832972 w 12376494"/>
              <a:gd name="connsiteY19" fmla="*/ 23097 h 6210739"/>
              <a:gd name="connsiteX20" fmla="*/ 2315832 w 12376494"/>
              <a:gd name="connsiteY20" fmla="*/ 0 h 6210739"/>
              <a:gd name="connsiteX0" fmla="*/ 2278199 w 12338861"/>
              <a:gd name="connsiteY0" fmla="*/ 0 h 6210739"/>
              <a:gd name="connsiteX1" fmla="*/ 832616 w 12338861"/>
              <a:gd name="connsiteY1" fmla="*/ 10760 h 6210739"/>
              <a:gd name="connsiteX2" fmla="*/ 52967 w 12338861"/>
              <a:gd name="connsiteY2" fmla="*/ 15958 h 6210739"/>
              <a:gd name="connsiteX3" fmla="*/ 52966 w 12338861"/>
              <a:gd name="connsiteY3" fmla="*/ 792072 h 6210739"/>
              <a:gd name="connsiteX4" fmla="*/ 33810 w 12338861"/>
              <a:gd name="connsiteY4" fmla="*/ 1316890 h 6210739"/>
              <a:gd name="connsiteX5" fmla="*/ 23193 w 12338861"/>
              <a:gd name="connsiteY5" fmla="*/ 4542095 h 6210739"/>
              <a:gd name="connsiteX6" fmla="*/ 106446 w 12338861"/>
              <a:gd name="connsiteY6" fmla="*/ 5888744 h 6210739"/>
              <a:gd name="connsiteX7" fmla="*/ 1253649 w 12338861"/>
              <a:gd name="connsiteY7" fmla="*/ 5860679 h 6210739"/>
              <a:gd name="connsiteX8" fmla="*/ 3531834 w 12338861"/>
              <a:gd name="connsiteY8" fmla="*/ 5871365 h 6210739"/>
              <a:gd name="connsiteX9" fmla="*/ 4015592 w 12338861"/>
              <a:gd name="connsiteY9" fmla="*/ 6210739 h 6210739"/>
              <a:gd name="connsiteX10" fmla="*/ 4374799 w 12338861"/>
              <a:gd name="connsiteY10" fmla="*/ 5855596 h 6210739"/>
              <a:gd name="connsiteX11" fmla="*/ 9293847 w 12338861"/>
              <a:gd name="connsiteY11" fmla="*/ 5858811 h 6210739"/>
              <a:gd name="connsiteX12" fmla="*/ 10202749 w 12338861"/>
              <a:gd name="connsiteY12" fmla="*/ 5861686 h 6210739"/>
              <a:gd name="connsiteX13" fmla="*/ 11122688 w 12338861"/>
              <a:gd name="connsiteY13" fmla="*/ 5869553 h 6210739"/>
              <a:gd name="connsiteX14" fmla="*/ 12280771 w 12338861"/>
              <a:gd name="connsiteY14" fmla="*/ 5868507 h 6210739"/>
              <a:gd name="connsiteX15" fmla="*/ 12306415 w 12338861"/>
              <a:gd name="connsiteY15" fmla="*/ 2579572 h 6210739"/>
              <a:gd name="connsiteX16" fmla="*/ 12297066 w 12338861"/>
              <a:gd name="connsiteY16" fmla="*/ 123500 h 6210739"/>
              <a:gd name="connsiteX17" fmla="*/ 11841237 w 12338861"/>
              <a:gd name="connsiteY17" fmla="*/ 76222 h 6210739"/>
              <a:gd name="connsiteX18" fmla="*/ 10312279 w 12338861"/>
              <a:gd name="connsiteY18" fmla="*/ 69666 h 6210739"/>
              <a:gd name="connsiteX19" fmla="*/ 7795339 w 12338861"/>
              <a:gd name="connsiteY19" fmla="*/ 23097 h 6210739"/>
              <a:gd name="connsiteX20" fmla="*/ 2278199 w 12338861"/>
              <a:gd name="connsiteY20" fmla="*/ 0 h 6210739"/>
              <a:gd name="connsiteX0" fmla="*/ 2278199 w 12338861"/>
              <a:gd name="connsiteY0" fmla="*/ 0 h 6210739"/>
              <a:gd name="connsiteX1" fmla="*/ 832616 w 12338861"/>
              <a:gd name="connsiteY1" fmla="*/ 10760 h 6210739"/>
              <a:gd name="connsiteX2" fmla="*/ 52967 w 12338861"/>
              <a:gd name="connsiteY2" fmla="*/ 15958 h 6210739"/>
              <a:gd name="connsiteX3" fmla="*/ 52966 w 12338861"/>
              <a:gd name="connsiteY3" fmla="*/ 792072 h 6210739"/>
              <a:gd name="connsiteX4" fmla="*/ 33810 w 12338861"/>
              <a:gd name="connsiteY4" fmla="*/ 1316890 h 6210739"/>
              <a:gd name="connsiteX5" fmla="*/ 23193 w 12338861"/>
              <a:gd name="connsiteY5" fmla="*/ 4542095 h 6210739"/>
              <a:gd name="connsiteX6" fmla="*/ 106446 w 12338861"/>
              <a:gd name="connsiteY6" fmla="*/ 5888744 h 6210739"/>
              <a:gd name="connsiteX7" fmla="*/ 1253649 w 12338861"/>
              <a:gd name="connsiteY7" fmla="*/ 5860679 h 6210739"/>
              <a:gd name="connsiteX8" fmla="*/ 2867119 w 12338861"/>
              <a:gd name="connsiteY8" fmla="*/ 5855158 h 6210739"/>
              <a:gd name="connsiteX9" fmla="*/ 4015592 w 12338861"/>
              <a:gd name="connsiteY9" fmla="*/ 6210739 h 6210739"/>
              <a:gd name="connsiteX10" fmla="*/ 4374799 w 12338861"/>
              <a:gd name="connsiteY10" fmla="*/ 5855596 h 6210739"/>
              <a:gd name="connsiteX11" fmla="*/ 9293847 w 12338861"/>
              <a:gd name="connsiteY11" fmla="*/ 5858811 h 6210739"/>
              <a:gd name="connsiteX12" fmla="*/ 10202749 w 12338861"/>
              <a:gd name="connsiteY12" fmla="*/ 5861686 h 6210739"/>
              <a:gd name="connsiteX13" fmla="*/ 11122688 w 12338861"/>
              <a:gd name="connsiteY13" fmla="*/ 5869553 h 6210739"/>
              <a:gd name="connsiteX14" fmla="*/ 12280771 w 12338861"/>
              <a:gd name="connsiteY14" fmla="*/ 5868507 h 6210739"/>
              <a:gd name="connsiteX15" fmla="*/ 12306415 w 12338861"/>
              <a:gd name="connsiteY15" fmla="*/ 2579572 h 6210739"/>
              <a:gd name="connsiteX16" fmla="*/ 12297066 w 12338861"/>
              <a:gd name="connsiteY16" fmla="*/ 123500 h 6210739"/>
              <a:gd name="connsiteX17" fmla="*/ 11841237 w 12338861"/>
              <a:gd name="connsiteY17" fmla="*/ 76222 h 6210739"/>
              <a:gd name="connsiteX18" fmla="*/ 10312279 w 12338861"/>
              <a:gd name="connsiteY18" fmla="*/ 69666 h 6210739"/>
              <a:gd name="connsiteX19" fmla="*/ 7795339 w 12338861"/>
              <a:gd name="connsiteY19" fmla="*/ 23097 h 6210739"/>
              <a:gd name="connsiteX20" fmla="*/ 2278199 w 12338861"/>
              <a:gd name="connsiteY20" fmla="*/ 0 h 6210739"/>
              <a:gd name="connsiteX0" fmla="*/ 2278199 w 12338861"/>
              <a:gd name="connsiteY0" fmla="*/ 0 h 6178324"/>
              <a:gd name="connsiteX1" fmla="*/ 832616 w 12338861"/>
              <a:gd name="connsiteY1" fmla="*/ 10760 h 6178324"/>
              <a:gd name="connsiteX2" fmla="*/ 52967 w 12338861"/>
              <a:gd name="connsiteY2" fmla="*/ 15958 h 6178324"/>
              <a:gd name="connsiteX3" fmla="*/ 52966 w 12338861"/>
              <a:gd name="connsiteY3" fmla="*/ 792072 h 6178324"/>
              <a:gd name="connsiteX4" fmla="*/ 33810 w 12338861"/>
              <a:gd name="connsiteY4" fmla="*/ 1316890 h 6178324"/>
              <a:gd name="connsiteX5" fmla="*/ 23193 w 12338861"/>
              <a:gd name="connsiteY5" fmla="*/ 4542095 h 6178324"/>
              <a:gd name="connsiteX6" fmla="*/ 106446 w 12338861"/>
              <a:gd name="connsiteY6" fmla="*/ 5888744 h 6178324"/>
              <a:gd name="connsiteX7" fmla="*/ 1253649 w 12338861"/>
              <a:gd name="connsiteY7" fmla="*/ 5860679 h 6178324"/>
              <a:gd name="connsiteX8" fmla="*/ 2867119 w 12338861"/>
              <a:gd name="connsiteY8" fmla="*/ 5855158 h 6178324"/>
              <a:gd name="connsiteX9" fmla="*/ 3350877 w 12338861"/>
              <a:gd name="connsiteY9" fmla="*/ 6178324 h 6178324"/>
              <a:gd name="connsiteX10" fmla="*/ 4374799 w 12338861"/>
              <a:gd name="connsiteY10" fmla="*/ 5855596 h 6178324"/>
              <a:gd name="connsiteX11" fmla="*/ 9293847 w 12338861"/>
              <a:gd name="connsiteY11" fmla="*/ 5858811 h 6178324"/>
              <a:gd name="connsiteX12" fmla="*/ 10202749 w 12338861"/>
              <a:gd name="connsiteY12" fmla="*/ 5861686 h 6178324"/>
              <a:gd name="connsiteX13" fmla="*/ 11122688 w 12338861"/>
              <a:gd name="connsiteY13" fmla="*/ 5869553 h 6178324"/>
              <a:gd name="connsiteX14" fmla="*/ 12280771 w 12338861"/>
              <a:gd name="connsiteY14" fmla="*/ 5868507 h 6178324"/>
              <a:gd name="connsiteX15" fmla="*/ 12306415 w 12338861"/>
              <a:gd name="connsiteY15" fmla="*/ 2579572 h 6178324"/>
              <a:gd name="connsiteX16" fmla="*/ 12297066 w 12338861"/>
              <a:gd name="connsiteY16" fmla="*/ 123500 h 6178324"/>
              <a:gd name="connsiteX17" fmla="*/ 11841237 w 12338861"/>
              <a:gd name="connsiteY17" fmla="*/ 76222 h 6178324"/>
              <a:gd name="connsiteX18" fmla="*/ 10312279 w 12338861"/>
              <a:gd name="connsiteY18" fmla="*/ 69666 h 6178324"/>
              <a:gd name="connsiteX19" fmla="*/ 7795339 w 12338861"/>
              <a:gd name="connsiteY19" fmla="*/ 23097 h 6178324"/>
              <a:gd name="connsiteX20" fmla="*/ 2278199 w 12338861"/>
              <a:gd name="connsiteY20" fmla="*/ 0 h 6178324"/>
              <a:gd name="connsiteX0" fmla="*/ 2278199 w 12338861"/>
              <a:gd name="connsiteY0" fmla="*/ 0 h 6178324"/>
              <a:gd name="connsiteX1" fmla="*/ 832616 w 12338861"/>
              <a:gd name="connsiteY1" fmla="*/ 10760 h 6178324"/>
              <a:gd name="connsiteX2" fmla="*/ 52967 w 12338861"/>
              <a:gd name="connsiteY2" fmla="*/ 15958 h 6178324"/>
              <a:gd name="connsiteX3" fmla="*/ 52966 w 12338861"/>
              <a:gd name="connsiteY3" fmla="*/ 792072 h 6178324"/>
              <a:gd name="connsiteX4" fmla="*/ 33810 w 12338861"/>
              <a:gd name="connsiteY4" fmla="*/ 1316890 h 6178324"/>
              <a:gd name="connsiteX5" fmla="*/ 23193 w 12338861"/>
              <a:gd name="connsiteY5" fmla="*/ 4542095 h 6178324"/>
              <a:gd name="connsiteX6" fmla="*/ 106446 w 12338861"/>
              <a:gd name="connsiteY6" fmla="*/ 5888744 h 6178324"/>
              <a:gd name="connsiteX7" fmla="*/ 1253649 w 12338861"/>
              <a:gd name="connsiteY7" fmla="*/ 5860679 h 6178324"/>
              <a:gd name="connsiteX8" fmla="*/ 2867119 w 12338861"/>
              <a:gd name="connsiteY8" fmla="*/ 5855158 h 6178324"/>
              <a:gd name="connsiteX9" fmla="*/ 3350877 w 12338861"/>
              <a:gd name="connsiteY9" fmla="*/ 6178324 h 6178324"/>
              <a:gd name="connsiteX10" fmla="*/ 3594480 w 12338861"/>
              <a:gd name="connsiteY10" fmla="*/ 5823181 h 6178324"/>
              <a:gd name="connsiteX11" fmla="*/ 9293847 w 12338861"/>
              <a:gd name="connsiteY11" fmla="*/ 5858811 h 6178324"/>
              <a:gd name="connsiteX12" fmla="*/ 10202749 w 12338861"/>
              <a:gd name="connsiteY12" fmla="*/ 5861686 h 6178324"/>
              <a:gd name="connsiteX13" fmla="*/ 11122688 w 12338861"/>
              <a:gd name="connsiteY13" fmla="*/ 5869553 h 6178324"/>
              <a:gd name="connsiteX14" fmla="*/ 12280771 w 12338861"/>
              <a:gd name="connsiteY14" fmla="*/ 5868507 h 6178324"/>
              <a:gd name="connsiteX15" fmla="*/ 12306415 w 12338861"/>
              <a:gd name="connsiteY15" fmla="*/ 2579572 h 6178324"/>
              <a:gd name="connsiteX16" fmla="*/ 12297066 w 12338861"/>
              <a:gd name="connsiteY16" fmla="*/ 123500 h 6178324"/>
              <a:gd name="connsiteX17" fmla="*/ 11841237 w 12338861"/>
              <a:gd name="connsiteY17" fmla="*/ 76222 h 6178324"/>
              <a:gd name="connsiteX18" fmla="*/ 10312279 w 12338861"/>
              <a:gd name="connsiteY18" fmla="*/ 69666 h 6178324"/>
              <a:gd name="connsiteX19" fmla="*/ 7795339 w 12338861"/>
              <a:gd name="connsiteY19" fmla="*/ 23097 h 6178324"/>
              <a:gd name="connsiteX20" fmla="*/ 2278199 w 12338861"/>
              <a:gd name="connsiteY20" fmla="*/ 0 h 6178324"/>
              <a:gd name="connsiteX0" fmla="*/ 2278199 w 12338861"/>
              <a:gd name="connsiteY0" fmla="*/ 0 h 6178324"/>
              <a:gd name="connsiteX1" fmla="*/ 832616 w 12338861"/>
              <a:gd name="connsiteY1" fmla="*/ 10760 h 6178324"/>
              <a:gd name="connsiteX2" fmla="*/ 52967 w 12338861"/>
              <a:gd name="connsiteY2" fmla="*/ 15958 h 6178324"/>
              <a:gd name="connsiteX3" fmla="*/ 52966 w 12338861"/>
              <a:gd name="connsiteY3" fmla="*/ 792072 h 6178324"/>
              <a:gd name="connsiteX4" fmla="*/ 33810 w 12338861"/>
              <a:gd name="connsiteY4" fmla="*/ 1316890 h 6178324"/>
              <a:gd name="connsiteX5" fmla="*/ 23193 w 12338861"/>
              <a:gd name="connsiteY5" fmla="*/ 4542095 h 6178324"/>
              <a:gd name="connsiteX6" fmla="*/ 106446 w 12338861"/>
              <a:gd name="connsiteY6" fmla="*/ 5888744 h 6178324"/>
              <a:gd name="connsiteX7" fmla="*/ 1253649 w 12338861"/>
              <a:gd name="connsiteY7" fmla="*/ 5860679 h 6178324"/>
              <a:gd name="connsiteX8" fmla="*/ 2867119 w 12338861"/>
              <a:gd name="connsiteY8" fmla="*/ 5855158 h 6178324"/>
              <a:gd name="connsiteX9" fmla="*/ 3350877 w 12338861"/>
              <a:gd name="connsiteY9" fmla="*/ 6178324 h 6178324"/>
              <a:gd name="connsiteX10" fmla="*/ 3594480 w 12338861"/>
              <a:gd name="connsiteY10" fmla="*/ 5823181 h 6178324"/>
              <a:gd name="connsiteX11" fmla="*/ 7964411 w 12338861"/>
              <a:gd name="connsiteY11" fmla="*/ 5858811 h 6178324"/>
              <a:gd name="connsiteX12" fmla="*/ 10202749 w 12338861"/>
              <a:gd name="connsiteY12" fmla="*/ 5861686 h 6178324"/>
              <a:gd name="connsiteX13" fmla="*/ 11122688 w 12338861"/>
              <a:gd name="connsiteY13" fmla="*/ 5869553 h 6178324"/>
              <a:gd name="connsiteX14" fmla="*/ 12280771 w 12338861"/>
              <a:gd name="connsiteY14" fmla="*/ 5868507 h 6178324"/>
              <a:gd name="connsiteX15" fmla="*/ 12306415 w 12338861"/>
              <a:gd name="connsiteY15" fmla="*/ 2579572 h 6178324"/>
              <a:gd name="connsiteX16" fmla="*/ 12297066 w 12338861"/>
              <a:gd name="connsiteY16" fmla="*/ 123500 h 6178324"/>
              <a:gd name="connsiteX17" fmla="*/ 11841237 w 12338861"/>
              <a:gd name="connsiteY17" fmla="*/ 76222 h 6178324"/>
              <a:gd name="connsiteX18" fmla="*/ 10312279 w 12338861"/>
              <a:gd name="connsiteY18" fmla="*/ 69666 h 6178324"/>
              <a:gd name="connsiteX19" fmla="*/ 7795339 w 12338861"/>
              <a:gd name="connsiteY19" fmla="*/ 23097 h 6178324"/>
              <a:gd name="connsiteX20" fmla="*/ 2278199 w 12338861"/>
              <a:gd name="connsiteY20" fmla="*/ 0 h 6178324"/>
              <a:gd name="connsiteX0" fmla="*/ 2278199 w 12338861"/>
              <a:gd name="connsiteY0" fmla="*/ 0 h 6178324"/>
              <a:gd name="connsiteX1" fmla="*/ 832616 w 12338861"/>
              <a:gd name="connsiteY1" fmla="*/ 10760 h 6178324"/>
              <a:gd name="connsiteX2" fmla="*/ 52967 w 12338861"/>
              <a:gd name="connsiteY2" fmla="*/ 15958 h 6178324"/>
              <a:gd name="connsiteX3" fmla="*/ 52966 w 12338861"/>
              <a:gd name="connsiteY3" fmla="*/ 792072 h 6178324"/>
              <a:gd name="connsiteX4" fmla="*/ 33810 w 12338861"/>
              <a:gd name="connsiteY4" fmla="*/ 1316890 h 6178324"/>
              <a:gd name="connsiteX5" fmla="*/ 23193 w 12338861"/>
              <a:gd name="connsiteY5" fmla="*/ 4542095 h 6178324"/>
              <a:gd name="connsiteX6" fmla="*/ 106446 w 12338861"/>
              <a:gd name="connsiteY6" fmla="*/ 5888744 h 6178324"/>
              <a:gd name="connsiteX7" fmla="*/ 1253649 w 12338861"/>
              <a:gd name="connsiteY7" fmla="*/ 5860679 h 6178324"/>
              <a:gd name="connsiteX8" fmla="*/ 2867119 w 12338861"/>
              <a:gd name="connsiteY8" fmla="*/ 5855158 h 6178324"/>
              <a:gd name="connsiteX9" fmla="*/ 3350877 w 12338861"/>
              <a:gd name="connsiteY9" fmla="*/ 6178324 h 6178324"/>
              <a:gd name="connsiteX10" fmla="*/ 3594480 w 12338861"/>
              <a:gd name="connsiteY10" fmla="*/ 5823181 h 6178324"/>
              <a:gd name="connsiteX11" fmla="*/ 7964411 w 12338861"/>
              <a:gd name="connsiteY11" fmla="*/ 5858811 h 6178324"/>
              <a:gd name="connsiteX12" fmla="*/ 11122688 w 12338861"/>
              <a:gd name="connsiteY12" fmla="*/ 5869553 h 6178324"/>
              <a:gd name="connsiteX13" fmla="*/ 12280771 w 12338861"/>
              <a:gd name="connsiteY13" fmla="*/ 5868507 h 6178324"/>
              <a:gd name="connsiteX14" fmla="*/ 12306415 w 12338861"/>
              <a:gd name="connsiteY14" fmla="*/ 2579572 h 6178324"/>
              <a:gd name="connsiteX15" fmla="*/ 12297066 w 12338861"/>
              <a:gd name="connsiteY15" fmla="*/ 123500 h 6178324"/>
              <a:gd name="connsiteX16" fmla="*/ 11841237 w 12338861"/>
              <a:gd name="connsiteY16" fmla="*/ 76222 h 6178324"/>
              <a:gd name="connsiteX17" fmla="*/ 10312279 w 12338861"/>
              <a:gd name="connsiteY17" fmla="*/ 69666 h 6178324"/>
              <a:gd name="connsiteX18" fmla="*/ 7795339 w 12338861"/>
              <a:gd name="connsiteY18" fmla="*/ 23097 h 6178324"/>
              <a:gd name="connsiteX19" fmla="*/ 2278199 w 12338861"/>
              <a:gd name="connsiteY19" fmla="*/ 0 h 6178324"/>
              <a:gd name="connsiteX0" fmla="*/ 2278199 w 12338861"/>
              <a:gd name="connsiteY0" fmla="*/ 0 h 6220585"/>
              <a:gd name="connsiteX1" fmla="*/ 832616 w 12338861"/>
              <a:gd name="connsiteY1" fmla="*/ 10760 h 6220585"/>
              <a:gd name="connsiteX2" fmla="*/ 52967 w 12338861"/>
              <a:gd name="connsiteY2" fmla="*/ 15958 h 6220585"/>
              <a:gd name="connsiteX3" fmla="*/ 52966 w 12338861"/>
              <a:gd name="connsiteY3" fmla="*/ 792072 h 6220585"/>
              <a:gd name="connsiteX4" fmla="*/ 33810 w 12338861"/>
              <a:gd name="connsiteY4" fmla="*/ 1316890 h 6220585"/>
              <a:gd name="connsiteX5" fmla="*/ 23193 w 12338861"/>
              <a:gd name="connsiteY5" fmla="*/ 4542095 h 6220585"/>
              <a:gd name="connsiteX6" fmla="*/ 106446 w 12338861"/>
              <a:gd name="connsiteY6" fmla="*/ 5888744 h 6220585"/>
              <a:gd name="connsiteX7" fmla="*/ 1253649 w 12338861"/>
              <a:gd name="connsiteY7" fmla="*/ 5860679 h 6220585"/>
              <a:gd name="connsiteX8" fmla="*/ 2867119 w 12338861"/>
              <a:gd name="connsiteY8" fmla="*/ 5855158 h 6220585"/>
              <a:gd name="connsiteX9" fmla="*/ 3350884 w 12338861"/>
              <a:gd name="connsiteY9" fmla="*/ 6220586 h 6220585"/>
              <a:gd name="connsiteX10" fmla="*/ 3594480 w 12338861"/>
              <a:gd name="connsiteY10" fmla="*/ 5823181 h 6220585"/>
              <a:gd name="connsiteX11" fmla="*/ 7964411 w 12338861"/>
              <a:gd name="connsiteY11" fmla="*/ 5858811 h 6220585"/>
              <a:gd name="connsiteX12" fmla="*/ 11122688 w 12338861"/>
              <a:gd name="connsiteY12" fmla="*/ 5869553 h 6220585"/>
              <a:gd name="connsiteX13" fmla="*/ 12280771 w 12338861"/>
              <a:gd name="connsiteY13" fmla="*/ 5868507 h 6220585"/>
              <a:gd name="connsiteX14" fmla="*/ 12306415 w 12338861"/>
              <a:gd name="connsiteY14" fmla="*/ 2579572 h 6220585"/>
              <a:gd name="connsiteX15" fmla="*/ 12297066 w 12338861"/>
              <a:gd name="connsiteY15" fmla="*/ 123500 h 6220585"/>
              <a:gd name="connsiteX16" fmla="*/ 11841237 w 12338861"/>
              <a:gd name="connsiteY16" fmla="*/ 76222 h 6220585"/>
              <a:gd name="connsiteX17" fmla="*/ 10312279 w 12338861"/>
              <a:gd name="connsiteY17" fmla="*/ 69666 h 6220585"/>
              <a:gd name="connsiteX18" fmla="*/ 7795339 w 12338861"/>
              <a:gd name="connsiteY18" fmla="*/ 23097 h 6220585"/>
              <a:gd name="connsiteX19" fmla="*/ 2278199 w 12338861"/>
              <a:gd name="connsiteY19" fmla="*/ 0 h 6220585"/>
              <a:gd name="connsiteX0" fmla="*/ 2278199 w 12338861"/>
              <a:gd name="connsiteY0" fmla="*/ 0 h 6220586"/>
              <a:gd name="connsiteX1" fmla="*/ 832616 w 12338861"/>
              <a:gd name="connsiteY1" fmla="*/ 10760 h 6220586"/>
              <a:gd name="connsiteX2" fmla="*/ 52967 w 12338861"/>
              <a:gd name="connsiteY2" fmla="*/ 15958 h 6220586"/>
              <a:gd name="connsiteX3" fmla="*/ 52966 w 12338861"/>
              <a:gd name="connsiteY3" fmla="*/ 792072 h 6220586"/>
              <a:gd name="connsiteX4" fmla="*/ 33810 w 12338861"/>
              <a:gd name="connsiteY4" fmla="*/ 1316890 h 6220586"/>
              <a:gd name="connsiteX5" fmla="*/ 23193 w 12338861"/>
              <a:gd name="connsiteY5" fmla="*/ 4542095 h 6220586"/>
              <a:gd name="connsiteX6" fmla="*/ 106446 w 12338861"/>
              <a:gd name="connsiteY6" fmla="*/ 5888744 h 6220586"/>
              <a:gd name="connsiteX7" fmla="*/ 1253649 w 12338861"/>
              <a:gd name="connsiteY7" fmla="*/ 5860679 h 6220586"/>
              <a:gd name="connsiteX8" fmla="*/ 2867119 w 12338861"/>
              <a:gd name="connsiteY8" fmla="*/ 5855158 h 6220586"/>
              <a:gd name="connsiteX9" fmla="*/ 3350884 w 12338861"/>
              <a:gd name="connsiteY9" fmla="*/ 6220586 h 6220586"/>
              <a:gd name="connsiteX10" fmla="*/ 3594480 w 12338861"/>
              <a:gd name="connsiteY10" fmla="*/ 5823181 h 6220586"/>
              <a:gd name="connsiteX11" fmla="*/ 7964411 w 12338861"/>
              <a:gd name="connsiteY11" fmla="*/ 5858811 h 6220586"/>
              <a:gd name="connsiteX12" fmla="*/ 11122688 w 12338861"/>
              <a:gd name="connsiteY12" fmla="*/ 5869553 h 6220586"/>
              <a:gd name="connsiteX13" fmla="*/ 12280771 w 12338861"/>
              <a:gd name="connsiteY13" fmla="*/ 5868507 h 6220586"/>
              <a:gd name="connsiteX14" fmla="*/ 12306415 w 12338861"/>
              <a:gd name="connsiteY14" fmla="*/ 2579572 h 6220586"/>
              <a:gd name="connsiteX15" fmla="*/ 12297066 w 12338861"/>
              <a:gd name="connsiteY15" fmla="*/ 123500 h 6220586"/>
              <a:gd name="connsiteX16" fmla="*/ 11841237 w 12338861"/>
              <a:gd name="connsiteY16" fmla="*/ 76222 h 6220586"/>
              <a:gd name="connsiteX17" fmla="*/ 10312279 w 12338861"/>
              <a:gd name="connsiteY17" fmla="*/ 69666 h 6220586"/>
              <a:gd name="connsiteX18" fmla="*/ 7795339 w 12338861"/>
              <a:gd name="connsiteY18" fmla="*/ 23097 h 6220586"/>
              <a:gd name="connsiteX19" fmla="*/ 2278199 w 12338861"/>
              <a:gd name="connsiteY19" fmla="*/ 0 h 6220586"/>
              <a:gd name="connsiteX0" fmla="*/ 2278199 w 12338861"/>
              <a:gd name="connsiteY0" fmla="*/ 0 h 6220586"/>
              <a:gd name="connsiteX1" fmla="*/ 832616 w 12338861"/>
              <a:gd name="connsiteY1" fmla="*/ 10760 h 6220586"/>
              <a:gd name="connsiteX2" fmla="*/ 52967 w 12338861"/>
              <a:gd name="connsiteY2" fmla="*/ 15958 h 6220586"/>
              <a:gd name="connsiteX3" fmla="*/ 52966 w 12338861"/>
              <a:gd name="connsiteY3" fmla="*/ 792072 h 6220586"/>
              <a:gd name="connsiteX4" fmla="*/ 33810 w 12338861"/>
              <a:gd name="connsiteY4" fmla="*/ 1316890 h 6220586"/>
              <a:gd name="connsiteX5" fmla="*/ 23193 w 12338861"/>
              <a:gd name="connsiteY5" fmla="*/ 4542095 h 6220586"/>
              <a:gd name="connsiteX6" fmla="*/ 106446 w 12338861"/>
              <a:gd name="connsiteY6" fmla="*/ 5888744 h 6220586"/>
              <a:gd name="connsiteX7" fmla="*/ 1253649 w 12338861"/>
              <a:gd name="connsiteY7" fmla="*/ 5860679 h 6220586"/>
              <a:gd name="connsiteX8" fmla="*/ 2867119 w 12338861"/>
              <a:gd name="connsiteY8" fmla="*/ 5855158 h 6220586"/>
              <a:gd name="connsiteX9" fmla="*/ 3350884 w 12338861"/>
              <a:gd name="connsiteY9" fmla="*/ 6220586 h 6220586"/>
              <a:gd name="connsiteX10" fmla="*/ 3594480 w 12338861"/>
              <a:gd name="connsiteY10" fmla="*/ 5823181 h 6220586"/>
              <a:gd name="connsiteX11" fmla="*/ 7964411 w 12338861"/>
              <a:gd name="connsiteY11" fmla="*/ 5858811 h 6220586"/>
              <a:gd name="connsiteX12" fmla="*/ 11122688 w 12338861"/>
              <a:gd name="connsiteY12" fmla="*/ 5869553 h 6220586"/>
              <a:gd name="connsiteX13" fmla="*/ 12280771 w 12338861"/>
              <a:gd name="connsiteY13" fmla="*/ 5868507 h 6220586"/>
              <a:gd name="connsiteX14" fmla="*/ 12306415 w 12338861"/>
              <a:gd name="connsiteY14" fmla="*/ 2579572 h 6220586"/>
              <a:gd name="connsiteX15" fmla="*/ 12297066 w 12338861"/>
              <a:gd name="connsiteY15" fmla="*/ 123500 h 6220586"/>
              <a:gd name="connsiteX16" fmla="*/ 11841237 w 12338861"/>
              <a:gd name="connsiteY16" fmla="*/ 76222 h 6220586"/>
              <a:gd name="connsiteX17" fmla="*/ 10312279 w 12338861"/>
              <a:gd name="connsiteY17" fmla="*/ 69666 h 6220586"/>
              <a:gd name="connsiteX18" fmla="*/ 7795339 w 12338861"/>
              <a:gd name="connsiteY18" fmla="*/ 23097 h 6220586"/>
              <a:gd name="connsiteX19" fmla="*/ 2278199 w 12338861"/>
              <a:gd name="connsiteY19" fmla="*/ 0 h 6220586"/>
              <a:gd name="connsiteX0" fmla="*/ 2306734 w 12367396"/>
              <a:gd name="connsiteY0" fmla="*/ 0 h 6220586"/>
              <a:gd name="connsiteX1" fmla="*/ 861151 w 12367396"/>
              <a:gd name="connsiteY1" fmla="*/ 10760 h 6220586"/>
              <a:gd name="connsiteX2" fmla="*/ 81502 w 12367396"/>
              <a:gd name="connsiteY2" fmla="*/ 15958 h 6220586"/>
              <a:gd name="connsiteX3" fmla="*/ 81501 w 12367396"/>
              <a:gd name="connsiteY3" fmla="*/ 792072 h 6220586"/>
              <a:gd name="connsiteX4" fmla="*/ 62345 w 12367396"/>
              <a:gd name="connsiteY4" fmla="*/ 1316890 h 6220586"/>
              <a:gd name="connsiteX5" fmla="*/ 51728 w 12367396"/>
              <a:gd name="connsiteY5" fmla="*/ 4542095 h 6220586"/>
              <a:gd name="connsiteX6" fmla="*/ 93112 w 12367396"/>
              <a:gd name="connsiteY6" fmla="*/ 5865265 h 6220586"/>
              <a:gd name="connsiteX7" fmla="*/ 1282184 w 12367396"/>
              <a:gd name="connsiteY7" fmla="*/ 5860679 h 6220586"/>
              <a:gd name="connsiteX8" fmla="*/ 2895654 w 12367396"/>
              <a:gd name="connsiteY8" fmla="*/ 5855158 h 6220586"/>
              <a:gd name="connsiteX9" fmla="*/ 3379419 w 12367396"/>
              <a:gd name="connsiteY9" fmla="*/ 6220586 h 6220586"/>
              <a:gd name="connsiteX10" fmla="*/ 3623015 w 12367396"/>
              <a:gd name="connsiteY10" fmla="*/ 5823181 h 6220586"/>
              <a:gd name="connsiteX11" fmla="*/ 7992946 w 12367396"/>
              <a:gd name="connsiteY11" fmla="*/ 5858811 h 6220586"/>
              <a:gd name="connsiteX12" fmla="*/ 11151223 w 12367396"/>
              <a:gd name="connsiteY12" fmla="*/ 5869553 h 6220586"/>
              <a:gd name="connsiteX13" fmla="*/ 12309306 w 12367396"/>
              <a:gd name="connsiteY13" fmla="*/ 5868507 h 6220586"/>
              <a:gd name="connsiteX14" fmla="*/ 12334950 w 12367396"/>
              <a:gd name="connsiteY14" fmla="*/ 2579572 h 6220586"/>
              <a:gd name="connsiteX15" fmla="*/ 12325601 w 12367396"/>
              <a:gd name="connsiteY15" fmla="*/ 123500 h 6220586"/>
              <a:gd name="connsiteX16" fmla="*/ 11869772 w 12367396"/>
              <a:gd name="connsiteY16" fmla="*/ 76222 h 6220586"/>
              <a:gd name="connsiteX17" fmla="*/ 10340814 w 12367396"/>
              <a:gd name="connsiteY17" fmla="*/ 69666 h 6220586"/>
              <a:gd name="connsiteX18" fmla="*/ 7823874 w 12367396"/>
              <a:gd name="connsiteY18" fmla="*/ 23097 h 6220586"/>
              <a:gd name="connsiteX19" fmla="*/ 2306734 w 12367396"/>
              <a:gd name="connsiteY19" fmla="*/ 0 h 6220586"/>
              <a:gd name="connsiteX0" fmla="*/ 2335523 w 12396185"/>
              <a:gd name="connsiteY0" fmla="*/ 0 h 6220586"/>
              <a:gd name="connsiteX1" fmla="*/ 889940 w 12396185"/>
              <a:gd name="connsiteY1" fmla="*/ 10760 h 6220586"/>
              <a:gd name="connsiteX2" fmla="*/ 110291 w 12396185"/>
              <a:gd name="connsiteY2" fmla="*/ 15958 h 6220586"/>
              <a:gd name="connsiteX3" fmla="*/ 110290 w 12396185"/>
              <a:gd name="connsiteY3" fmla="*/ 792072 h 6220586"/>
              <a:gd name="connsiteX4" fmla="*/ 91134 w 12396185"/>
              <a:gd name="connsiteY4" fmla="*/ 1316890 h 6220586"/>
              <a:gd name="connsiteX5" fmla="*/ 80517 w 12396185"/>
              <a:gd name="connsiteY5" fmla="*/ 4542095 h 6220586"/>
              <a:gd name="connsiteX6" fmla="*/ 121901 w 12396185"/>
              <a:gd name="connsiteY6" fmla="*/ 5865265 h 6220586"/>
              <a:gd name="connsiteX7" fmla="*/ 1310973 w 12396185"/>
              <a:gd name="connsiteY7" fmla="*/ 5860679 h 6220586"/>
              <a:gd name="connsiteX8" fmla="*/ 2924443 w 12396185"/>
              <a:gd name="connsiteY8" fmla="*/ 5855158 h 6220586"/>
              <a:gd name="connsiteX9" fmla="*/ 3408208 w 12396185"/>
              <a:gd name="connsiteY9" fmla="*/ 6220586 h 6220586"/>
              <a:gd name="connsiteX10" fmla="*/ 3651804 w 12396185"/>
              <a:gd name="connsiteY10" fmla="*/ 5823181 h 6220586"/>
              <a:gd name="connsiteX11" fmla="*/ 8021735 w 12396185"/>
              <a:gd name="connsiteY11" fmla="*/ 5858811 h 6220586"/>
              <a:gd name="connsiteX12" fmla="*/ 11180012 w 12396185"/>
              <a:gd name="connsiteY12" fmla="*/ 5869553 h 6220586"/>
              <a:gd name="connsiteX13" fmla="*/ 12338095 w 12396185"/>
              <a:gd name="connsiteY13" fmla="*/ 5868507 h 6220586"/>
              <a:gd name="connsiteX14" fmla="*/ 12363739 w 12396185"/>
              <a:gd name="connsiteY14" fmla="*/ 2579572 h 6220586"/>
              <a:gd name="connsiteX15" fmla="*/ 12354390 w 12396185"/>
              <a:gd name="connsiteY15" fmla="*/ 123500 h 6220586"/>
              <a:gd name="connsiteX16" fmla="*/ 11898561 w 12396185"/>
              <a:gd name="connsiteY16" fmla="*/ 76222 h 6220586"/>
              <a:gd name="connsiteX17" fmla="*/ 10369603 w 12396185"/>
              <a:gd name="connsiteY17" fmla="*/ 69666 h 6220586"/>
              <a:gd name="connsiteX18" fmla="*/ 7852663 w 12396185"/>
              <a:gd name="connsiteY18" fmla="*/ 23097 h 6220586"/>
              <a:gd name="connsiteX19" fmla="*/ 2335523 w 12396185"/>
              <a:gd name="connsiteY19" fmla="*/ 0 h 6220586"/>
              <a:gd name="connsiteX0" fmla="*/ 2261687 w 12322349"/>
              <a:gd name="connsiteY0" fmla="*/ 0 h 6220586"/>
              <a:gd name="connsiteX1" fmla="*/ 816104 w 12322349"/>
              <a:gd name="connsiteY1" fmla="*/ 10760 h 6220586"/>
              <a:gd name="connsiteX2" fmla="*/ 36455 w 12322349"/>
              <a:gd name="connsiteY2" fmla="*/ 15958 h 6220586"/>
              <a:gd name="connsiteX3" fmla="*/ 36454 w 12322349"/>
              <a:gd name="connsiteY3" fmla="*/ 792072 h 6220586"/>
              <a:gd name="connsiteX4" fmla="*/ 17298 w 12322349"/>
              <a:gd name="connsiteY4" fmla="*/ 1316890 h 6220586"/>
              <a:gd name="connsiteX5" fmla="*/ 6681 w 12322349"/>
              <a:gd name="connsiteY5" fmla="*/ 4542095 h 6220586"/>
              <a:gd name="connsiteX6" fmla="*/ 48065 w 12322349"/>
              <a:gd name="connsiteY6" fmla="*/ 5865265 h 6220586"/>
              <a:gd name="connsiteX7" fmla="*/ 1237137 w 12322349"/>
              <a:gd name="connsiteY7" fmla="*/ 5860679 h 6220586"/>
              <a:gd name="connsiteX8" fmla="*/ 2850607 w 12322349"/>
              <a:gd name="connsiteY8" fmla="*/ 5855158 h 6220586"/>
              <a:gd name="connsiteX9" fmla="*/ 3334372 w 12322349"/>
              <a:gd name="connsiteY9" fmla="*/ 6220586 h 6220586"/>
              <a:gd name="connsiteX10" fmla="*/ 3577968 w 12322349"/>
              <a:gd name="connsiteY10" fmla="*/ 5823181 h 6220586"/>
              <a:gd name="connsiteX11" fmla="*/ 7947899 w 12322349"/>
              <a:gd name="connsiteY11" fmla="*/ 5858811 h 6220586"/>
              <a:gd name="connsiteX12" fmla="*/ 11106176 w 12322349"/>
              <a:gd name="connsiteY12" fmla="*/ 5869553 h 6220586"/>
              <a:gd name="connsiteX13" fmla="*/ 12264259 w 12322349"/>
              <a:gd name="connsiteY13" fmla="*/ 5868507 h 6220586"/>
              <a:gd name="connsiteX14" fmla="*/ 12289903 w 12322349"/>
              <a:gd name="connsiteY14" fmla="*/ 2579572 h 6220586"/>
              <a:gd name="connsiteX15" fmla="*/ 12280554 w 12322349"/>
              <a:gd name="connsiteY15" fmla="*/ 123500 h 6220586"/>
              <a:gd name="connsiteX16" fmla="*/ 11824725 w 12322349"/>
              <a:gd name="connsiteY16" fmla="*/ 76222 h 6220586"/>
              <a:gd name="connsiteX17" fmla="*/ 10295767 w 12322349"/>
              <a:gd name="connsiteY17" fmla="*/ 69666 h 6220586"/>
              <a:gd name="connsiteX18" fmla="*/ 7778827 w 12322349"/>
              <a:gd name="connsiteY18" fmla="*/ 23097 h 6220586"/>
              <a:gd name="connsiteX19" fmla="*/ 2261687 w 12322349"/>
              <a:gd name="connsiteY19" fmla="*/ 0 h 622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22349" h="6220586">
                <a:moveTo>
                  <a:pt x="2261687" y="0"/>
                </a:moveTo>
                <a:lnTo>
                  <a:pt x="816104" y="10760"/>
                </a:lnTo>
                <a:lnTo>
                  <a:pt x="36455" y="15958"/>
                </a:lnTo>
                <a:cubicBezTo>
                  <a:pt x="36455" y="288746"/>
                  <a:pt x="36454" y="519284"/>
                  <a:pt x="36454" y="792072"/>
                </a:cubicBezTo>
                <a:cubicBezTo>
                  <a:pt x="37986" y="902748"/>
                  <a:pt x="15766" y="1206214"/>
                  <a:pt x="17298" y="1316890"/>
                </a:cubicBezTo>
                <a:cubicBezTo>
                  <a:pt x="32127" y="1752674"/>
                  <a:pt x="-17299" y="3705146"/>
                  <a:pt x="6681" y="4542095"/>
                </a:cubicBezTo>
                <a:cubicBezTo>
                  <a:pt x="46572" y="5225386"/>
                  <a:pt x="-29251" y="5700107"/>
                  <a:pt x="48065" y="5865265"/>
                </a:cubicBezTo>
                <a:cubicBezTo>
                  <a:pt x="69776" y="5911642"/>
                  <a:pt x="423318" y="5861060"/>
                  <a:pt x="1237137" y="5860679"/>
                </a:cubicBezTo>
                <a:lnTo>
                  <a:pt x="2850607" y="5855158"/>
                </a:lnTo>
                <a:cubicBezTo>
                  <a:pt x="3045452" y="5967588"/>
                  <a:pt x="3144017" y="6088833"/>
                  <a:pt x="3334372" y="6220586"/>
                </a:cubicBezTo>
                <a:cubicBezTo>
                  <a:pt x="3410921" y="6144477"/>
                  <a:pt x="3476952" y="5963812"/>
                  <a:pt x="3577968" y="5823181"/>
                </a:cubicBezTo>
                <a:cubicBezTo>
                  <a:pt x="3664957" y="5820441"/>
                  <a:pt x="7586687" y="5865726"/>
                  <a:pt x="7947899" y="5858811"/>
                </a:cubicBezTo>
                <a:lnTo>
                  <a:pt x="11106176" y="5869553"/>
                </a:lnTo>
                <a:cubicBezTo>
                  <a:pt x="11463839" y="5859889"/>
                  <a:pt x="12237328" y="5912260"/>
                  <a:pt x="12264259" y="5868507"/>
                </a:cubicBezTo>
                <a:cubicBezTo>
                  <a:pt x="12302702" y="5662987"/>
                  <a:pt x="12276559" y="4364873"/>
                  <a:pt x="12289903" y="2579572"/>
                </a:cubicBezTo>
                <a:cubicBezTo>
                  <a:pt x="12338264" y="1498304"/>
                  <a:pt x="12330434" y="544926"/>
                  <a:pt x="12280554" y="123500"/>
                </a:cubicBezTo>
                <a:cubicBezTo>
                  <a:pt x="12274273" y="70433"/>
                  <a:pt x="12155523" y="85194"/>
                  <a:pt x="11824725" y="76222"/>
                </a:cubicBezTo>
                <a:cubicBezTo>
                  <a:pt x="11493927" y="67250"/>
                  <a:pt x="10495819" y="85585"/>
                  <a:pt x="10295767" y="69666"/>
                </a:cubicBezTo>
                <a:lnTo>
                  <a:pt x="7778827" y="23097"/>
                </a:lnTo>
                <a:lnTo>
                  <a:pt x="2261687" y="0"/>
                </a:lnTo>
                <a:close/>
              </a:path>
            </a:pathLst>
          </a:custGeom>
          <a:noFill/>
          <a:ln w="19050" cap="flat">
            <a:solidFill>
              <a:schemeClr val="tx1"/>
            </a:solidFill>
            <a:prstDash val="solid"/>
            <a:miter/>
          </a:ln>
        </p:spPr>
        <p:txBody>
          <a:bodyPr wrap="square" rtlCol="0" anchor="ctr">
            <a:noAutofit/>
          </a:bodyPr>
          <a:lstStyle/>
          <a:p>
            <a:endParaRPr lang="en-US"/>
          </a:p>
        </p:txBody>
      </p:sp>
      <p:pic>
        <p:nvPicPr>
          <p:cNvPr id="5" name="Picture 4">
            <a:extLst>
              <a:ext uri="{FF2B5EF4-FFF2-40B4-BE49-F238E27FC236}">
                <a16:creationId xmlns:a16="http://schemas.microsoft.com/office/drawing/2014/main" id="{60385C7B-8558-ABCE-2865-63BF4E03A548}"/>
              </a:ext>
            </a:extLst>
          </p:cNvPr>
          <p:cNvPicPr>
            <a:picLocks noChangeAspect="1"/>
          </p:cNvPicPr>
          <p:nvPr/>
        </p:nvPicPr>
        <p:blipFill>
          <a:blip r:embed="rId2"/>
          <a:stretch>
            <a:fillRect/>
          </a:stretch>
        </p:blipFill>
        <p:spPr>
          <a:xfrm>
            <a:off x="1169276" y="1545310"/>
            <a:ext cx="4992117" cy="2025445"/>
          </a:xfrm>
          <a:prstGeom prst="rect">
            <a:avLst/>
          </a:prstGeom>
        </p:spPr>
      </p:pic>
      <p:sp>
        <p:nvSpPr>
          <p:cNvPr id="3" name="Content Placeholder 2">
            <a:extLst>
              <a:ext uri="{FF2B5EF4-FFF2-40B4-BE49-F238E27FC236}">
                <a16:creationId xmlns:a16="http://schemas.microsoft.com/office/drawing/2014/main" id="{8165A383-6783-F4D9-AE51-0F559007A778}"/>
              </a:ext>
            </a:extLst>
          </p:cNvPr>
          <p:cNvSpPr>
            <a:spLocks noGrp="1"/>
          </p:cNvSpPr>
          <p:nvPr>
            <p:ph idx="1"/>
          </p:nvPr>
        </p:nvSpPr>
        <p:spPr>
          <a:xfrm>
            <a:off x="6652590" y="751141"/>
            <a:ext cx="5736055" cy="5319460"/>
          </a:xfrm>
        </p:spPr>
        <p:txBody>
          <a:bodyPr anchor="ctr">
            <a:normAutofit/>
          </a:bodyPr>
          <a:lstStyle/>
          <a:p>
            <a:r>
              <a:rPr lang="en-US" dirty="0"/>
              <a:t>git </a:t>
            </a:r>
            <a:r>
              <a:rPr lang="en-US" dirty="0" err="1"/>
              <a:t>init</a:t>
            </a:r>
            <a:r>
              <a:rPr lang="en-US" dirty="0"/>
              <a:t> </a:t>
            </a:r>
          </a:p>
          <a:p>
            <a:r>
              <a:rPr lang="en-US" dirty="0">
                <a:solidFill>
                  <a:srgbClr val="FF0000"/>
                </a:solidFill>
              </a:rPr>
              <a:t>&lt;git </a:t>
            </a:r>
            <a:r>
              <a:rPr lang="en-US" dirty="0" err="1">
                <a:solidFill>
                  <a:srgbClr val="FF0000"/>
                </a:solidFill>
              </a:rPr>
              <a:t>init</a:t>
            </a:r>
            <a:r>
              <a:rPr lang="en-US" dirty="0">
                <a:solidFill>
                  <a:srgbClr val="FF0000"/>
                </a:solidFill>
              </a:rPr>
              <a:t>: tells Git to start to tracking your working directory. </a:t>
            </a:r>
          </a:p>
          <a:p>
            <a:r>
              <a:rPr lang="en-US" dirty="0">
                <a:solidFill>
                  <a:srgbClr val="FF0000"/>
                </a:solidFill>
              </a:rPr>
              <a:t>Git creates a directory .git -&gt; enable Git to store version files in there&gt;</a:t>
            </a:r>
          </a:p>
          <a:p>
            <a:r>
              <a:rPr lang="en-US" dirty="0"/>
              <a:t>ls -A</a:t>
            </a:r>
          </a:p>
          <a:p>
            <a:r>
              <a:rPr lang="en-US" dirty="0">
                <a:solidFill>
                  <a:srgbClr val="FF0000"/>
                </a:solidFill>
              </a:rPr>
              <a:t>&lt;ls: list files and child directories&gt;</a:t>
            </a:r>
          </a:p>
          <a:p>
            <a:r>
              <a:rPr lang="en-US" dirty="0">
                <a:solidFill>
                  <a:srgbClr val="FF0000"/>
                </a:solidFill>
              </a:rPr>
              <a:t>&lt;-A: to list hidden files&gt;</a:t>
            </a:r>
          </a:p>
        </p:txBody>
      </p:sp>
    </p:spTree>
    <p:extLst>
      <p:ext uri="{BB962C8B-B14F-4D97-AF65-F5344CB8AC3E}">
        <p14:creationId xmlns:p14="http://schemas.microsoft.com/office/powerpoint/2010/main" val="2134042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44EF42-87F9-4466-8124-7328D49A2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99B7B539-E79B-44C5-8319-9CE01F87F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23595" y="2950509"/>
            <a:ext cx="4715671" cy="3134603"/>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80682" h="6405386">
                <a:moveTo>
                  <a:pt x="7142118" y="6405352"/>
                </a:moveTo>
                <a:cubicBezTo>
                  <a:pt x="6967357" y="6404963"/>
                  <a:pt x="6748379" y="6401325"/>
                  <a:pt x="6552830" y="6396252"/>
                </a:cubicBezTo>
                <a:lnTo>
                  <a:pt x="987782" y="6365722"/>
                </a:lnTo>
                <a:lnTo>
                  <a:pt x="0" y="6336938"/>
                </a:lnTo>
                <a:lnTo>
                  <a:pt x="0" y="32372"/>
                </a:lnTo>
                <a:lnTo>
                  <a:pt x="157934" y="32797"/>
                </a:lnTo>
                <a:cubicBezTo>
                  <a:pt x="2047215" y="35779"/>
                  <a:pt x="4666218" y="0"/>
                  <a:pt x="6431319" y="0"/>
                </a:cubicBezTo>
                <a:cubicBezTo>
                  <a:pt x="6931382" y="30531"/>
                  <a:pt x="7288570" y="-1"/>
                  <a:pt x="7631470" y="30531"/>
                </a:cubicBezTo>
                <a:cubicBezTo>
                  <a:pt x="7736245" y="2096465"/>
                  <a:pt x="7655283" y="4971471"/>
                  <a:pt x="7560032" y="6274128"/>
                </a:cubicBezTo>
                <a:cubicBezTo>
                  <a:pt x="7551842" y="6434165"/>
                  <a:pt x="7558630" y="6381800"/>
                  <a:pt x="7394324" y="6402154"/>
                </a:cubicBezTo>
                <a:cubicBezTo>
                  <a:pt x="7335914" y="6404650"/>
                  <a:pt x="7246975" y="6405586"/>
                  <a:pt x="7142118" y="6405352"/>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86169C0-6882-4BA0-92B1-590870CAE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33982" flipH="1">
            <a:off x="561228" y="610976"/>
            <a:ext cx="5552381" cy="243008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39896 w 1259724"/>
              <a:gd name="connsiteY0" fmla="*/ 840930 h 840930"/>
              <a:gd name="connsiteX1" fmla="*/ 832301 w 1259724"/>
              <a:gd name="connsiteY1" fmla="*/ 771016 h 840930"/>
              <a:gd name="connsiteX2" fmla="*/ 1191107 w 1259724"/>
              <a:gd name="connsiteY2" fmla="*/ 598233 h 840930"/>
              <a:gd name="connsiteX3" fmla="*/ 1190060 w 1259724"/>
              <a:gd name="connsiteY3" fmla="*/ 160654 h 840930"/>
              <a:gd name="connsiteX4" fmla="*/ 470732 w 1259724"/>
              <a:gd name="connsiteY4" fmla="*/ 348 h 840930"/>
              <a:gd name="connsiteX5" fmla="*/ 118993 w 1259724"/>
              <a:gd name="connsiteY5" fmla="*/ 132433 h 840930"/>
              <a:gd name="connsiteX6" fmla="*/ 18580 w 1259724"/>
              <a:gd name="connsiteY6" fmla="*/ 563085 h 840930"/>
              <a:gd name="connsiteX7" fmla="*/ 556933 w 1259724"/>
              <a:gd name="connsiteY7" fmla="*/ 705103 h 840930"/>
              <a:gd name="connsiteX8" fmla="*/ 639896 w 1259724"/>
              <a:gd name="connsiteY8" fmla="*/ 840930 h 840930"/>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724" h="854454">
                <a:moveTo>
                  <a:pt x="628900" y="854454"/>
                </a:moveTo>
                <a:cubicBezTo>
                  <a:pt x="712339" y="843024"/>
                  <a:pt x="738600" y="815983"/>
                  <a:pt x="832301" y="773732"/>
                </a:cubicBezTo>
                <a:cubicBezTo>
                  <a:pt x="926002" y="731481"/>
                  <a:pt x="1114241" y="748872"/>
                  <a:pt x="1191107" y="600949"/>
                </a:cubicBezTo>
                <a:cubicBezTo>
                  <a:pt x="1267974" y="453025"/>
                  <a:pt x="1296549" y="287576"/>
                  <a:pt x="1190060" y="163370"/>
                </a:cubicBezTo>
                <a:cubicBezTo>
                  <a:pt x="1083570" y="39164"/>
                  <a:pt x="689562" y="-13846"/>
                  <a:pt x="470732" y="3064"/>
                </a:cubicBezTo>
                <a:cubicBezTo>
                  <a:pt x="251902" y="19974"/>
                  <a:pt x="194352" y="41360"/>
                  <a:pt x="118993" y="135149"/>
                </a:cubicBezTo>
                <a:cubicBezTo>
                  <a:pt x="43634" y="228938"/>
                  <a:pt x="-37305" y="464952"/>
                  <a:pt x="18580" y="565801"/>
                </a:cubicBezTo>
                <a:cubicBezTo>
                  <a:pt x="78130" y="709879"/>
                  <a:pt x="404010" y="718293"/>
                  <a:pt x="556933" y="707819"/>
                </a:cubicBezTo>
                <a:cubicBezTo>
                  <a:pt x="738384" y="744490"/>
                  <a:pt x="628900" y="854454"/>
                  <a:pt x="628900" y="854454"/>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79AB2D7-0324-ED2D-0726-DC8E37E05502}"/>
              </a:ext>
            </a:extLst>
          </p:cNvPr>
          <p:cNvSpPr>
            <a:spLocks noGrp="1"/>
          </p:cNvSpPr>
          <p:nvPr>
            <p:ph type="title"/>
          </p:nvPr>
        </p:nvSpPr>
        <p:spPr>
          <a:xfrm>
            <a:off x="801045" y="1110134"/>
            <a:ext cx="4861382" cy="1324229"/>
          </a:xfrm>
        </p:spPr>
        <p:txBody>
          <a:bodyPr>
            <a:normAutofit/>
          </a:bodyPr>
          <a:lstStyle/>
          <a:p>
            <a:pPr algn="ctr"/>
            <a:r>
              <a:rPr lang="en-US"/>
              <a:t>Create a file in bash</a:t>
            </a:r>
          </a:p>
        </p:txBody>
      </p:sp>
      <p:pic>
        <p:nvPicPr>
          <p:cNvPr id="5" name="Picture 4">
            <a:extLst>
              <a:ext uri="{FF2B5EF4-FFF2-40B4-BE49-F238E27FC236}">
                <a16:creationId xmlns:a16="http://schemas.microsoft.com/office/drawing/2014/main" id="{7AAE2116-FEC5-3121-F62C-EF9D993703E0}"/>
              </a:ext>
            </a:extLst>
          </p:cNvPr>
          <p:cNvPicPr>
            <a:picLocks noChangeAspect="1"/>
          </p:cNvPicPr>
          <p:nvPr/>
        </p:nvPicPr>
        <p:blipFill rotWithShape="1">
          <a:blip r:embed="rId2"/>
          <a:srcRect r="47808" b="-11035"/>
          <a:stretch/>
        </p:blipFill>
        <p:spPr>
          <a:xfrm>
            <a:off x="1366570" y="3554559"/>
            <a:ext cx="3941696" cy="2374343"/>
          </a:xfrm>
          <a:prstGeom prst="rect">
            <a:avLst/>
          </a:prstGeom>
        </p:spPr>
      </p:pic>
      <p:sp>
        <p:nvSpPr>
          <p:cNvPr id="16" name="Freeform: Shape 15">
            <a:extLst>
              <a:ext uri="{FF2B5EF4-FFF2-40B4-BE49-F238E27FC236}">
                <a16:creationId xmlns:a16="http://schemas.microsoft.com/office/drawing/2014/main" id="{DCECB35C-FCFB-4B31-B3CF-A20982BE6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33982" flipH="1">
            <a:off x="519333" y="639412"/>
            <a:ext cx="5552381" cy="243008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39896 w 1259724"/>
              <a:gd name="connsiteY0" fmla="*/ 840930 h 840930"/>
              <a:gd name="connsiteX1" fmla="*/ 832301 w 1259724"/>
              <a:gd name="connsiteY1" fmla="*/ 771016 h 840930"/>
              <a:gd name="connsiteX2" fmla="*/ 1191107 w 1259724"/>
              <a:gd name="connsiteY2" fmla="*/ 598233 h 840930"/>
              <a:gd name="connsiteX3" fmla="*/ 1190060 w 1259724"/>
              <a:gd name="connsiteY3" fmla="*/ 160654 h 840930"/>
              <a:gd name="connsiteX4" fmla="*/ 470732 w 1259724"/>
              <a:gd name="connsiteY4" fmla="*/ 348 h 840930"/>
              <a:gd name="connsiteX5" fmla="*/ 118993 w 1259724"/>
              <a:gd name="connsiteY5" fmla="*/ 132433 h 840930"/>
              <a:gd name="connsiteX6" fmla="*/ 18580 w 1259724"/>
              <a:gd name="connsiteY6" fmla="*/ 563085 h 840930"/>
              <a:gd name="connsiteX7" fmla="*/ 556933 w 1259724"/>
              <a:gd name="connsiteY7" fmla="*/ 705103 h 840930"/>
              <a:gd name="connsiteX8" fmla="*/ 639896 w 1259724"/>
              <a:gd name="connsiteY8" fmla="*/ 840930 h 840930"/>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724" h="854454">
                <a:moveTo>
                  <a:pt x="628900" y="854454"/>
                </a:moveTo>
                <a:cubicBezTo>
                  <a:pt x="712339" y="843024"/>
                  <a:pt x="738600" y="815983"/>
                  <a:pt x="832301" y="773732"/>
                </a:cubicBezTo>
                <a:cubicBezTo>
                  <a:pt x="926002" y="731481"/>
                  <a:pt x="1114241" y="748872"/>
                  <a:pt x="1191107" y="600949"/>
                </a:cubicBezTo>
                <a:cubicBezTo>
                  <a:pt x="1267974" y="453025"/>
                  <a:pt x="1296549" y="287576"/>
                  <a:pt x="1190060" y="163370"/>
                </a:cubicBezTo>
                <a:cubicBezTo>
                  <a:pt x="1083570" y="39164"/>
                  <a:pt x="689562" y="-13846"/>
                  <a:pt x="470732" y="3064"/>
                </a:cubicBezTo>
                <a:cubicBezTo>
                  <a:pt x="251902" y="19974"/>
                  <a:pt x="194352" y="41360"/>
                  <a:pt x="118993" y="135149"/>
                </a:cubicBezTo>
                <a:cubicBezTo>
                  <a:pt x="43634" y="228938"/>
                  <a:pt x="-37305" y="464952"/>
                  <a:pt x="18580" y="565801"/>
                </a:cubicBezTo>
                <a:cubicBezTo>
                  <a:pt x="78130" y="709879"/>
                  <a:pt x="404010" y="718293"/>
                  <a:pt x="556933" y="707819"/>
                </a:cubicBezTo>
                <a:cubicBezTo>
                  <a:pt x="738384" y="744490"/>
                  <a:pt x="628900" y="854454"/>
                  <a:pt x="628900" y="854454"/>
                </a:cubicBezTo>
                <a:close/>
              </a:path>
            </a:pathLst>
          </a:custGeom>
          <a:noFill/>
          <a:ln w="19050" cap="flat">
            <a:solidFill>
              <a:schemeClr val="tx1"/>
            </a:solid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8165A383-6783-F4D9-AE51-0F559007A778}"/>
              </a:ext>
            </a:extLst>
          </p:cNvPr>
          <p:cNvSpPr>
            <a:spLocks noGrp="1"/>
          </p:cNvSpPr>
          <p:nvPr>
            <p:ph idx="1"/>
          </p:nvPr>
        </p:nvSpPr>
        <p:spPr>
          <a:xfrm>
            <a:off x="6549728" y="1854454"/>
            <a:ext cx="5663219" cy="5478534"/>
          </a:xfrm>
        </p:spPr>
        <p:txBody>
          <a:bodyPr anchor="ctr">
            <a:normAutofit/>
          </a:bodyPr>
          <a:lstStyle/>
          <a:p>
            <a:r>
              <a:rPr lang="en-US" dirty="0"/>
              <a:t>touch list.txt  		</a:t>
            </a:r>
          </a:p>
          <a:p>
            <a:r>
              <a:rPr lang="en-US" dirty="0">
                <a:solidFill>
                  <a:srgbClr val="FF0000"/>
                </a:solidFill>
              </a:rPr>
              <a:t>&lt;touch: create a file in your directory&gt;</a:t>
            </a:r>
          </a:p>
          <a:p>
            <a:r>
              <a:rPr lang="en-US" dirty="0"/>
              <a:t>notepad list.txt		</a:t>
            </a:r>
          </a:p>
          <a:p>
            <a:r>
              <a:rPr lang="en-US" dirty="0">
                <a:solidFill>
                  <a:srgbClr val="FF0000"/>
                </a:solidFill>
              </a:rPr>
              <a:t>&lt; notepad: open the file in notepad&gt; </a:t>
            </a:r>
          </a:p>
        </p:txBody>
      </p:sp>
    </p:spTree>
    <p:extLst>
      <p:ext uri="{BB962C8B-B14F-4D97-AF65-F5344CB8AC3E}">
        <p14:creationId xmlns:p14="http://schemas.microsoft.com/office/powerpoint/2010/main" val="1481348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544EF42-87F9-4466-8124-7328D49A2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9B7B539-E79B-44C5-8319-9CE01F87F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23595" y="2950509"/>
            <a:ext cx="4715671" cy="3134603"/>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80682" h="6405386">
                <a:moveTo>
                  <a:pt x="7142118" y="6405352"/>
                </a:moveTo>
                <a:cubicBezTo>
                  <a:pt x="6967357" y="6404963"/>
                  <a:pt x="6748379" y="6401325"/>
                  <a:pt x="6552830" y="6396252"/>
                </a:cubicBezTo>
                <a:lnTo>
                  <a:pt x="987782" y="6365722"/>
                </a:lnTo>
                <a:lnTo>
                  <a:pt x="0" y="6336938"/>
                </a:lnTo>
                <a:lnTo>
                  <a:pt x="0" y="32372"/>
                </a:lnTo>
                <a:lnTo>
                  <a:pt x="157934" y="32797"/>
                </a:lnTo>
                <a:cubicBezTo>
                  <a:pt x="2047215" y="35779"/>
                  <a:pt x="4666218" y="0"/>
                  <a:pt x="6431319" y="0"/>
                </a:cubicBezTo>
                <a:cubicBezTo>
                  <a:pt x="6931382" y="30531"/>
                  <a:pt x="7288570" y="-1"/>
                  <a:pt x="7631470" y="30531"/>
                </a:cubicBezTo>
                <a:cubicBezTo>
                  <a:pt x="7736245" y="2096465"/>
                  <a:pt x="7655283" y="4971471"/>
                  <a:pt x="7560032" y="6274128"/>
                </a:cubicBezTo>
                <a:cubicBezTo>
                  <a:pt x="7551842" y="6434165"/>
                  <a:pt x="7558630" y="6381800"/>
                  <a:pt x="7394324" y="6402154"/>
                </a:cubicBezTo>
                <a:cubicBezTo>
                  <a:pt x="7335914" y="6404650"/>
                  <a:pt x="7246975" y="6405586"/>
                  <a:pt x="7142118" y="6405352"/>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86169C0-6882-4BA0-92B1-590870CAE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33982" flipH="1">
            <a:off x="561228" y="610976"/>
            <a:ext cx="5552381" cy="243008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39896 w 1259724"/>
              <a:gd name="connsiteY0" fmla="*/ 840930 h 840930"/>
              <a:gd name="connsiteX1" fmla="*/ 832301 w 1259724"/>
              <a:gd name="connsiteY1" fmla="*/ 771016 h 840930"/>
              <a:gd name="connsiteX2" fmla="*/ 1191107 w 1259724"/>
              <a:gd name="connsiteY2" fmla="*/ 598233 h 840930"/>
              <a:gd name="connsiteX3" fmla="*/ 1190060 w 1259724"/>
              <a:gd name="connsiteY3" fmla="*/ 160654 h 840930"/>
              <a:gd name="connsiteX4" fmla="*/ 470732 w 1259724"/>
              <a:gd name="connsiteY4" fmla="*/ 348 h 840930"/>
              <a:gd name="connsiteX5" fmla="*/ 118993 w 1259724"/>
              <a:gd name="connsiteY5" fmla="*/ 132433 h 840930"/>
              <a:gd name="connsiteX6" fmla="*/ 18580 w 1259724"/>
              <a:gd name="connsiteY6" fmla="*/ 563085 h 840930"/>
              <a:gd name="connsiteX7" fmla="*/ 556933 w 1259724"/>
              <a:gd name="connsiteY7" fmla="*/ 705103 h 840930"/>
              <a:gd name="connsiteX8" fmla="*/ 639896 w 1259724"/>
              <a:gd name="connsiteY8" fmla="*/ 840930 h 840930"/>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724" h="854454">
                <a:moveTo>
                  <a:pt x="628900" y="854454"/>
                </a:moveTo>
                <a:cubicBezTo>
                  <a:pt x="712339" y="843024"/>
                  <a:pt x="738600" y="815983"/>
                  <a:pt x="832301" y="773732"/>
                </a:cubicBezTo>
                <a:cubicBezTo>
                  <a:pt x="926002" y="731481"/>
                  <a:pt x="1114241" y="748872"/>
                  <a:pt x="1191107" y="600949"/>
                </a:cubicBezTo>
                <a:cubicBezTo>
                  <a:pt x="1267974" y="453025"/>
                  <a:pt x="1296549" y="287576"/>
                  <a:pt x="1190060" y="163370"/>
                </a:cubicBezTo>
                <a:cubicBezTo>
                  <a:pt x="1083570" y="39164"/>
                  <a:pt x="689562" y="-13846"/>
                  <a:pt x="470732" y="3064"/>
                </a:cubicBezTo>
                <a:cubicBezTo>
                  <a:pt x="251902" y="19974"/>
                  <a:pt x="194352" y="41360"/>
                  <a:pt x="118993" y="135149"/>
                </a:cubicBezTo>
                <a:cubicBezTo>
                  <a:pt x="43634" y="228938"/>
                  <a:pt x="-37305" y="464952"/>
                  <a:pt x="18580" y="565801"/>
                </a:cubicBezTo>
                <a:cubicBezTo>
                  <a:pt x="78130" y="709879"/>
                  <a:pt x="404010" y="718293"/>
                  <a:pt x="556933" y="707819"/>
                </a:cubicBezTo>
                <a:cubicBezTo>
                  <a:pt x="738384" y="744490"/>
                  <a:pt x="628900" y="854454"/>
                  <a:pt x="628900" y="854454"/>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EE7EF8F8-9CFE-8DE3-C92C-CB352225A9FE}"/>
              </a:ext>
            </a:extLst>
          </p:cNvPr>
          <p:cNvSpPr>
            <a:spLocks noGrp="1"/>
          </p:cNvSpPr>
          <p:nvPr>
            <p:ph type="title"/>
          </p:nvPr>
        </p:nvSpPr>
        <p:spPr>
          <a:xfrm>
            <a:off x="801045" y="1110134"/>
            <a:ext cx="4861382" cy="1324229"/>
          </a:xfrm>
        </p:spPr>
        <p:txBody>
          <a:bodyPr>
            <a:normAutofit/>
          </a:bodyPr>
          <a:lstStyle/>
          <a:p>
            <a:pPr algn="ctr"/>
            <a:r>
              <a:rPr lang="en-US" dirty="0"/>
              <a:t>git status</a:t>
            </a:r>
            <a:endParaRPr lang="en-US"/>
          </a:p>
        </p:txBody>
      </p:sp>
      <p:pic>
        <p:nvPicPr>
          <p:cNvPr id="5" name="Content Placeholder 4">
            <a:extLst>
              <a:ext uri="{FF2B5EF4-FFF2-40B4-BE49-F238E27FC236}">
                <a16:creationId xmlns:a16="http://schemas.microsoft.com/office/drawing/2014/main" id="{C2E7D05B-0066-18F3-6638-EFF3ADD0FC87}"/>
              </a:ext>
            </a:extLst>
          </p:cNvPr>
          <p:cNvPicPr>
            <a:picLocks noChangeAspect="1"/>
          </p:cNvPicPr>
          <p:nvPr/>
        </p:nvPicPr>
        <p:blipFill>
          <a:blip r:embed="rId2"/>
          <a:stretch>
            <a:fillRect/>
          </a:stretch>
        </p:blipFill>
        <p:spPr>
          <a:xfrm>
            <a:off x="1071027" y="3777154"/>
            <a:ext cx="4620806" cy="1840205"/>
          </a:xfrm>
          <a:prstGeom prst="rect">
            <a:avLst/>
          </a:prstGeom>
        </p:spPr>
      </p:pic>
      <p:sp>
        <p:nvSpPr>
          <p:cNvPr id="18" name="Freeform: Shape 17">
            <a:extLst>
              <a:ext uri="{FF2B5EF4-FFF2-40B4-BE49-F238E27FC236}">
                <a16:creationId xmlns:a16="http://schemas.microsoft.com/office/drawing/2014/main" id="{DCECB35C-FCFB-4B31-B3CF-A20982BE6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33982" flipH="1">
            <a:off x="519333" y="639412"/>
            <a:ext cx="5552381" cy="243008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39896 w 1259724"/>
              <a:gd name="connsiteY0" fmla="*/ 840930 h 840930"/>
              <a:gd name="connsiteX1" fmla="*/ 832301 w 1259724"/>
              <a:gd name="connsiteY1" fmla="*/ 771016 h 840930"/>
              <a:gd name="connsiteX2" fmla="*/ 1191107 w 1259724"/>
              <a:gd name="connsiteY2" fmla="*/ 598233 h 840930"/>
              <a:gd name="connsiteX3" fmla="*/ 1190060 w 1259724"/>
              <a:gd name="connsiteY3" fmla="*/ 160654 h 840930"/>
              <a:gd name="connsiteX4" fmla="*/ 470732 w 1259724"/>
              <a:gd name="connsiteY4" fmla="*/ 348 h 840930"/>
              <a:gd name="connsiteX5" fmla="*/ 118993 w 1259724"/>
              <a:gd name="connsiteY5" fmla="*/ 132433 h 840930"/>
              <a:gd name="connsiteX6" fmla="*/ 18580 w 1259724"/>
              <a:gd name="connsiteY6" fmla="*/ 563085 h 840930"/>
              <a:gd name="connsiteX7" fmla="*/ 556933 w 1259724"/>
              <a:gd name="connsiteY7" fmla="*/ 705103 h 840930"/>
              <a:gd name="connsiteX8" fmla="*/ 639896 w 1259724"/>
              <a:gd name="connsiteY8" fmla="*/ 840930 h 840930"/>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724" h="854454">
                <a:moveTo>
                  <a:pt x="628900" y="854454"/>
                </a:moveTo>
                <a:cubicBezTo>
                  <a:pt x="712339" y="843024"/>
                  <a:pt x="738600" y="815983"/>
                  <a:pt x="832301" y="773732"/>
                </a:cubicBezTo>
                <a:cubicBezTo>
                  <a:pt x="926002" y="731481"/>
                  <a:pt x="1114241" y="748872"/>
                  <a:pt x="1191107" y="600949"/>
                </a:cubicBezTo>
                <a:cubicBezTo>
                  <a:pt x="1267974" y="453025"/>
                  <a:pt x="1296549" y="287576"/>
                  <a:pt x="1190060" y="163370"/>
                </a:cubicBezTo>
                <a:cubicBezTo>
                  <a:pt x="1083570" y="39164"/>
                  <a:pt x="689562" y="-13846"/>
                  <a:pt x="470732" y="3064"/>
                </a:cubicBezTo>
                <a:cubicBezTo>
                  <a:pt x="251902" y="19974"/>
                  <a:pt x="194352" y="41360"/>
                  <a:pt x="118993" y="135149"/>
                </a:cubicBezTo>
                <a:cubicBezTo>
                  <a:pt x="43634" y="228938"/>
                  <a:pt x="-37305" y="464952"/>
                  <a:pt x="18580" y="565801"/>
                </a:cubicBezTo>
                <a:cubicBezTo>
                  <a:pt x="78130" y="709879"/>
                  <a:pt x="404010" y="718293"/>
                  <a:pt x="556933" y="707819"/>
                </a:cubicBezTo>
                <a:cubicBezTo>
                  <a:pt x="738384" y="744490"/>
                  <a:pt x="628900" y="854454"/>
                  <a:pt x="628900" y="854454"/>
                </a:cubicBezTo>
                <a:close/>
              </a:path>
            </a:pathLst>
          </a:custGeom>
          <a:noFill/>
          <a:ln w="19050" cap="flat">
            <a:solidFill>
              <a:schemeClr val="tx1"/>
            </a:solidFill>
            <a:prstDash val="solid"/>
            <a:miter/>
          </a:ln>
        </p:spPr>
        <p:txBody>
          <a:bodyPr rtlCol="0" anchor="ctr"/>
          <a:lstStyle/>
          <a:p>
            <a:endParaRPr lang="en-US"/>
          </a:p>
        </p:txBody>
      </p:sp>
      <p:sp>
        <p:nvSpPr>
          <p:cNvPr id="9" name="Content Placeholder 8">
            <a:extLst>
              <a:ext uri="{FF2B5EF4-FFF2-40B4-BE49-F238E27FC236}">
                <a16:creationId xmlns:a16="http://schemas.microsoft.com/office/drawing/2014/main" id="{FB433A72-7673-29A3-98BD-7488D4880F39}"/>
              </a:ext>
            </a:extLst>
          </p:cNvPr>
          <p:cNvSpPr>
            <a:spLocks noGrp="1"/>
          </p:cNvSpPr>
          <p:nvPr>
            <p:ph idx="1"/>
          </p:nvPr>
        </p:nvSpPr>
        <p:spPr>
          <a:xfrm>
            <a:off x="6668677" y="696124"/>
            <a:ext cx="4722279" cy="5481716"/>
          </a:xfrm>
        </p:spPr>
        <p:txBody>
          <a:bodyPr anchor="ctr">
            <a:normAutofit/>
          </a:bodyPr>
          <a:lstStyle/>
          <a:p>
            <a:r>
              <a:rPr lang="en-US" dirty="0"/>
              <a:t>git status: provide information about:</a:t>
            </a:r>
          </a:p>
          <a:p>
            <a:pPr marL="457200" indent="-457200">
              <a:buFontTx/>
              <a:buChar char="-"/>
            </a:pPr>
            <a:r>
              <a:rPr lang="en-US" dirty="0"/>
              <a:t>The branch you are on (will discuss later what it is; in this example, you are on the master branch)</a:t>
            </a:r>
          </a:p>
          <a:p>
            <a:pPr marL="457200" indent="-457200">
              <a:buFontTx/>
              <a:buChar char="-"/>
            </a:pPr>
            <a:r>
              <a:rPr lang="en-US" dirty="0"/>
              <a:t>Files that are untracked (in our example, newly created list.txt is untracked)</a:t>
            </a:r>
          </a:p>
          <a:p>
            <a:pPr marL="457200" indent="-457200">
              <a:buFontTx/>
              <a:buChar char="-"/>
            </a:pPr>
            <a:r>
              <a:rPr lang="en-US" dirty="0"/>
              <a:t>Changes that are in the staging area.</a:t>
            </a:r>
          </a:p>
          <a:p>
            <a:pPr marL="457200" indent="-457200">
              <a:buFontTx/>
              <a:buChar char="-"/>
            </a:pPr>
            <a:r>
              <a:rPr lang="en-US" dirty="0"/>
              <a:t>Changes that have been committed</a:t>
            </a:r>
          </a:p>
        </p:txBody>
      </p:sp>
    </p:spTree>
    <p:extLst>
      <p:ext uri="{BB962C8B-B14F-4D97-AF65-F5344CB8AC3E}">
        <p14:creationId xmlns:p14="http://schemas.microsoft.com/office/powerpoint/2010/main" val="2936282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544EF42-87F9-4466-8124-7328D49A2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9B7B539-E79B-44C5-8319-9CE01F87F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23595" y="2950509"/>
            <a:ext cx="4715671" cy="3134603"/>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80682" h="6405386">
                <a:moveTo>
                  <a:pt x="7142118" y="6405352"/>
                </a:moveTo>
                <a:cubicBezTo>
                  <a:pt x="6967357" y="6404963"/>
                  <a:pt x="6748379" y="6401325"/>
                  <a:pt x="6552830" y="6396252"/>
                </a:cubicBezTo>
                <a:lnTo>
                  <a:pt x="987782" y="6365722"/>
                </a:lnTo>
                <a:lnTo>
                  <a:pt x="0" y="6336938"/>
                </a:lnTo>
                <a:lnTo>
                  <a:pt x="0" y="32372"/>
                </a:lnTo>
                <a:lnTo>
                  <a:pt x="157934" y="32797"/>
                </a:lnTo>
                <a:cubicBezTo>
                  <a:pt x="2047215" y="35779"/>
                  <a:pt x="4666218" y="0"/>
                  <a:pt x="6431319" y="0"/>
                </a:cubicBezTo>
                <a:cubicBezTo>
                  <a:pt x="6931382" y="30531"/>
                  <a:pt x="7288570" y="-1"/>
                  <a:pt x="7631470" y="30531"/>
                </a:cubicBezTo>
                <a:cubicBezTo>
                  <a:pt x="7736245" y="2096465"/>
                  <a:pt x="7655283" y="4971471"/>
                  <a:pt x="7560032" y="6274128"/>
                </a:cubicBezTo>
                <a:cubicBezTo>
                  <a:pt x="7551842" y="6434165"/>
                  <a:pt x="7558630" y="6381800"/>
                  <a:pt x="7394324" y="6402154"/>
                </a:cubicBezTo>
                <a:cubicBezTo>
                  <a:pt x="7335914" y="6404650"/>
                  <a:pt x="7246975" y="6405586"/>
                  <a:pt x="7142118" y="6405352"/>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86169C0-6882-4BA0-92B1-590870CAE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33982" flipH="1">
            <a:off x="561228" y="610976"/>
            <a:ext cx="5552381" cy="243008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39896 w 1259724"/>
              <a:gd name="connsiteY0" fmla="*/ 840930 h 840930"/>
              <a:gd name="connsiteX1" fmla="*/ 832301 w 1259724"/>
              <a:gd name="connsiteY1" fmla="*/ 771016 h 840930"/>
              <a:gd name="connsiteX2" fmla="*/ 1191107 w 1259724"/>
              <a:gd name="connsiteY2" fmla="*/ 598233 h 840930"/>
              <a:gd name="connsiteX3" fmla="*/ 1190060 w 1259724"/>
              <a:gd name="connsiteY3" fmla="*/ 160654 h 840930"/>
              <a:gd name="connsiteX4" fmla="*/ 470732 w 1259724"/>
              <a:gd name="connsiteY4" fmla="*/ 348 h 840930"/>
              <a:gd name="connsiteX5" fmla="*/ 118993 w 1259724"/>
              <a:gd name="connsiteY5" fmla="*/ 132433 h 840930"/>
              <a:gd name="connsiteX6" fmla="*/ 18580 w 1259724"/>
              <a:gd name="connsiteY6" fmla="*/ 563085 h 840930"/>
              <a:gd name="connsiteX7" fmla="*/ 556933 w 1259724"/>
              <a:gd name="connsiteY7" fmla="*/ 705103 h 840930"/>
              <a:gd name="connsiteX8" fmla="*/ 639896 w 1259724"/>
              <a:gd name="connsiteY8" fmla="*/ 840930 h 840930"/>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724" h="854454">
                <a:moveTo>
                  <a:pt x="628900" y="854454"/>
                </a:moveTo>
                <a:cubicBezTo>
                  <a:pt x="712339" y="843024"/>
                  <a:pt x="738600" y="815983"/>
                  <a:pt x="832301" y="773732"/>
                </a:cubicBezTo>
                <a:cubicBezTo>
                  <a:pt x="926002" y="731481"/>
                  <a:pt x="1114241" y="748872"/>
                  <a:pt x="1191107" y="600949"/>
                </a:cubicBezTo>
                <a:cubicBezTo>
                  <a:pt x="1267974" y="453025"/>
                  <a:pt x="1296549" y="287576"/>
                  <a:pt x="1190060" y="163370"/>
                </a:cubicBezTo>
                <a:cubicBezTo>
                  <a:pt x="1083570" y="39164"/>
                  <a:pt x="689562" y="-13846"/>
                  <a:pt x="470732" y="3064"/>
                </a:cubicBezTo>
                <a:cubicBezTo>
                  <a:pt x="251902" y="19974"/>
                  <a:pt x="194352" y="41360"/>
                  <a:pt x="118993" y="135149"/>
                </a:cubicBezTo>
                <a:cubicBezTo>
                  <a:pt x="43634" y="228938"/>
                  <a:pt x="-37305" y="464952"/>
                  <a:pt x="18580" y="565801"/>
                </a:cubicBezTo>
                <a:cubicBezTo>
                  <a:pt x="78130" y="709879"/>
                  <a:pt x="404010" y="718293"/>
                  <a:pt x="556933" y="707819"/>
                </a:cubicBezTo>
                <a:cubicBezTo>
                  <a:pt x="738384" y="744490"/>
                  <a:pt x="628900" y="854454"/>
                  <a:pt x="628900" y="854454"/>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304E3B9-A097-8D6A-9C51-4EE9C19B6B4B}"/>
              </a:ext>
            </a:extLst>
          </p:cNvPr>
          <p:cNvSpPr>
            <a:spLocks noGrp="1"/>
          </p:cNvSpPr>
          <p:nvPr>
            <p:ph type="title"/>
          </p:nvPr>
        </p:nvSpPr>
        <p:spPr>
          <a:xfrm>
            <a:off x="801045" y="1110134"/>
            <a:ext cx="4861382" cy="1324229"/>
          </a:xfrm>
        </p:spPr>
        <p:txBody>
          <a:bodyPr>
            <a:normAutofit/>
          </a:bodyPr>
          <a:lstStyle/>
          <a:p>
            <a:pPr algn="ctr"/>
            <a:r>
              <a:rPr lang="en-US" dirty="0"/>
              <a:t>GIT ADD </a:t>
            </a:r>
            <a:endParaRPr lang="en-US"/>
          </a:p>
        </p:txBody>
      </p:sp>
      <p:pic>
        <p:nvPicPr>
          <p:cNvPr id="5" name="Content Placeholder 4">
            <a:extLst>
              <a:ext uri="{FF2B5EF4-FFF2-40B4-BE49-F238E27FC236}">
                <a16:creationId xmlns:a16="http://schemas.microsoft.com/office/drawing/2014/main" id="{63357D1C-D774-70F6-3F62-2AA1A9D3EBEB}"/>
              </a:ext>
            </a:extLst>
          </p:cNvPr>
          <p:cNvPicPr>
            <a:picLocks noChangeAspect="1"/>
          </p:cNvPicPr>
          <p:nvPr/>
        </p:nvPicPr>
        <p:blipFill rotWithShape="1">
          <a:blip r:embed="rId2"/>
          <a:srcRect r="24334"/>
          <a:stretch/>
        </p:blipFill>
        <p:spPr>
          <a:xfrm>
            <a:off x="1264698" y="3727837"/>
            <a:ext cx="4397729" cy="1917958"/>
          </a:xfrm>
          <a:prstGeom prst="rect">
            <a:avLst/>
          </a:prstGeom>
        </p:spPr>
      </p:pic>
      <p:sp>
        <p:nvSpPr>
          <p:cNvPr id="18" name="Freeform: Shape 17">
            <a:extLst>
              <a:ext uri="{FF2B5EF4-FFF2-40B4-BE49-F238E27FC236}">
                <a16:creationId xmlns:a16="http://schemas.microsoft.com/office/drawing/2014/main" id="{DCECB35C-FCFB-4B31-B3CF-A20982BE6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33982" flipH="1">
            <a:off x="519333" y="639412"/>
            <a:ext cx="5552381" cy="243008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39896 w 1259724"/>
              <a:gd name="connsiteY0" fmla="*/ 840930 h 840930"/>
              <a:gd name="connsiteX1" fmla="*/ 832301 w 1259724"/>
              <a:gd name="connsiteY1" fmla="*/ 771016 h 840930"/>
              <a:gd name="connsiteX2" fmla="*/ 1191107 w 1259724"/>
              <a:gd name="connsiteY2" fmla="*/ 598233 h 840930"/>
              <a:gd name="connsiteX3" fmla="*/ 1190060 w 1259724"/>
              <a:gd name="connsiteY3" fmla="*/ 160654 h 840930"/>
              <a:gd name="connsiteX4" fmla="*/ 470732 w 1259724"/>
              <a:gd name="connsiteY4" fmla="*/ 348 h 840930"/>
              <a:gd name="connsiteX5" fmla="*/ 118993 w 1259724"/>
              <a:gd name="connsiteY5" fmla="*/ 132433 h 840930"/>
              <a:gd name="connsiteX6" fmla="*/ 18580 w 1259724"/>
              <a:gd name="connsiteY6" fmla="*/ 563085 h 840930"/>
              <a:gd name="connsiteX7" fmla="*/ 556933 w 1259724"/>
              <a:gd name="connsiteY7" fmla="*/ 705103 h 840930"/>
              <a:gd name="connsiteX8" fmla="*/ 639896 w 1259724"/>
              <a:gd name="connsiteY8" fmla="*/ 840930 h 840930"/>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39896 w 1259724"/>
              <a:gd name="connsiteY0" fmla="*/ 843646 h 843646"/>
              <a:gd name="connsiteX1" fmla="*/ 832301 w 1259724"/>
              <a:gd name="connsiteY1" fmla="*/ 773732 h 843646"/>
              <a:gd name="connsiteX2" fmla="*/ 1191107 w 1259724"/>
              <a:gd name="connsiteY2" fmla="*/ 600949 h 843646"/>
              <a:gd name="connsiteX3" fmla="*/ 1190060 w 1259724"/>
              <a:gd name="connsiteY3" fmla="*/ 163370 h 843646"/>
              <a:gd name="connsiteX4" fmla="*/ 470732 w 1259724"/>
              <a:gd name="connsiteY4" fmla="*/ 3064 h 843646"/>
              <a:gd name="connsiteX5" fmla="*/ 118993 w 1259724"/>
              <a:gd name="connsiteY5" fmla="*/ 135149 h 843646"/>
              <a:gd name="connsiteX6" fmla="*/ 18580 w 1259724"/>
              <a:gd name="connsiteY6" fmla="*/ 565801 h 843646"/>
              <a:gd name="connsiteX7" fmla="*/ 556933 w 1259724"/>
              <a:gd name="connsiteY7" fmla="*/ 707819 h 843646"/>
              <a:gd name="connsiteX8" fmla="*/ 639896 w 1259724"/>
              <a:gd name="connsiteY8" fmla="*/ 843646 h 843646"/>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 name="connsiteX0" fmla="*/ 628900 w 1259724"/>
              <a:gd name="connsiteY0" fmla="*/ 854454 h 854454"/>
              <a:gd name="connsiteX1" fmla="*/ 832301 w 1259724"/>
              <a:gd name="connsiteY1" fmla="*/ 773732 h 854454"/>
              <a:gd name="connsiteX2" fmla="*/ 1191107 w 1259724"/>
              <a:gd name="connsiteY2" fmla="*/ 600949 h 854454"/>
              <a:gd name="connsiteX3" fmla="*/ 1190060 w 1259724"/>
              <a:gd name="connsiteY3" fmla="*/ 163370 h 854454"/>
              <a:gd name="connsiteX4" fmla="*/ 470732 w 1259724"/>
              <a:gd name="connsiteY4" fmla="*/ 3064 h 854454"/>
              <a:gd name="connsiteX5" fmla="*/ 118993 w 1259724"/>
              <a:gd name="connsiteY5" fmla="*/ 135149 h 854454"/>
              <a:gd name="connsiteX6" fmla="*/ 18580 w 1259724"/>
              <a:gd name="connsiteY6" fmla="*/ 565801 h 854454"/>
              <a:gd name="connsiteX7" fmla="*/ 556933 w 1259724"/>
              <a:gd name="connsiteY7" fmla="*/ 707819 h 854454"/>
              <a:gd name="connsiteX8" fmla="*/ 628900 w 1259724"/>
              <a:gd name="connsiteY8" fmla="*/ 854454 h 854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9724" h="854454">
                <a:moveTo>
                  <a:pt x="628900" y="854454"/>
                </a:moveTo>
                <a:cubicBezTo>
                  <a:pt x="712339" y="843024"/>
                  <a:pt x="738600" y="815983"/>
                  <a:pt x="832301" y="773732"/>
                </a:cubicBezTo>
                <a:cubicBezTo>
                  <a:pt x="926002" y="731481"/>
                  <a:pt x="1114241" y="748872"/>
                  <a:pt x="1191107" y="600949"/>
                </a:cubicBezTo>
                <a:cubicBezTo>
                  <a:pt x="1267974" y="453025"/>
                  <a:pt x="1296549" y="287576"/>
                  <a:pt x="1190060" y="163370"/>
                </a:cubicBezTo>
                <a:cubicBezTo>
                  <a:pt x="1083570" y="39164"/>
                  <a:pt x="689562" y="-13846"/>
                  <a:pt x="470732" y="3064"/>
                </a:cubicBezTo>
                <a:cubicBezTo>
                  <a:pt x="251902" y="19974"/>
                  <a:pt x="194352" y="41360"/>
                  <a:pt x="118993" y="135149"/>
                </a:cubicBezTo>
                <a:cubicBezTo>
                  <a:pt x="43634" y="228938"/>
                  <a:pt x="-37305" y="464952"/>
                  <a:pt x="18580" y="565801"/>
                </a:cubicBezTo>
                <a:cubicBezTo>
                  <a:pt x="78130" y="709879"/>
                  <a:pt x="404010" y="718293"/>
                  <a:pt x="556933" y="707819"/>
                </a:cubicBezTo>
                <a:cubicBezTo>
                  <a:pt x="738384" y="744490"/>
                  <a:pt x="628900" y="854454"/>
                  <a:pt x="628900" y="854454"/>
                </a:cubicBezTo>
                <a:close/>
              </a:path>
            </a:pathLst>
          </a:custGeom>
          <a:noFill/>
          <a:ln w="19050" cap="flat">
            <a:solidFill>
              <a:schemeClr val="tx1"/>
            </a:solidFill>
            <a:prstDash val="solid"/>
            <a:miter/>
          </a:ln>
        </p:spPr>
        <p:txBody>
          <a:bodyPr rtlCol="0" anchor="ctr"/>
          <a:lstStyle/>
          <a:p>
            <a:endParaRPr lang="en-US"/>
          </a:p>
        </p:txBody>
      </p:sp>
      <p:sp>
        <p:nvSpPr>
          <p:cNvPr id="9" name="Content Placeholder 8">
            <a:extLst>
              <a:ext uri="{FF2B5EF4-FFF2-40B4-BE49-F238E27FC236}">
                <a16:creationId xmlns:a16="http://schemas.microsoft.com/office/drawing/2014/main" id="{42B0C050-E326-88B4-FF03-F969C9175C88}"/>
              </a:ext>
            </a:extLst>
          </p:cNvPr>
          <p:cNvSpPr>
            <a:spLocks noGrp="1"/>
          </p:cNvSpPr>
          <p:nvPr>
            <p:ph idx="1"/>
          </p:nvPr>
        </p:nvSpPr>
        <p:spPr>
          <a:xfrm>
            <a:off x="6668677" y="2251586"/>
            <a:ext cx="4722279" cy="3926253"/>
          </a:xfrm>
        </p:spPr>
        <p:txBody>
          <a:bodyPr anchor="ctr">
            <a:normAutofit/>
          </a:bodyPr>
          <a:lstStyle/>
          <a:p>
            <a:r>
              <a:rPr lang="en-US" dirty="0"/>
              <a:t>git add: adding the change (change is a new file in this case) to the staging area </a:t>
            </a:r>
          </a:p>
          <a:p>
            <a:r>
              <a:rPr lang="en-US" dirty="0"/>
              <a:t>=&gt; Tell Git to include this change in the next commit.</a:t>
            </a:r>
          </a:p>
        </p:txBody>
      </p:sp>
    </p:spTree>
    <p:extLst>
      <p:ext uri="{BB962C8B-B14F-4D97-AF65-F5344CB8AC3E}">
        <p14:creationId xmlns:p14="http://schemas.microsoft.com/office/powerpoint/2010/main" val="2614511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2A96188-384C-4341-9EEB-967A9341C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80331C3-DDF5-48A9-8947-D71EAAFFA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759171" y="-127077"/>
            <a:ext cx="6053827" cy="694864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solidFill>
            <a:schemeClr val="bg1"/>
          </a:solidFill>
          <a:ln w="1905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C00D427A-A3B2-8F07-A792-0A0202909432}"/>
              </a:ext>
            </a:extLst>
          </p:cNvPr>
          <p:cNvSpPr>
            <a:spLocks noGrp="1"/>
          </p:cNvSpPr>
          <p:nvPr>
            <p:ph type="title"/>
          </p:nvPr>
        </p:nvSpPr>
        <p:spPr>
          <a:xfrm>
            <a:off x="848527" y="604801"/>
            <a:ext cx="5556425" cy="1531089"/>
          </a:xfrm>
        </p:spPr>
        <p:txBody>
          <a:bodyPr>
            <a:normAutofit/>
          </a:bodyPr>
          <a:lstStyle/>
          <a:p>
            <a:pPr algn="ctr"/>
            <a:r>
              <a:rPr lang="en-US" dirty="0"/>
              <a:t>Git commit</a:t>
            </a:r>
            <a:endParaRPr lang="en-US"/>
          </a:p>
        </p:txBody>
      </p:sp>
      <p:sp>
        <p:nvSpPr>
          <p:cNvPr id="3" name="Content Placeholder 2">
            <a:extLst>
              <a:ext uri="{FF2B5EF4-FFF2-40B4-BE49-F238E27FC236}">
                <a16:creationId xmlns:a16="http://schemas.microsoft.com/office/drawing/2014/main" id="{65120857-CC2F-033C-3B28-385E8EB63444}"/>
              </a:ext>
            </a:extLst>
          </p:cNvPr>
          <p:cNvSpPr>
            <a:spLocks noGrp="1"/>
          </p:cNvSpPr>
          <p:nvPr>
            <p:ph idx="1"/>
          </p:nvPr>
        </p:nvSpPr>
        <p:spPr>
          <a:xfrm>
            <a:off x="1025057" y="2311400"/>
            <a:ext cx="5218487" cy="3652212"/>
          </a:xfrm>
        </p:spPr>
        <p:txBody>
          <a:bodyPr>
            <a:normAutofit/>
          </a:bodyPr>
          <a:lstStyle/>
          <a:p>
            <a:r>
              <a:rPr lang="en-US" dirty="0"/>
              <a:t>git commit: to commit the changes available in the staging area (from “git add”) to your local repository</a:t>
            </a:r>
          </a:p>
          <a:p>
            <a:r>
              <a:rPr lang="en-US" dirty="0"/>
              <a:t>-m “your message”: allows you to explain what you have done to a file or a set of files, the changes that you have made</a:t>
            </a:r>
          </a:p>
        </p:txBody>
      </p:sp>
      <p:sp>
        <p:nvSpPr>
          <p:cNvPr id="14" name="Freeform: Shape 13">
            <a:extLst>
              <a:ext uri="{FF2B5EF4-FFF2-40B4-BE49-F238E27FC236}">
                <a16:creationId xmlns:a16="http://schemas.microsoft.com/office/drawing/2014/main" id="{C535A640-1948-4AFD-A0B7-19AFDA955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806735" y="-157114"/>
            <a:ext cx="6053827" cy="694864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noFill/>
          <a:ln w="19050" cap="flat">
            <a:solidFill>
              <a:schemeClr val="tx1"/>
            </a:solidFill>
            <a:prstDash val="solid"/>
            <a:miter/>
          </a:ln>
        </p:spPr>
        <p:txBody>
          <a:bodyPr wrap="square" rtlCol="0" anchor="ctr">
            <a:noAutofit/>
          </a:bodyPr>
          <a:lstStyle/>
          <a:p>
            <a:endParaRPr lang="en-US"/>
          </a:p>
        </p:txBody>
      </p:sp>
      <p:pic>
        <p:nvPicPr>
          <p:cNvPr id="7" name="Picture 6">
            <a:extLst>
              <a:ext uri="{FF2B5EF4-FFF2-40B4-BE49-F238E27FC236}">
                <a16:creationId xmlns:a16="http://schemas.microsoft.com/office/drawing/2014/main" id="{2F338C06-FE98-F8FC-3279-0D84F510C217}"/>
              </a:ext>
            </a:extLst>
          </p:cNvPr>
          <p:cNvPicPr>
            <a:picLocks noChangeAspect="1"/>
          </p:cNvPicPr>
          <p:nvPr/>
        </p:nvPicPr>
        <p:blipFill rotWithShape="1">
          <a:blip r:embed="rId2"/>
          <a:srcRect r="14763"/>
          <a:stretch/>
        </p:blipFill>
        <p:spPr>
          <a:xfrm>
            <a:off x="7140347" y="1428541"/>
            <a:ext cx="4995779" cy="1765717"/>
          </a:xfrm>
          <a:prstGeom prst="rect">
            <a:avLst/>
          </a:prstGeom>
        </p:spPr>
      </p:pic>
    </p:spTree>
    <p:extLst>
      <p:ext uri="{BB962C8B-B14F-4D97-AF65-F5344CB8AC3E}">
        <p14:creationId xmlns:p14="http://schemas.microsoft.com/office/powerpoint/2010/main" val="4087794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E2A96188-384C-4341-9EEB-967A9341C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280331C3-DDF5-48A9-8947-D71EAAFFA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759171" y="-127077"/>
            <a:ext cx="6053827" cy="694864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solidFill>
            <a:schemeClr val="bg1"/>
          </a:solidFill>
          <a:ln w="19050" cap="flat">
            <a:noFill/>
            <a:prstDash val="solid"/>
            <a:miter/>
          </a:ln>
        </p:spPr>
        <p:txBody>
          <a:bodyPr wrap="square" rtlCol="0" anchor="ctr">
            <a:noAutofit/>
          </a:bodyPr>
          <a:lstStyle/>
          <a:p>
            <a:endParaRPr lang="en-US"/>
          </a:p>
        </p:txBody>
      </p:sp>
      <p:sp>
        <p:nvSpPr>
          <p:cNvPr id="3" name="TextBox 2">
            <a:extLst>
              <a:ext uri="{FF2B5EF4-FFF2-40B4-BE49-F238E27FC236}">
                <a16:creationId xmlns:a16="http://schemas.microsoft.com/office/drawing/2014/main" id="{9D6A0C07-EE6C-212F-3C83-8BBF302073F5}"/>
              </a:ext>
            </a:extLst>
          </p:cNvPr>
          <p:cNvSpPr txBox="1"/>
          <p:nvPr/>
        </p:nvSpPr>
        <p:spPr>
          <a:xfrm>
            <a:off x="472983" y="1750142"/>
            <a:ext cx="6626201" cy="4390451"/>
          </a:xfrm>
          <a:prstGeom prst="rect">
            <a:avLst/>
          </a:prstGeom>
        </p:spPr>
        <p:txBody>
          <a:bodyPr vert="horz" lIns="91440" tIns="45720" rIns="91440" bIns="45720" rtlCol="0">
            <a:normAutofit/>
          </a:bodyPr>
          <a:lstStyle/>
          <a:p>
            <a:pPr marL="457200" indent="-457200">
              <a:spcAft>
                <a:spcPts val="600"/>
              </a:spcAft>
              <a:buAutoNum type="arabicPeriod"/>
            </a:pPr>
            <a:r>
              <a:rPr lang="en-US" sz="2400" b="1" spc="50" dirty="0"/>
              <a:t>One or multiple “git add” to bring one or multiple changes to a staging area</a:t>
            </a:r>
          </a:p>
          <a:p>
            <a:pPr marL="457200" indent="-457200">
              <a:spcAft>
                <a:spcPts val="600"/>
              </a:spcAft>
              <a:buAutoNum type="arabicPeriod"/>
            </a:pPr>
            <a:r>
              <a:rPr lang="en-US" sz="2400" b="1" spc="50" dirty="0"/>
              <a:t>User wants to commit all the changes</a:t>
            </a:r>
          </a:p>
          <a:p>
            <a:pPr marL="457200" indent="-457200">
              <a:spcAft>
                <a:spcPts val="600"/>
              </a:spcAft>
              <a:buAutoNum type="arabicPeriod"/>
            </a:pPr>
            <a:r>
              <a:rPr lang="en-US" sz="2400" b="1" spc="50" dirty="0"/>
              <a:t>“Git commit” to save those changes in the staging area to the local Git repository</a:t>
            </a:r>
          </a:p>
          <a:p>
            <a:pPr marL="457200" indent="-457200">
              <a:spcAft>
                <a:spcPts val="600"/>
              </a:spcAft>
              <a:buAutoNum type="arabicPeriod"/>
            </a:pPr>
            <a:r>
              <a:rPr lang="en-US" sz="2400" b="1" spc="50" dirty="0"/>
              <a:t>“git push” to push your local repository to the remote repository</a:t>
            </a:r>
          </a:p>
        </p:txBody>
      </p:sp>
      <p:pic>
        <p:nvPicPr>
          <p:cNvPr id="1026" name="Picture 2" descr="First steps with git: clone, add, commit, push | Earth Data Science - Earth  Lab">
            <a:extLst>
              <a:ext uri="{FF2B5EF4-FFF2-40B4-BE49-F238E27FC236}">
                <a16:creationId xmlns:a16="http://schemas.microsoft.com/office/drawing/2014/main" id="{C3CC11E7-1A9A-4D7D-A8CC-C282AC71FC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533555" y="2391119"/>
            <a:ext cx="4474336" cy="2259539"/>
          </a:xfrm>
          <a:prstGeom prst="rect">
            <a:avLst/>
          </a:prstGeom>
          <a:noFill/>
          <a:extLst>
            <a:ext uri="{909E8E84-426E-40DD-AFC4-6F175D3DCCD1}">
              <a14:hiddenFill xmlns:a14="http://schemas.microsoft.com/office/drawing/2010/main">
                <a:solidFill>
                  <a:srgbClr val="FFFFFF"/>
                </a:solidFill>
              </a14:hiddenFill>
            </a:ext>
          </a:extLst>
        </p:spPr>
      </p:pic>
      <p:sp>
        <p:nvSpPr>
          <p:cNvPr id="1035" name="Freeform: Shape 1034">
            <a:extLst>
              <a:ext uri="{FF2B5EF4-FFF2-40B4-BE49-F238E27FC236}">
                <a16:creationId xmlns:a16="http://schemas.microsoft.com/office/drawing/2014/main" id="{C535A640-1948-4AFD-A0B7-19AFDA955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806735" y="-157114"/>
            <a:ext cx="6053827" cy="694864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noFill/>
          <a:ln w="19050" cap="flat">
            <a:solidFill>
              <a:schemeClr val="tx1"/>
            </a:solid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2758083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D2A7128-270D-45DD-B0C7-24FF462228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1734980-3A14-4021-8D8C-42AC55C39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74"/>
            <a:ext cx="6364515" cy="6858000"/>
          </a:xfrm>
          <a:custGeom>
            <a:avLst/>
            <a:gdLst>
              <a:gd name="connsiteX0" fmla="*/ 7430701 w 7551955"/>
              <a:gd name="connsiteY0" fmla="*/ 6858000 h 6858000"/>
              <a:gd name="connsiteX1" fmla="*/ 0 w 7551955"/>
              <a:gd name="connsiteY1" fmla="*/ 6858000 h 6858000"/>
              <a:gd name="connsiteX2" fmla="*/ 0 w 7551955"/>
              <a:gd name="connsiteY2" fmla="*/ 0 h 6858000"/>
              <a:gd name="connsiteX3" fmla="*/ 7505795 w 7551955"/>
              <a:gd name="connsiteY3" fmla="*/ 0 h 6858000"/>
              <a:gd name="connsiteX4" fmla="*/ 7520785 w 7551955"/>
              <a:gd name="connsiteY4" fmla="*/ 379063 h 6858000"/>
              <a:gd name="connsiteX5" fmla="*/ 7433327 w 7551955"/>
              <a:gd name="connsiteY5" fmla="*/ 6803646 h 6858000"/>
              <a:gd name="connsiteX0" fmla="*/ 7430701 w 7520786"/>
              <a:gd name="connsiteY0" fmla="*/ 6858000 h 6858000"/>
              <a:gd name="connsiteX1" fmla="*/ 0 w 7520786"/>
              <a:gd name="connsiteY1" fmla="*/ 6858000 h 6858000"/>
              <a:gd name="connsiteX2" fmla="*/ 0 w 7520786"/>
              <a:gd name="connsiteY2" fmla="*/ 0 h 6858000"/>
              <a:gd name="connsiteX3" fmla="*/ 7505795 w 7520786"/>
              <a:gd name="connsiteY3" fmla="*/ 0 h 6858000"/>
              <a:gd name="connsiteX4" fmla="*/ 7520785 w 7520786"/>
              <a:gd name="connsiteY4" fmla="*/ 379063 h 6858000"/>
              <a:gd name="connsiteX5" fmla="*/ 7433327 w 7520786"/>
              <a:gd name="connsiteY5" fmla="*/ 6803646 h 6858000"/>
              <a:gd name="connsiteX6" fmla="*/ 7430701 w 752078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20786" h="6858000">
                <a:moveTo>
                  <a:pt x="7430701" y="6858000"/>
                </a:moveTo>
                <a:lnTo>
                  <a:pt x="0" y="6858000"/>
                </a:lnTo>
                <a:lnTo>
                  <a:pt x="0" y="0"/>
                </a:lnTo>
                <a:lnTo>
                  <a:pt x="7505795" y="0"/>
                </a:lnTo>
                <a:lnTo>
                  <a:pt x="7520785" y="379063"/>
                </a:lnTo>
                <a:cubicBezTo>
                  <a:pt x="7384101" y="2164699"/>
                  <a:pt x="7521128" y="5461844"/>
                  <a:pt x="7433327" y="6803646"/>
                </a:cubicBezTo>
                <a:lnTo>
                  <a:pt x="7430701" y="6858000"/>
                </a:lnTo>
                <a:close/>
              </a:path>
            </a:pathLst>
          </a:cu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41D7BE2F-D450-4BB9-88A4-89117A39D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3803">
            <a:off x="6669115" y="667365"/>
            <a:ext cx="4710726" cy="233744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3222 w 1217951"/>
              <a:gd name="connsiteY0" fmla="*/ 893096 h 893096"/>
              <a:gd name="connsiteX1" fmla="*/ 815627 w 1217951"/>
              <a:gd name="connsiteY1" fmla="*/ 823182 h 893096"/>
              <a:gd name="connsiteX2" fmla="*/ 1174433 w 1217951"/>
              <a:gd name="connsiteY2" fmla="*/ 650399 h 893096"/>
              <a:gd name="connsiteX3" fmla="*/ 1173386 w 1217951"/>
              <a:gd name="connsiteY3" fmla="*/ 212820 h 893096"/>
              <a:gd name="connsiteX4" fmla="*/ 952921 w 1217951"/>
              <a:gd name="connsiteY4" fmla="*/ 42449 h 893096"/>
              <a:gd name="connsiteX5" fmla="*/ 454058 w 1217951"/>
              <a:gd name="connsiteY5" fmla="*/ 52514 h 893096"/>
              <a:gd name="connsiteX6" fmla="*/ 1906 w 1217951"/>
              <a:gd name="connsiteY6" fmla="*/ 615251 h 893096"/>
              <a:gd name="connsiteX7" fmla="*/ 540259 w 1217951"/>
              <a:gd name="connsiteY7" fmla="*/ 757269 h 893096"/>
              <a:gd name="connsiteX8" fmla="*/ 623222 w 1217951"/>
              <a:gd name="connsiteY8" fmla="*/ 893096 h 893096"/>
              <a:gd name="connsiteX0" fmla="*/ 623222 w 1220978"/>
              <a:gd name="connsiteY0" fmla="*/ 893096 h 893096"/>
              <a:gd name="connsiteX1" fmla="*/ 815627 w 1220978"/>
              <a:gd name="connsiteY1" fmla="*/ 823182 h 893096"/>
              <a:gd name="connsiteX2" fmla="*/ 1174433 w 1220978"/>
              <a:gd name="connsiteY2" fmla="*/ 650399 h 893096"/>
              <a:gd name="connsiteX3" fmla="*/ 1173386 w 1220978"/>
              <a:gd name="connsiteY3" fmla="*/ 212820 h 893096"/>
              <a:gd name="connsiteX4" fmla="*/ 952921 w 1220978"/>
              <a:gd name="connsiteY4" fmla="*/ 42449 h 893096"/>
              <a:gd name="connsiteX5" fmla="*/ 454058 w 1220978"/>
              <a:gd name="connsiteY5" fmla="*/ 52514 h 893096"/>
              <a:gd name="connsiteX6" fmla="*/ 1906 w 1220978"/>
              <a:gd name="connsiteY6" fmla="*/ 615251 h 893096"/>
              <a:gd name="connsiteX7" fmla="*/ 540259 w 1220978"/>
              <a:gd name="connsiteY7" fmla="*/ 757269 h 893096"/>
              <a:gd name="connsiteX8" fmla="*/ 623222 w 1220978"/>
              <a:gd name="connsiteY8" fmla="*/ 893096 h 893096"/>
              <a:gd name="connsiteX0" fmla="*/ 624315 w 1222071"/>
              <a:gd name="connsiteY0" fmla="*/ 871608 h 871608"/>
              <a:gd name="connsiteX1" fmla="*/ 816720 w 1222071"/>
              <a:gd name="connsiteY1" fmla="*/ 801694 h 871608"/>
              <a:gd name="connsiteX2" fmla="*/ 1175526 w 1222071"/>
              <a:gd name="connsiteY2" fmla="*/ 628911 h 871608"/>
              <a:gd name="connsiteX3" fmla="*/ 1174479 w 1222071"/>
              <a:gd name="connsiteY3" fmla="*/ 191332 h 871608"/>
              <a:gd name="connsiteX4" fmla="*/ 954014 w 1222071"/>
              <a:gd name="connsiteY4" fmla="*/ 20961 h 871608"/>
              <a:gd name="connsiteX5" fmla="*/ 455151 w 1222071"/>
              <a:gd name="connsiteY5" fmla="*/ 31026 h 871608"/>
              <a:gd name="connsiteX6" fmla="*/ 2999 w 1222071"/>
              <a:gd name="connsiteY6" fmla="*/ 593763 h 871608"/>
              <a:gd name="connsiteX7" fmla="*/ 541352 w 1222071"/>
              <a:gd name="connsiteY7" fmla="*/ 735781 h 871608"/>
              <a:gd name="connsiteX8" fmla="*/ 624315 w 1222071"/>
              <a:gd name="connsiteY8" fmla="*/ 871608 h 871608"/>
              <a:gd name="connsiteX0" fmla="*/ 624980 w 1222736"/>
              <a:gd name="connsiteY0" fmla="*/ 870777 h 870777"/>
              <a:gd name="connsiteX1" fmla="*/ 817385 w 1222736"/>
              <a:gd name="connsiteY1" fmla="*/ 800863 h 870777"/>
              <a:gd name="connsiteX2" fmla="*/ 1176191 w 1222736"/>
              <a:gd name="connsiteY2" fmla="*/ 628080 h 870777"/>
              <a:gd name="connsiteX3" fmla="*/ 1175144 w 1222736"/>
              <a:gd name="connsiteY3" fmla="*/ 190501 h 870777"/>
              <a:gd name="connsiteX4" fmla="*/ 954679 w 1222736"/>
              <a:gd name="connsiteY4" fmla="*/ 20130 h 870777"/>
              <a:gd name="connsiteX5" fmla="*/ 414382 w 1222736"/>
              <a:gd name="connsiteY5" fmla="*/ 31976 h 870777"/>
              <a:gd name="connsiteX6" fmla="*/ 3664 w 1222736"/>
              <a:gd name="connsiteY6" fmla="*/ 592932 h 870777"/>
              <a:gd name="connsiteX7" fmla="*/ 542017 w 1222736"/>
              <a:gd name="connsiteY7" fmla="*/ 734950 h 870777"/>
              <a:gd name="connsiteX8" fmla="*/ 624980 w 1222736"/>
              <a:gd name="connsiteY8" fmla="*/ 870777 h 870777"/>
              <a:gd name="connsiteX0" fmla="*/ 624943 w 1222699"/>
              <a:gd name="connsiteY0" fmla="*/ 884146 h 884146"/>
              <a:gd name="connsiteX1" fmla="*/ 817348 w 1222699"/>
              <a:gd name="connsiteY1" fmla="*/ 814232 h 884146"/>
              <a:gd name="connsiteX2" fmla="*/ 1176154 w 1222699"/>
              <a:gd name="connsiteY2" fmla="*/ 641449 h 884146"/>
              <a:gd name="connsiteX3" fmla="*/ 1175107 w 1222699"/>
              <a:gd name="connsiteY3" fmla="*/ 203870 h 884146"/>
              <a:gd name="connsiteX4" fmla="*/ 954642 w 1222699"/>
              <a:gd name="connsiteY4" fmla="*/ 33499 h 884146"/>
              <a:gd name="connsiteX5" fmla="*/ 414345 w 1222699"/>
              <a:gd name="connsiteY5" fmla="*/ 45345 h 884146"/>
              <a:gd name="connsiteX6" fmla="*/ 3627 w 1222699"/>
              <a:gd name="connsiteY6" fmla="*/ 606301 h 884146"/>
              <a:gd name="connsiteX7" fmla="*/ 541980 w 1222699"/>
              <a:gd name="connsiteY7" fmla="*/ 748319 h 884146"/>
              <a:gd name="connsiteX8" fmla="*/ 624943 w 1222699"/>
              <a:gd name="connsiteY8" fmla="*/ 884146 h 884146"/>
              <a:gd name="connsiteX0" fmla="*/ 623477 w 1218278"/>
              <a:gd name="connsiteY0" fmla="*/ 904314 h 904314"/>
              <a:gd name="connsiteX1" fmla="*/ 815882 w 1218278"/>
              <a:gd name="connsiteY1" fmla="*/ 834400 h 904314"/>
              <a:gd name="connsiteX2" fmla="*/ 1174688 w 1218278"/>
              <a:gd name="connsiteY2" fmla="*/ 661617 h 904314"/>
              <a:gd name="connsiteX3" fmla="*/ 1173641 w 1218278"/>
              <a:gd name="connsiteY3" fmla="*/ 224038 h 904314"/>
              <a:gd name="connsiteX4" fmla="*/ 951744 w 1218278"/>
              <a:gd name="connsiteY4" fmla="*/ 29185 h 904314"/>
              <a:gd name="connsiteX5" fmla="*/ 412879 w 1218278"/>
              <a:gd name="connsiteY5" fmla="*/ 65513 h 904314"/>
              <a:gd name="connsiteX6" fmla="*/ 2161 w 1218278"/>
              <a:gd name="connsiteY6" fmla="*/ 626469 h 904314"/>
              <a:gd name="connsiteX7" fmla="*/ 540514 w 1218278"/>
              <a:gd name="connsiteY7" fmla="*/ 768487 h 904314"/>
              <a:gd name="connsiteX8" fmla="*/ 623477 w 1218278"/>
              <a:gd name="connsiteY8" fmla="*/ 904314 h 904314"/>
              <a:gd name="connsiteX0" fmla="*/ 630807 w 1225608"/>
              <a:gd name="connsiteY0" fmla="*/ 904314 h 904314"/>
              <a:gd name="connsiteX1" fmla="*/ 823212 w 1225608"/>
              <a:gd name="connsiteY1" fmla="*/ 834400 h 904314"/>
              <a:gd name="connsiteX2" fmla="*/ 1182018 w 1225608"/>
              <a:gd name="connsiteY2" fmla="*/ 661617 h 904314"/>
              <a:gd name="connsiteX3" fmla="*/ 1180971 w 1225608"/>
              <a:gd name="connsiteY3" fmla="*/ 224038 h 904314"/>
              <a:gd name="connsiteX4" fmla="*/ 959074 w 1225608"/>
              <a:gd name="connsiteY4" fmla="*/ 29185 h 904314"/>
              <a:gd name="connsiteX5" fmla="*/ 420209 w 1225608"/>
              <a:gd name="connsiteY5" fmla="*/ 65513 h 904314"/>
              <a:gd name="connsiteX6" fmla="*/ 9491 w 1225608"/>
              <a:gd name="connsiteY6" fmla="*/ 626469 h 904314"/>
              <a:gd name="connsiteX7" fmla="*/ 547844 w 1225608"/>
              <a:gd name="connsiteY7" fmla="*/ 768487 h 904314"/>
              <a:gd name="connsiteX8" fmla="*/ 630807 w 1225608"/>
              <a:gd name="connsiteY8" fmla="*/ 904314 h 904314"/>
              <a:gd name="connsiteX0" fmla="*/ 631450 w 1226251"/>
              <a:gd name="connsiteY0" fmla="*/ 896948 h 896948"/>
              <a:gd name="connsiteX1" fmla="*/ 823855 w 1226251"/>
              <a:gd name="connsiteY1" fmla="*/ 827034 h 896948"/>
              <a:gd name="connsiteX2" fmla="*/ 1182661 w 1226251"/>
              <a:gd name="connsiteY2" fmla="*/ 654251 h 896948"/>
              <a:gd name="connsiteX3" fmla="*/ 1181614 w 1226251"/>
              <a:gd name="connsiteY3" fmla="*/ 216672 h 896948"/>
              <a:gd name="connsiteX4" fmla="*/ 959717 w 1226251"/>
              <a:gd name="connsiteY4" fmla="*/ 21819 h 896948"/>
              <a:gd name="connsiteX5" fmla="*/ 420852 w 1226251"/>
              <a:gd name="connsiteY5" fmla="*/ 58147 h 896948"/>
              <a:gd name="connsiteX6" fmla="*/ 10134 w 1226251"/>
              <a:gd name="connsiteY6" fmla="*/ 619103 h 896948"/>
              <a:gd name="connsiteX7" fmla="*/ 548487 w 1226251"/>
              <a:gd name="connsiteY7" fmla="*/ 761121 h 896948"/>
              <a:gd name="connsiteX8" fmla="*/ 631450 w 1226251"/>
              <a:gd name="connsiteY8" fmla="*/ 896948 h 896948"/>
              <a:gd name="connsiteX0" fmla="*/ 631450 w 1240153"/>
              <a:gd name="connsiteY0" fmla="*/ 896948 h 896948"/>
              <a:gd name="connsiteX1" fmla="*/ 823855 w 1240153"/>
              <a:gd name="connsiteY1" fmla="*/ 827034 h 896948"/>
              <a:gd name="connsiteX2" fmla="*/ 1182661 w 1240153"/>
              <a:gd name="connsiteY2" fmla="*/ 654251 h 896948"/>
              <a:gd name="connsiteX3" fmla="*/ 1217456 w 1240153"/>
              <a:gd name="connsiteY3" fmla="*/ 220742 h 896948"/>
              <a:gd name="connsiteX4" fmla="*/ 959717 w 1240153"/>
              <a:gd name="connsiteY4" fmla="*/ 21819 h 896948"/>
              <a:gd name="connsiteX5" fmla="*/ 420852 w 1240153"/>
              <a:gd name="connsiteY5" fmla="*/ 58147 h 896948"/>
              <a:gd name="connsiteX6" fmla="*/ 10134 w 1240153"/>
              <a:gd name="connsiteY6" fmla="*/ 619103 h 896948"/>
              <a:gd name="connsiteX7" fmla="*/ 548487 w 1240153"/>
              <a:gd name="connsiteY7" fmla="*/ 761121 h 896948"/>
              <a:gd name="connsiteX8" fmla="*/ 631450 w 1240153"/>
              <a:gd name="connsiteY8" fmla="*/ 896948 h 896948"/>
              <a:gd name="connsiteX0" fmla="*/ 631450 w 1262945"/>
              <a:gd name="connsiteY0" fmla="*/ 896948 h 896948"/>
              <a:gd name="connsiteX1" fmla="*/ 823855 w 1262945"/>
              <a:gd name="connsiteY1" fmla="*/ 827034 h 896948"/>
              <a:gd name="connsiteX2" fmla="*/ 1182661 w 1262945"/>
              <a:gd name="connsiteY2" fmla="*/ 654251 h 896948"/>
              <a:gd name="connsiteX3" fmla="*/ 1247134 w 1262945"/>
              <a:gd name="connsiteY3" fmla="*/ 220869 h 896948"/>
              <a:gd name="connsiteX4" fmla="*/ 959717 w 1262945"/>
              <a:gd name="connsiteY4" fmla="*/ 21819 h 896948"/>
              <a:gd name="connsiteX5" fmla="*/ 420852 w 1262945"/>
              <a:gd name="connsiteY5" fmla="*/ 58147 h 896948"/>
              <a:gd name="connsiteX6" fmla="*/ 10134 w 1262945"/>
              <a:gd name="connsiteY6" fmla="*/ 619103 h 896948"/>
              <a:gd name="connsiteX7" fmla="*/ 548487 w 1262945"/>
              <a:gd name="connsiteY7" fmla="*/ 761121 h 896948"/>
              <a:gd name="connsiteX8" fmla="*/ 631450 w 1262945"/>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3467 w 1268586"/>
              <a:gd name="connsiteY7" fmla="*/ 776764 h 896948"/>
              <a:gd name="connsiteX8" fmla="*/ 631450 w 1268586"/>
              <a:gd name="connsiteY8" fmla="*/ 896948 h 896948"/>
              <a:gd name="connsiteX0" fmla="*/ 613559 w 1250695"/>
              <a:gd name="connsiteY0" fmla="*/ 904135 h 904135"/>
              <a:gd name="connsiteX1" fmla="*/ 805964 w 1250695"/>
              <a:gd name="connsiteY1" fmla="*/ 834221 h 904135"/>
              <a:gd name="connsiteX2" fmla="*/ 1182405 w 1250695"/>
              <a:gd name="connsiteY2" fmla="*/ 658576 h 904135"/>
              <a:gd name="connsiteX3" fmla="*/ 1229243 w 1250695"/>
              <a:gd name="connsiteY3" fmla="*/ 228056 h 904135"/>
              <a:gd name="connsiteX4" fmla="*/ 941826 w 1250695"/>
              <a:gd name="connsiteY4" fmla="*/ 29006 h 904135"/>
              <a:gd name="connsiteX5" fmla="*/ 402961 w 1250695"/>
              <a:gd name="connsiteY5" fmla="*/ 65334 h 904135"/>
              <a:gd name="connsiteX6" fmla="*/ 9878 w 1250695"/>
              <a:gd name="connsiteY6" fmla="*/ 623429 h 904135"/>
              <a:gd name="connsiteX7" fmla="*/ 525576 w 1250695"/>
              <a:gd name="connsiteY7" fmla="*/ 783951 h 904135"/>
              <a:gd name="connsiteX8" fmla="*/ 613559 w 1250695"/>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377 w 1243513"/>
              <a:gd name="connsiteY0" fmla="*/ 899488 h 899488"/>
              <a:gd name="connsiteX1" fmla="*/ 798782 w 1243513"/>
              <a:gd name="connsiteY1" fmla="*/ 829574 h 899488"/>
              <a:gd name="connsiteX2" fmla="*/ 1175223 w 1243513"/>
              <a:gd name="connsiteY2" fmla="*/ 653929 h 899488"/>
              <a:gd name="connsiteX3" fmla="*/ 1222061 w 1243513"/>
              <a:gd name="connsiteY3" fmla="*/ 223409 h 899488"/>
              <a:gd name="connsiteX4" fmla="*/ 934644 w 1243513"/>
              <a:gd name="connsiteY4" fmla="*/ 24359 h 899488"/>
              <a:gd name="connsiteX5" fmla="*/ 395779 w 1243513"/>
              <a:gd name="connsiteY5" fmla="*/ 60687 h 899488"/>
              <a:gd name="connsiteX6" fmla="*/ 2696 w 1243513"/>
              <a:gd name="connsiteY6" fmla="*/ 618782 h 899488"/>
              <a:gd name="connsiteX7" fmla="*/ 518394 w 1243513"/>
              <a:gd name="connsiteY7" fmla="*/ 779304 h 899488"/>
              <a:gd name="connsiteX8" fmla="*/ 606377 w 1243513"/>
              <a:gd name="connsiteY8" fmla="*/ 899488 h 899488"/>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8394 w 1243513"/>
              <a:gd name="connsiteY7" fmla="*/ 779304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32641"/>
              <a:gd name="connsiteY0" fmla="*/ 917993 h 917993"/>
              <a:gd name="connsiteX1" fmla="*/ 798782 w 1232641"/>
              <a:gd name="connsiteY1" fmla="*/ 829574 h 917993"/>
              <a:gd name="connsiteX2" fmla="*/ 1134836 w 1232641"/>
              <a:gd name="connsiteY2" fmla="*/ 659403 h 917993"/>
              <a:gd name="connsiteX3" fmla="*/ 1222061 w 1232641"/>
              <a:gd name="connsiteY3" fmla="*/ 223409 h 917993"/>
              <a:gd name="connsiteX4" fmla="*/ 934644 w 1232641"/>
              <a:gd name="connsiteY4" fmla="*/ 24359 h 917993"/>
              <a:gd name="connsiteX5" fmla="*/ 395779 w 1232641"/>
              <a:gd name="connsiteY5" fmla="*/ 60687 h 917993"/>
              <a:gd name="connsiteX6" fmla="*/ 2696 w 1232641"/>
              <a:gd name="connsiteY6" fmla="*/ 618782 h 917993"/>
              <a:gd name="connsiteX7" fmla="*/ 519825 w 1232641"/>
              <a:gd name="connsiteY7" fmla="*/ 803786 h 917993"/>
              <a:gd name="connsiteX8" fmla="*/ 583723 w 1232641"/>
              <a:gd name="connsiteY8" fmla="*/ 917993 h 917993"/>
              <a:gd name="connsiteX0" fmla="*/ 583723 w 1187264"/>
              <a:gd name="connsiteY0" fmla="*/ 917993 h 917993"/>
              <a:gd name="connsiteX1" fmla="*/ 798782 w 1187264"/>
              <a:gd name="connsiteY1" fmla="*/ 829574 h 917993"/>
              <a:gd name="connsiteX2" fmla="*/ 1134836 w 1187264"/>
              <a:gd name="connsiteY2" fmla="*/ 659403 h 917993"/>
              <a:gd name="connsiteX3" fmla="*/ 1166273 w 1187264"/>
              <a:gd name="connsiteY3" fmla="*/ 220655 h 917993"/>
              <a:gd name="connsiteX4" fmla="*/ 934644 w 1187264"/>
              <a:gd name="connsiteY4" fmla="*/ 24359 h 917993"/>
              <a:gd name="connsiteX5" fmla="*/ 395779 w 1187264"/>
              <a:gd name="connsiteY5" fmla="*/ 60687 h 917993"/>
              <a:gd name="connsiteX6" fmla="*/ 2696 w 1187264"/>
              <a:gd name="connsiteY6" fmla="*/ 618782 h 917993"/>
              <a:gd name="connsiteX7" fmla="*/ 519825 w 1187264"/>
              <a:gd name="connsiteY7" fmla="*/ 803786 h 917993"/>
              <a:gd name="connsiteX8" fmla="*/ 583723 w 1187264"/>
              <a:gd name="connsiteY8" fmla="*/ 917993 h 917993"/>
              <a:gd name="connsiteX0" fmla="*/ 583723 w 1177003"/>
              <a:gd name="connsiteY0" fmla="*/ 917993 h 917993"/>
              <a:gd name="connsiteX1" fmla="*/ 798782 w 1177003"/>
              <a:gd name="connsiteY1" fmla="*/ 829574 h 917993"/>
              <a:gd name="connsiteX2" fmla="*/ 1103676 w 1177003"/>
              <a:gd name="connsiteY2" fmla="*/ 637838 h 917993"/>
              <a:gd name="connsiteX3" fmla="*/ 1166273 w 1177003"/>
              <a:gd name="connsiteY3" fmla="*/ 220655 h 917993"/>
              <a:gd name="connsiteX4" fmla="*/ 934644 w 1177003"/>
              <a:gd name="connsiteY4" fmla="*/ 24359 h 917993"/>
              <a:gd name="connsiteX5" fmla="*/ 395779 w 1177003"/>
              <a:gd name="connsiteY5" fmla="*/ 60687 h 917993"/>
              <a:gd name="connsiteX6" fmla="*/ 2696 w 1177003"/>
              <a:gd name="connsiteY6" fmla="*/ 618782 h 917993"/>
              <a:gd name="connsiteX7" fmla="*/ 519825 w 1177003"/>
              <a:gd name="connsiteY7" fmla="*/ 803786 h 917993"/>
              <a:gd name="connsiteX8" fmla="*/ 583723 w 1177003"/>
              <a:gd name="connsiteY8" fmla="*/ 917993 h 917993"/>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729 w 1176933"/>
              <a:gd name="connsiteY0" fmla="*/ 903086 h 903086"/>
              <a:gd name="connsiteX1" fmla="*/ 798788 w 1176933"/>
              <a:gd name="connsiteY1" fmla="*/ 814667 h 903086"/>
              <a:gd name="connsiteX2" fmla="*/ 1103682 w 1176933"/>
              <a:gd name="connsiteY2" fmla="*/ 622931 h 903086"/>
              <a:gd name="connsiteX3" fmla="*/ 1166279 w 1176933"/>
              <a:gd name="connsiteY3" fmla="*/ 205748 h 903086"/>
              <a:gd name="connsiteX4" fmla="*/ 935723 w 1176933"/>
              <a:gd name="connsiteY4" fmla="*/ 24779 h 903086"/>
              <a:gd name="connsiteX5" fmla="*/ 395785 w 1176933"/>
              <a:gd name="connsiteY5" fmla="*/ 45780 h 903086"/>
              <a:gd name="connsiteX6" fmla="*/ 2702 w 1176933"/>
              <a:gd name="connsiteY6" fmla="*/ 603875 h 903086"/>
              <a:gd name="connsiteX7" fmla="*/ 519831 w 1176933"/>
              <a:gd name="connsiteY7" fmla="*/ 788879 h 903086"/>
              <a:gd name="connsiteX8" fmla="*/ 583729 w 1176933"/>
              <a:gd name="connsiteY8" fmla="*/ 903086 h 903086"/>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7 w 1144041"/>
              <a:gd name="connsiteY0" fmla="*/ 905437 h 905437"/>
              <a:gd name="connsiteX1" fmla="*/ 765896 w 1144041"/>
              <a:gd name="connsiteY1" fmla="*/ 817018 h 905437"/>
              <a:gd name="connsiteX2" fmla="*/ 1070790 w 1144041"/>
              <a:gd name="connsiteY2" fmla="*/ 625282 h 905437"/>
              <a:gd name="connsiteX3" fmla="*/ 1133387 w 1144041"/>
              <a:gd name="connsiteY3" fmla="*/ 208099 h 905437"/>
              <a:gd name="connsiteX4" fmla="*/ 902831 w 1144041"/>
              <a:gd name="connsiteY4" fmla="*/ 27130 h 905437"/>
              <a:gd name="connsiteX5" fmla="*/ 362893 w 1144041"/>
              <a:gd name="connsiteY5" fmla="*/ 48131 h 905437"/>
              <a:gd name="connsiteX6" fmla="*/ 2854 w 1144041"/>
              <a:gd name="connsiteY6" fmla="*/ 601748 h 905437"/>
              <a:gd name="connsiteX7" fmla="*/ 486939 w 1144041"/>
              <a:gd name="connsiteY7" fmla="*/ 791230 h 905437"/>
              <a:gd name="connsiteX8" fmla="*/ 550837 w 1144041"/>
              <a:gd name="connsiteY8" fmla="*/ 905437 h 90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4041" h="905437">
                <a:moveTo>
                  <a:pt x="550837" y="905437"/>
                </a:moveTo>
                <a:cubicBezTo>
                  <a:pt x="625126" y="903802"/>
                  <a:pt x="679237" y="863710"/>
                  <a:pt x="765896" y="817018"/>
                </a:cubicBezTo>
                <a:cubicBezTo>
                  <a:pt x="852555" y="770326"/>
                  <a:pt x="1009542" y="726768"/>
                  <a:pt x="1070790" y="625282"/>
                </a:cubicBezTo>
                <a:cubicBezTo>
                  <a:pt x="1132038" y="523796"/>
                  <a:pt x="1161380" y="307791"/>
                  <a:pt x="1133387" y="208099"/>
                </a:cubicBezTo>
                <a:cubicBezTo>
                  <a:pt x="1105394" y="108407"/>
                  <a:pt x="1022719" y="53848"/>
                  <a:pt x="902831" y="27130"/>
                </a:cubicBezTo>
                <a:cubicBezTo>
                  <a:pt x="782943" y="412"/>
                  <a:pt x="513213" y="-25440"/>
                  <a:pt x="362893" y="48131"/>
                </a:cubicBezTo>
                <a:cubicBezTo>
                  <a:pt x="212573" y="121702"/>
                  <a:pt x="-28964" y="168558"/>
                  <a:pt x="2854" y="601748"/>
                </a:cubicBezTo>
                <a:cubicBezTo>
                  <a:pt x="40207" y="875873"/>
                  <a:pt x="350499" y="788031"/>
                  <a:pt x="486939" y="791230"/>
                </a:cubicBezTo>
                <a:cubicBezTo>
                  <a:pt x="640409" y="814584"/>
                  <a:pt x="550837" y="905437"/>
                  <a:pt x="550837" y="905437"/>
                </a:cubicBezTo>
                <a:close/>
              </a:path>
            </a:pathLst>
          </a:custGeom>
          <a:solidFill>
            <a:schemeClr val="bg1"/>
          </a:solidFill>
          <a:ln w="19050"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FB6307F-6A94-41F5-B00A-92BE5D3C7D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3803">
            <a:off x="6738158" y="624106"/>
            <a:ext cx="4710726" cy="233744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3222 w 1217951"/>
              <a:gd name="connsiteY0" fmla="*/ 893096 h 893096"/>
              <a:gd name="connsiteX1" fmla="*/ 815627 w 1217951"/>
              <a:gd name="connsiteY1" fmla="*/ 823182 h 893096"/>
              <a:gd name="connsiteX2" fmla="*/ 1174433 w 1217951"/>
              <a:gd name="connsiteY2" fmla="*/ 650399 h 893096"/>
              <a:gd name="connsiteX3" fmla="*/ 1173386 w 1217951"/>
              <a:gd name="connsiteY3" fmla="*/ 212820 h 893096"/>
              <a:gd name="connsiteX4" fmla="*/ 952921 w 1217951"/>
              <a:gd name="connsiteY4" fmla="*/ 42449 h 893096"/>
              <a:gd name="connsiteX5" fmla="*/ 454058 w 1217951"/>
              <a:gd name="connsiteY5" fmla="*/ 52514 h 893096"/>
              <a:gd name="connsiteX6" fmla="*/ 1906 w 1217951"/>
              <a:gd name="connsiteY6" fmla="*/ 615251 h 893096"/>
              <a:gd name="connsiteX7" fmla="*/ 540259 w 1217951"/>
              <a:gd name="connsiteY7" fmla="*/ 757269 h 893096"/>
              <a:gd name="connsiteX8" fmla="*/ 623222 w 1217951"/>
              <a:gd name="connsiteY8" fmla="*/ 893096 h 893096"/>
              <a:gd name="connsiteX0" fmla="*/ 623222 w 1220978"/>
              <a:gd name="connsiteY0" fmla="*/ 893096 h 893096"/>
              <a:gd name="connsiteX1" fmla="*/ 815627 w 1220978"/>
              <a:gd name="connsiteY1" fmla="*/ 823182 h 893096"/>
              <a:gd name="connsiteX2" fmla="*/ 1174433 w 1220978"/>
              <a:gd name="connsiteY2" fmla="*/ 650399 h 893096"/>
              <a:gd name="connsiteX3" fmla="*/ 1173386 w 1220978"/>
              <a:gd name="connsiteY3" fmla="*/ 212820 h 893096"/>
              <a:gd name="connsiteX4" fmla="*/ 952921 w 1220978"/>
              <a:gd name="connsiteY4" fmla="*/ 42449 h 893096"/>
              <a:gd name="connsiteX5" fmla="*/ 454058 w 1220978"/>
              <a:gd name="connsiteY5" fmla="*/ 52514 h 893096"/>
              <a:gd name="connsiteX6" fmla="*/ 1906 w 1220978"/>
              <a:gd name="connsiteY6" fmla="*/ 615251 h 893096"/>
              <a:gd name="connsiteX7" fmla="*/ 540259 w 1220978"/>
              <a:gd name="connsiteY7" fmla="*/ 757269 h 893096"/>
              <a:gd name="connsiteX8" fmla="*/ 623222 w 1220978"/>
              <a:gd name="connsiteY8" fmla="*/ 893096 h 893096"/>
              <a:gd name="connsiteX0" fmla="*/ 624315 w 1222071"/>
              <a:gd name="connsiteY0" fmla="*/ 871608 h 871608"/>
              <a:gd name="connsiteX1" fmla="*/ 816720 w 1222071"/>
              <a:gd name="connsiteY1" fmla="*/ 801694 h 871608"/>
              <a:gd name="connsiteX2" fmla="*/ 1175526 w 1222071"/>
              <a:gd name="connsiteY2" fmla="*/ 628911 h 871608"/>
              <a:gd name="connsiteX3" fmla="*/ 1174479 w 1222071"/>
              <a:gd name="connsiteY3" fmla="*/ 191332 h 871608"/>
              <a:gd name="connsiteX4" fmla="*/ 954014 w 1222071"/>
              <a:gd name="connsiteY4" fmla="*/ 20961 h 871608"/>
              <a:gd name="connsiteX5" fmla="*/ 455151 w 1222071"/>
              <a:gd name="connsiteY5" fmla="*/ 31026 h 871608"/>
              <a:gd name="connsiteX6" fmla="*/ 2999 w 1222071"/>
              <a:gd name="connsiteY6" fmla="*/ 593763 h 871608"/>
              <a:gd name="connsiteX7" fmla="*/ 541352 w 1222071"/>
              <a:gd name="connsiteY7" fmla="*/ 735781 h 871608"/>
              <a:gd name="connsiteX8" fmla="*/ 624315 w 1222071"/>
              <a:gd name="connsiteY8" fmla="*/ 871608 h 871608"/>
              <a:gd name="connsiteX0" fmla="*/ 624980 w 1222736"/>
              <a:gd name="connsiteY0" fmla="*/ 870777 h 870777"/>
              <a:gd name="connsiteX1" fmla="*/ 817385 w 1222736"/>
              <a:gd name="connsiteY1" fmla="*/ 800863 h 870777"/>
              <a:gd name="connsiteX2" fmla="*/ 1176191 w 1222736"/>
              <a:gd name="connsiteY2" fmla="*/ 628080 h 870777"/>
              <a:gd name="connsiteX3" fmla="*/ 1175144 w 1222736"/>
              <a:gd name="connsiteY3" fmla="*/ 190501 h 870777"/>
              <a:gd name="connsiteX4" fmla="*/ 954679 w 1222736"/>
              <a:gd name="connsiteY4" fmla="*/ 20130 h 870777"/>
              <a:gd name="connsiteX5" fmla="*/ 414382 w 1222736"/>
              <a:gd name="connsiteY5" fmla="*/ 31976 h 870777"/>
              <a:gd name="connsiteX6" fmla="*/ 3664 w 1222736"/>
              <a:gd name="connsiteY6" fmla="*/ 592932 h 870777"/>
              <a:gd name="connsiteX7" fmla="*/ 542017 w 1222736"/>
              <a:gd name="connsiteY7" fmla="*/ 734950 h 870777"/>
              <a:gd name="connsiteX8" fmla="*/ 624980 w 1222736"/>
              <a:gd name="connsiteY8" fmla="*/ 870777 h 870777"/>
              <a:gd name="connsiteX0" fmla="*/ 624943 w 1222699"/>
              <a:gd name="connsiteY0" fmla="*/ 884146 h 884146"/>
              <a:gd name="connsiteX1" fmla="*/ 817348 w 1222699"/>
              <a:gd name="connsiteY1" fmla="*/ 814232 h 884146"/>
              <a:gd name="connsiteX2" fmla="*/ 1176154 w 1222699"/>
              <a:gd name="connsiteY2" fmla="*/ 641449 h 884146"/>
              <a:gd name="connsiteX3" fmla="*/ 1175107 w 1222699"/>
              <a:gd name="connsiteY3" fmla="*/ 203870 h 884146"/>
              <a:gd name="connsiteX4" fmla="*/ 954642 w 1222699"/>
              <a:gd name="connsiteY4" fmla="*/ 33499 h 884146"/>
              <a:gd name="connsiteX5" fmla="*/ 414345 w 1222699"/>
              <a:gd name="connsiteY5" fmla="*/ 45345 h 884146"/>
              <a:gd name="connsiteX6" fmla="*/ 3627 w 1222699"/>
              <a:gd name="connsiteY6" fmla="*/ 606301 h 884146"/>
              <a:gd name="connsiteX7" fmla="*/ 541980 w 1222699"/>
              <a:gd name="connsiteY7" fmla="*/ 748319 h 884146"/>
              <a:gd name="connsiteX8" fmla="*/ 624943 w 1222699"/>
              <a:gd name="connsiteY8" fmla="*/ 884146 h 884146"/>
              <a:gd name="connsiteX0" fmla="*/ 623477 w 1218278"/>
              <a:gd name="connsiteY0" fmla="*/ 904314 h 904314"/>
              <a:gd name="connsiteX1" fmla="*/ 815882 w 1218278"/>
              <a:gd name="connsiteY1" fmla="*/ 834400 h 904314"/>
              <a:gd name="connsiteX2" fmla="*/ 1174688 w 1218278"/>
              <a:gd name="connsiteY2" fmla="*/ 661617 h 904314"/>
              <a:gd name="connsiteX3" fmla="*/ 1173641 w 1218278"/>
              <a:gd name="connsiteY3" fmla="*/ 224038 h 904314"/>
              <a:gd name="connsiteX4" fmla="*/ 951744 w 1218278"/>
              <a:gd name="connsiteY4" fmla="*/ 29185 h 904314"/>
              <a:gd name="connsiteX5" fmla="*/ 412879 w 1218278"/>
              <a:gd name="connsiteY5" fmla="*/ 65513 h 904314"/>
              <a:gd name="connsiteX6" fmla="*/ 2161 w 1218278"/>
              <a:gd name="connsiteY6" fmla="*/ 626469 h 904314"/>
              <a:gd name="connsiteX7" fmla="*/ 540514 w 1218278"/>
              <a:gd name="connsiteY7" fmla="*/ 768487 h 904314"/>
              <a:gd name="connsiteX8" fmla="*/ 623477 w 1218278"/>
              <a:gd name="connsiteY8" fmla="*/ 904314 h 904314"/>
              <a:gd name="connsiteX0" fmla="*/ 630807 w 1225608"/>
              <a:gd name="connsiteY0" fmla="*/ 904314 h 904314"/>
              <a:gd name="connsiteX1" fmla="*/ 823212 w 1225608"/>
              <a:gd name="connsiteY1" fmla="*/ 834400 h 904314"/>
              <a:gd name="connsiteX2" fmla="*/ 1182018 w 1225608"/>
              <a:gd name="connsiteY2" fmla="*/ 661617 h 904314"/>
              <a:gd name="connsiteX3" fmla="*/ 1180971 w 1225608"/>
              <a:gd name="connsiteY3" fmla="*/ 224038 h 904314"/>
              <a:gd name="connsiteX4" fmla="*/ 959074 w 1225608"/>
              <a:gd name="connsiteY4" fmla="*/ 29185 h 904314"/>
              <a:gd name="connsiteX5" fmla="*/ 420209 w 1225608"/>
              <a:gd name="connsiteY5" fmla="*/ 65513 h 904314"/>
              <a:gd name="connsiteX6" fmla="*/ 9491 w 1225608"/>
              <a:gd name="connsiteY6" fmla="*/ 626469 h 904314"/>
              <a:gd name="connsiteX7" fmla="*/ 547844 w 1225608"/>
              <a:gd name="connsiteY7" fmla="*/ 768487 h 904314"/>
              <a:gd name="connsiteX8" fmla="*/ 630807 w 1225608"/>
              <a:gd name="connsiteY8" fmla="*/ 904314 h 904314"/>
              <a:gd name="connsiteX0" fmla="*/ 631450 w 1226251"/>
              <a:gd name="connsiteY0" fmla="*/ 896948 h 896948"/>
              <a:gd name="connsiteX1" fmla="*/ 823855 w 1226251"/>
              <a:gd name="connsiteY1" fmla="*/ 827034 h 896948"/>
              <a:gd name="connsiteX2" fmla="*/ 1182661 w 1226251"/>
              <a:gd name="connsiteY2" fmla="*/ 654251 h 896948"/>
              <a:gd name="connsiteX3" fmla="*/ 1181614 w 1226251"/>
              <a:gd name="connsiteY3" fmla="*/ 216672 h 896948"/>
              <a:gd name="connsiteX4" fmla="*/ 959717 w 1226251"/>
              <a:gd name="connsiteY4" fmla="*/ 21819 h 896948"/>
              <a:gd name="connsiteX5" fmla="*/ 420852 w 1226251"/>
              <a:gd name="connsiteY5" fmla="*/ 58147 h 896948"/>
              <a:gd name="connsiteX6" fmla="*/ 10134 w 1226251"/>
              <a:gd name="connsiteY6" fmla="*/ 619103 h 896948"/>
              <a:gd name="connsiteX7" fmla="*/ 548487 w 1226251"/>
              <a:gd name="connsiteY7" fmla="*/ 761121 h 896948"/>
              <a:gd name="connsiteX8" fmla="*/ 631450 w 1226251"/>
              <a:gd name="connsiteY8" fmla="*/ 896948 h 896948"/>
              <a:gd name="connsiteX0" fmla="*/ 631450 w 1240153"/>
              <a:gd name="connsiteY0" fmla="*/ 896948 h 896948"/>
              <a:gd name="connsiteX1" fmla="*/ 823855 w 1240153"/>
              <a:gd name="connsiteY1" fmla="*/ 827034 h 896948"/>
              <a:gd name="connsiteX2" fmla="*/ 1182661 w 1240153"/>
              <a:gd name="connsiteY2" fmla="*/ 654251 h 896948"/>
              <a:gd name="connsiteX3" fmla="*/ 1217456 w 1240153"/>
              <a:gd name="connsiteY3" fmla="*/ 220742 h 896948"/>
              <a:gd name="connsiteX4" fmla="*/ 959717 w 1240153"/>
              <a:gd name="connsiteY4" fmla="*/ 21819 h 896948"/>
              <a:gd name="connsiteX5" fmla="*/ 420852 w 1240153"/>
              <a:gd name="connsiteY5" fmla="*/ 58147 h 896948"/>
              <a:gd name="connsiteX6" fmla="*/ 10134 w 1240153"/>
              <a:gd name="connsiteY6" fmla="*/ 619103 h 896948"/>
              <a:gd name="connsiteX7" fmla="*/ 548487 w 1240153"/>
              <a:gd name="connsiteY7" fmla="*/ 761121 h 896948"/>
              <a:gd name="connsiteX8" fmla="*/ 631450 w 1240153"/>
              <a:gd name="connsiteY8" fmla="*/ 896948 h 896948"/>
              <a:gd name="connsiteX0" fmla="*/ 631450 w 1262945"/>
              <a:gd name="connsiteY0" fmla="*/ 896948 h 896948"/>
              <a:gd name="connsiteX1" fmla="*/ 823855 w 1262945"/>
              <a:gd name="connsiteY1" fmla="*/ 827034 h 896948"/>
              <a:gd name="connsiteX2" fmla="*/ 1182661 w 1262945"/>
              <a:gd name="connsiteY2" fmla="*/ 654251 h 896948"/>
              <a:gd name="connsiteX3" fmla="*/ 1247134 w 1262945"/>
              <a:gd name="connsiteY3" fmla="*/ 220869 h 896948"/>
              <a:gd name="connsiteX4" fmla="*/ 959717 w 1262945"/>
              <a:gd name="connsiteY4" fmla="*/ 21819 h 896948"/>
              <a:gd name="connsiteX5" fmla="*/ 420852 w 1262945"/>
              <a:gd name="connsiteY5" fmla="*/ 58147 h 896948"/>
              <a:gd name="connsiteX6" fmla="*/ 10134 w 1262945"/>
              <a:gd name="connsiteY6" fmla="*/ 619103 h 896948"/>
              <a:gd name="connsiteX7" fmla="*/ 548487 w 1262945"/>
              <a:gd name="connsiteY7" fmla="*/ 761121 h 896948"/>
              <a:gd name="connsiteX8" fmla="*/ 631450 w 1262945"/>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3467 w 1268586"/>
              <a:gd name="connsiteY7" fmla="*/ 776764 h 896948"/>
              <a:gd name="connsiteX8" fmla="*/ 631450 w 1268586"/>
              <a:gd name="connsiteY8" fmla="*/ 896948 h 896948"/>
              <a:gd name="connsiteX0" fmla="*/ 613559 w 1250695"/>
              <a:gd name="connsiteY0" fmla="*/ 904135 h 904135"/>
              <a:gd name="connsiteX1" fmla="*/ 805964 w 1250695"/>
              <a:gd name="connsiteY1" fmla="*/ 834221 h 904135"/>
              <a:gd name="connsiteX2" fmla="*/ 1182405 w 1250695"/>
              <a:gd name="connsiteY2" fmla="*/ 658576 h 904135"/>
              <a:gd name="connsiteX3" fmla="*/ 1229243 w 1250695"/>
              <a:gd name="connsiteY3" fmla="*/ 228056 h 904135"/>
              <a:gd name="connsiteX4" fmla="*/ 941826 w 1250695"/>
              <a:gd name="connsiteY4" fmla="*/ 29006 h 904135"/>
              <a:gd name="connsiteX5" fmla="*/ 402961 w 1250695"/>
              <a:gd name="connsiteY5" fmla="*/ 65334 h 904135"/>
              <a:gd name="connsiteX6" fmla="*/ 9878 w 1250695"/>
              <a:gd name="connsiteY6" fmla="*/ 623429 h 904135"/>
              <a:gd name="connsiteX7" fmla="*/ 525576 w 1250695"/>
              <a:gd name="connsiteY7" fmla="*/ 783951 h 904135"/>
              <a:gd name="connsiteX8" fmla="*/ 613559 w 1250695"/>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377 w 1243513"/>
              <a:gd name="connsiteY0" fmla="*/ 899488 h 899488"/>
              <a:gd name="connsiteX1" fmla="*/ 798782 w 1243513"/>
              <a:gd name="connsiteY1" fmla="*/ 829574 h 899488"/>
              <a:gd name="connsiteX2" fmla="*/ 1175223 w 1243513"/>
              <a:gd name="connsiteY2" fmla="*/ 653929 h 899488"/>
              <a:gd name="connsiteX3" fmla="*/ 1222061 w 1243513"/>
              <a:gd name="connsiteY3" fmla="*/ 223409 h 899488"/>
              <a:gd name="connsiteX4" fmla="*/ 934644 w 1243513"/>
              <a:gd name="connsiteY4" fmla="*/ 24359 h 899488"/>
              <a:gd name="connsiteX5" fmla="*/ 395779 w 1243513"/>
              <a:gd name="connsiteY5" fmla="*/ 60687 h 899488"/>
              <a:gd name="connsiteX6" fmla="*/ 2696 w 1243513"/>
              <a:gd name="connsiteY6" fmla="*/ 618782 h 899488"/>
              <a:gd name="connsiteX7" fmla="*/ 518394 w 1243513"/>
              <a:gd name="connsiteY7" fmla="*/ 779304 h 899488"/>
              <a:gd name="connsiteX8" fmla="*/ 606377 w 1243513"/>
              <a:gd name="connsiteY8" fmla="*/ 899488 h 899488"/>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8394 w 1243513"/>
              <a:gd name="connsiteY7" fmla="*/ 779304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32641"/>
              <a:gd name="connsiteY0" fmla="*/ 917993 h 917993"/>
              <a:gd name="connsiteX1" fmla="*/ 798782 w 1232641"/>
              <a:gd name="connsiteY1" fmla="*/ 829574 h 917993"/>
              <a:gd name="connsiteX2" fmla="*/ 1134836 w 1232641"/>
              <a:gd name="connsiteY2" fmla="*/ 659403 h 917993"/>
              <a:gd name="connsiteX3" fmla="*/ 1222061 w 1232641"/>
              <a:gd name="connsiteY3" fmla="*/ 223409 h 917993"/>
              <a:gd name="connsiteX4" fmla="*/ 934644 w 1232641"/>
              <a:gd name="connsiteY4" fmla="*/ 24359 h 917993"/>
              <a:gd name="connsiteX5" fmla="*/ 395779 w 1232641"/>
              <a:gd name="connsiteY5" fmla="*/ 60687 h 917993"/>
              <a:gd name="connsiteX6" fmla="*/ 2696 w 1232641"/>
              <a:gd name="connsiteY6" fmla="*/ 618782 h 917993"/>
              <a:gd name="connsiteX7" fmla="*/ 519825 w 1232641"/>
              <a:gd name="connsiteY7" fmla="*/ 803786 h 917993"/>
              <a:gd name="connsiteX8" fmla="*/ 583723 w 1232641"/>
              <a:gd name="connsiteY8" fmla="*/ 917993 h 917993"/>
              <a:gd name="connsiteX0" fmla="*/ 583723 w 1187264"/>
              <a:gd name="connsiteY0" fmla="*/ 917993 h 917993"/>
              <a:gd name="connsiteX1" fmla="*/ 798782 w 1187264"/>
              <a:gd name="connsiteY1" fmla="*/ 829574 h 917993"/>
              <a:gd name="connsiteX2" fmla="*/ 1134836 w 1187264"/>
              <a:gd name="connsiteY2" fmla="*/ 659403 h 917993"/>
              <a:gd name="connsiteX3" fmla="*/ 1166273 w 1187264"/>
              <a:gd name="connsiteY3" fmla="*/ 220655 h 917993"/>
              <a:gd name="connsiteX4" fmla="*/ 934644 w 1187264"/>
              <a:gd name="connsiteY4" fmla="*/ 24359 h 917993"/>
              <a:gd name="connsiteX5" fmla="*/ 395779 w 1187264"/>
              <a:gd name="connsiteY5" fmla="*/ 60687 h 917993"/>
              <a:gd name="connsiteX6" fmla="*/ 2696 w 1187264"/>
              <a:gd name="connsiteY6" fmla="*/ 618782 h 917993"/>
              <a:gd name="connsiteX7" fmla="*/ 519825 w 1187264"/>
              <a:gd name="connsiteY7" fmla="*/ 803786 h 917993"/>
              <a:gd name="connsiteX8" fmla="*/ 583723 w 1187264"/>
              <a:gd name="connsiteY8" fmla="*/ 917993 h 917993"/>
              <a:gd name="connsiteX0" fmla="*/ 583723 w 1177003"/>
              <a:gd name="connsiteY0" fmla="*/ 917993 h 917993"/>
              <a:gd name="connsiteX1" fmla="*/ 798782 w 1177003"/>
              <a:gd name="connsiteY1" fmla="*/ 829574 h 917993"/>
              <a:gd name="connsiteX2" fmla="*/ 1103676 w 1177003"/>
              <a:gd name="connsiteY2" fmla="*/ 637838 h 917993"/>
              <a:gd name="connsiteX3" fmla="*/ 1166273 w 1177003"/>
              <a:gd name="connsiteY3" fmla="*/ 220655 h 917993"/>
              <a:gd name="connsiteX4" fmla="*/ 934644 w 1177003"/>
              <a:gd name="connsiteY4" fmla="*/ 24359 h 917993"/>
              <a:gd name="connsiteX5" fmla="*/ 395779 w 1177003"/>
              <a:gd name="connsiteY5" fmla="*/ 60687 h 917993"/>
              <a:gd name="connsiteX6" fmla="*/ 2696 w 1177003"/>
              <a:gd name="connsiteY6" fmla="*/ 618782 h 917993"/>
              <a:gd name="connsiteX7" fmla="*/ 519825 w 1177003"/>
              <a:gd name="connsiteY7" fmla="*/ 803786 h 917993"/>
              <a:gd name="connsiteX8" fmla="*/ 583723 w 1177003"/>
              <a:gd name="connsiteY8" fmla="*/ 917993 h 917993"/>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729 w 1176933"/>
              <a:gd name="connsiteY0" fmla="*/ 903086 h 903086"/>
              <a:gd name="connsiteX1" fmla="*/ 798788 w 1176933"/>
              <a:gd name="connsiteY1" fmla="*/ 814667 h 903086"/>
              <a:gd name="connsiteX2" fmla="*/ 1103682 w 1176933"/>
              <a:gd name="connsiteY2" fmla="*/ 622931 h 903086"/>
              <a:gd name="connsiteX3" fmla="*/ 1166279 w 1176933"/>
              <a:gd name="connsiteY3" fmla="*/ 205748 h 903086"/>
              <a:gd name="connsiteX4" fmla="*/ 935723 w 1176933"/>
              <a:gd name="connsiteY4" fmla="*/ 24779 h 903086"/>
              <a:gd name="connsiteX5" fmla="*/ 395785 w 1176933"/>
              <a:gd name="connsiteY5" fmla="*/ 45780 h 903086"/>
              <a:gd name="connsiteX6" fmla="*/ 2702 w 1176933"/>
              <a:gd name="connsiteY6" fmla="*/ 603875 h 903086"/>
              <a:gd name="connsiteX7" fmla="*/ 519831 w 1176933"/>
              <a:gd name="connsiteY7" fmla="*/ 788879 h 903086"/>
              <a:gd name="connsiteX8" fmla="*/ 583729 w 1176933"/>
              <a:gd name="connsiteY8" fmla="*/ 903086 h 903086"/>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7 w 1144041"/>
              <a:gd name="connsiteY0" fmla="*/ 905437 h 905437"/>
              <a:gd name="connsiteX1" fmla="*/ 765896 w 1144041"/>
              <a:gd name="connsiteY1" fmla="*/ 817018 h 905437"/>
              <a:gd name="connsiteX2" fmla="*/ 1070790 w 1144041"/>
              <a:gd name="connsiteY2" fmla="*/ 625282 h 905437"/>
              <a:gd name="connsiteX3" fmla="*/ 1133387 w 1144041"/>
              <a:gd name="connsiteY3" fmla="*/ 208099 h 905437"/>
              <a:gd name="connsiteX4" fmla="*/ 902831 w 1144041"/>
              <a:gd name="connsiteY4" fmla="*/ 27130 h 905437"/>
              <a:gd name="connsiteX5" fmla="*/ 362893 w 1144041"/>
              <a:gd name="connsiteY5" fmla="*/ 48131 h 905437"/>
              <a:gd name="connsiteX6" fmla="*/ 2854 w 1144041"/>
              <a:gd name="connsiteY6" fmla="*/ 601748 h 905437"/>
              <a:gd name="connsiteX7" fmla="*/ 486939 w 1144041"/>
              <a:gd name="connsiteY7" fmla="*/ 791230 h 905437"/>
              <a:gd name="connsiteX8" fmla="*/ 550837 w 1144041"/>
              <a:gd name="connsiteY8" fmla="*/ 905437 h 90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4041" h="905437">
                <a:moveTo>
                  <a:pt x="550837" y="905437"/>
                </a:moveTo>
                <a:cubicBezTo>
                  <a:pt x="625126" y="903802"/>
                  <a:pt x="679237" y="863710"/>
                  <a:pt x="765896" y="817018"/>
                </a:cubicBezTo>
                <a:cubicBezTo>
                  <a:pt x="852555" y="770326"/>
                  <a:pt x="1009542" y="726768"/>
                  <a:pt x="1070790" y="625282"/>
                </a:cubicBezTo>
                <a:cubicBezTo>
                  <a:pt x="1132038" y="523796"/>
                  <a:pt x="1161380" y="307791"/>
                  <a:pt x="1133387" y="208099"/>
                </a:cubicBezTo>
                <a:cubicBezTo>
                  <a:pt x="1105394" y="108407"/>
                  <a:pt x="1022719" y="53848"/>
                  <a:pt x="902831" y="27130"/>
                </a:cubicBezTo>
                <a:cubicBezTo>
                  <a:pt x="782943" y="412"/>
                  <a:pt x="513213" y="-25440"/>
                  <a:pt x="362893" y="48131"/>
                </a:cubicBezTo>
                <a:cubicBezTo>
                  <a:pt x="212573" y="121702"/>
                  <a:pt x="-28964" y="168558"/>
                  <a:pt x="2854" y="601748"/>
                </a:cubicBezTo>
                <a:cubicBezTo>
                  <a:pt x="40207" y="875873"/>
                  <a:pt x="350499" y="788031"/>
                  <a:pt x="486939" y="791230"/>
                </a:cubicBezTo>
                <a:cubicBezTo>
                  <a:pt x="640409" y="814584"/>
                  <a:pt x="550837" y="905437"/>
                  <a:pt x="550837" y="905437"/>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54AE4F48-B28E-F3BB-08CC-D2E83B7D4DF0}"/>
              </a:ext>
            </a:extLst>
          </p:cNvPr>
          <p:cNvSpPr>
            <a:spLocks noGrp="1"/>
          </p:cNvSpPr>
          <p:nvPr>
            <p:ph type="title"/>
          </p:nvPr>
        </p:nvSpPr>
        <p:spPr>
          <a:xfrm>
            <a:off x="7180033" y="954157"/>
            <a:ext cx="3901621" cy="1590260"/>
          </a:xfrm>
        </p:spPr>
        <p:txBody>
          <a:bodyPr>
            <a:normAutofit/>
          </a:bodyPr>
          <a:lstStyle/>
          <a:p>
            <a:pPr algn="ctr">
              <a:lnSpc>
                <a:spcPct val="90000"/>
              </a:lnSpc>
            </a:pPr>
            <a:r>
              <a:rPr lang="en-US" sz="4100" dirty="0"/>
              <a:t>MORE practice with GIT ADD AND GIT COMMIT</a:t>
            </a:r>
          </a:p>
        </p:txBody>
      </p:sp>
      <p:pic>
        <p:nvPicPr>
          <p:cNvPr id="5" name="Content Placeholder 4">
            <a:extLst>
              <a:ext uri="{FF2B5EF4-FFF2-40B4-BE49-F238E27FC236}">
                <a16:creationId xmlns:a16="http://schemas.microsoft.com/office/drawing/2014/main" id="{60F10E98-C9C7-93CD-0B3D-EE41C33CABBC}"/>
              </a:ext>
            </a:extLst>
          </p:cNvPr>
          <p:cNvPicPr>
            <a:picLocks noChangeAspect="1"/>
          </p:cNvPicPr>
          <p:nvPr/>
        </p:nvPicPr>
        <p:blipFill>
          <a:blip r:embed="rId2"/>
          <a:stretch>
            <a:fillRect/>
          </a:stretch>
        </p:blipFill>
        <p:spPr>
          <a:xfrm>
            <a:off x="578689" y="732059"/>
            <a:ext cx="5921542" cy="4116560"/>
          </a:xfrm>
          <a:prstGeom prst="rect">
            <a:avLst/>
          </a:prstGeom>
        </p:spPr>
      </p:pic>
      <p:sp>
        <p:nvSpPr>
          <p:cNvPr id="9" name="Content Placeholder 8">
            <a:extLst>
              <a:ext uri="{FF2B5EF4-FFF2-40B4-BE49-F238E27FC236}">
                <a16:creationId xmlns:a16="http://schemas.microsoft.com/office/drawing/2014/main" id="{668B054E-6BE5-DB0A-5EFB-7FBCA84CB669}"/>
              </a:ext>
            </a:extLst>
          </p:cNvPr>
          <p:cNvSpPr>
            <a:spLocks noGrp="1"/>
          </p:cNvSpPr>
          <p:nvPr>
            <p:ph idx="1"/>
          </p:nvPr>
        </p:nvSpPr>
        <p:spPr>
          <a:xfrm>
            <a:off x="7042150" y="3227650"/>
            <a:ext cx="4378153" cy="3030029"/>
          </a:xfrm>
        </p:spPr>
        <p:txBody>
          <a:bodyPr>
            <a:normAutofit/>
          </a:bodyPr>
          <a:lstStyle/>
          <a:p>
            <a:r>
              <a:rPr lang="en-US" dirty="0"/>
              <a:t>Open list.txt file via notepad and add some items to the list</a:t>
            </a:r>
          </a:p>
          <a:p>
            <a:r>
              <a:rPr lang="en-US" dirty="0"/>
              <a:t>“git status” returns that list.txt is </a:t>
            </a:r>
            <a:r>
              <a:rPr lang="en-US" dirty="0">
                <a:solidFill>
                  <a:srgbClr val="FF0000"/>
                </a:solidFill>
              </a:rPr>
              <a:t>modified</a:t>
            </a:r>
            <a:r>
              <a:rPr lang="en-US" dirty="0"/>
              <a:t> but </a:t>
            </a:r>
            <a:r>
              <a:rPr lang="en-US" dirty="0">
                <a:solidFill>
                  <a:srgbClr val="FF0000"/>
                </a:solidFill>
              </a:rPr>
              <a:t>not staged for commit</a:t>
            </a:r>
          </a:p>
          <a:p>
            <a:r>
              <a:rPr lang="en-US" dirty="0">
                <a:solidFill>
                  <a:srgbClr val="FF0000"/>
                </a:solidFill>
              </a:rPr>
              <a:t>=&gt; So, let’s stage the changes we made</a:t>
            </a:r>
            <a:endParaRPr lang="en-US" dirty="0"/>
          </a:p>
        </p:txBody>
      </p:sp>
      <p:pic>
        <p:nvPicPr>
          <p:cNvPr id="7" name="Picture 6">
            <a:extLst>
              <a:ext uri="{FF2B5EF4-FFF2-40B4-BE49-F238E27FC236}">
                <a16:creationId xmlns:a16="http://schemas.microsoft.com/office/drawing/2014/main" id="{54F40FEB-2738-E0BE-E0DC-B068226254DF}"/>
              </a:ext>
            </a:extLst>
          </p:cNvPr>
          <p:cNvPicPr>
            <a:picLocks noChangeAspect="1"/>
          </p:cNvPicPr>
          <p:nvPr/>
        </p:nvPicPr>
        <p:blipFill>
          <a:blip r:embed="rId3"/>
          <a:stretch>
            <a:fillRect/>
          </a:stretch>
        </p:blipFill>
        <p:spPr>
          <a:xfrm>
            <a:off x="578689" y="5368768"/>
            <a:ext cx="5204911" cy="1325995"/>
          </a:xfrm>
          <a:prstGeom prst="rect">
            <a:avLst/>
          </a:prstGeom>
        </p:spPr>
      </p:pic>
    </p:spTree>
    <p:extLst>
      <p:ext uri="{BB962C8B-B14F-4D97-AF65-F5344CB8AC3E}">
        <p14:creationId xmlns:p14="http://schemas.microsoft.com/office/powerpoint/2010/main" val="1569356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14" name="Rectangle 13">
            <a:extLst>
              <a:ext uri="{FF2B5EF4-FFF2-40B4-BE49-F238E27FC236}">
                <a16:creationId xmlns:a16="http://schemas.microsoft.com/office/drawing/2014/main" id="{76FB0F23-3B45-4057-92D7-60A175991B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3C9535-67B9-CFE7-8397-60A791D587AD}"/>
              </a:ext>
            </a:extLst>
          </p:cNvPr>
          <p:cNvSpPr>
            <a:spLocks noGrp="1"/>
          </p:cNvSpPr>
          <p:nvPr>
            <p:ph type="title"/>
          </p:nvPr>
        </p:nvSpPr>
        <p:spPr>
          <a:xfrm>
            <a:off x="834441" y="4481023"/>
            <a:ext cx="10658121" cy="985152"/>
          </a:xfrm>
        </p:spPr>
        <p:txBody>
          <a:bodyPr vert="horz" lIns="91440" tIns="45720" rIns="91440" bIns="45720" rtlCol="0" anchor="b">
            <a:normAutofit/>
          </a:bodyPr>
          <a:lstStyle/>
          <a:p>
            <a:pPr algn="ctr"/>
            <a:r>
              <a:rPr lang="en-US" dirty="0"/>
              <a:t>GIT ADD to stage the changes</a:t>
            </a:r>
          </a:p>
        </p:txBody>
      </p:sp>
      <p:sp>
        <p:nvSpPr>
          <p:cNvPr id="3" name="Content Placeholder 2">
            <a:extLst>
              <a:ext uri="{FF2B5EF4-FFF2-40B4-BE49-F238E27FC236}">
                <a16:creationId xmlns:a16="http://schemas.microsoft.com/office/drawing/2014/main" id="{FBCA123F-AE0D-AC39-B3A0-B5250226D164}"/>
              </a:ext>
            </a:extLst>
          </p:cNvPr>
          <p:cNvSpPr>
            <a:spLocks noGrp="1"/>
          </p:cNvSpPr>
          <p:nvPr>
            <p:ph idx="1"/>
          </p:nvPr>
        </p:nvSpPr>
        <p:spPr>
          <a:xfrm>
            <a:off x="1563329" y="5655981"/>
            <a:ext cx="9014214" cy="725661"/>
          </a:xfrm>
        </p:spPr>
        <p:txBody>
          <a:bodyPr vert="horz" lIns="91440" tIns="45720" rIns="91440" bIns="45720" rtlCol="0" anchor="t">
            <a:normAutofit fontScale="85000" lnSpcReduction="20000"/>
          </a:bodyPr>
          <a:lstStyle/>
          <a:p>
            <a:pPr>
              <a:lnSpc>
                <a:spcPct val="90000"/>
              </a:lnSpc>
            </a:pPr>
            <a:r>
              <a:rPr lang="en-US" sz="2700" dirty="0"/>
              <a:t>“git add .” brings all (“.” is a “all” wildcard) changes to the staging area, </a:t>
            </a:r>
            <a:r>
              <a:rPr lang="en-US" sz="2700" dirty="0">
                <a:solidFill>
                  <a:srgbClr val="FF0000"/>
                </a:solidFill>
              </a:rPr>
              <a:t>ready to be committed</a:t>
            </a:r>
          </a:p>
          <a:p>
            <a:pPr>
              <a:lnSpc>
                <a:spcPct val="90000"/>
              </a:lnSpc>
            </a:pPr>
            <a:r>
              <a:rPr lang="en-US" sz="2700" dirty="0">
                <a:solidFill>
                  <a:srgbClr val="FF0000"/>
                </a:solidFill>
              </a:rPr>
              <a:t>=&gt; So now lets commit the changes</a:t>
            </a:r>
            <a:endParaRPr lang="en-US" sz="2700" dirty="0"/>
          </a:p>
        </p:txBody>
      </p:sp>
      <p:sp>
        <p:nvSpPr>
          <p:cNvPr id="16" name="Freeform: Shape 15">
            <a:extLst>
              <a:ext uri="{FF2B5EF4-FFF2-40B4-BE49-F238E27FC236}">
                <a16:creationId xmlns:a16="http://schemas.microsoft.com/office/drawing/2014/main" id="{19953613-5A5A-4383-B8C2-6A202946F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291217"/>
          </a:xfrm>
          <a:custGeom>
            <a:avLst/>
            <a:gdLst>
              <a:gd name="connsiteX0" fmla="*/ 11939278 w 12192000"/>
              <a:gd name="connsiteY0" fmla="*/ 4505678 h 4505788"/>
              <a:gd name="connsiteX1" fmla="*/ 11424827 w 12192000"/>
              <a:gd name="connsiteY1" fmla="*/ 4495007 h 4505788"/>
              <a:gd name="connsiteX2" fmla="*/ 10611484 w 12192000"/>
              <a:gd name="connsiteY2" fmla="*/ 4501297 h 4505788"/>
              <a:gd name="connsiteX3" fmla="*/ 1537138 w 12192000"/>
              <a:gd name="connsiteY3" fmla="*/ 4479019 h 4505788"/>
              <a:gd name="connsiteX4" fmla="*/ 113174 w 12192000"/>
              <a:gd name="connsiteY4" fmla="*/ 4461702 h 4505788"/>
              <a:gd name="connsiteX5" fmla="*/ 0 w 12192000"/>
              <a:gd name="connsiteY5" fmla="*/ 4459468 h 4505788"/>
              <a:gd name="connsiteX6" fmla="*/ 0 w 12192000"/>
              <a:gd name="connsiteY6" fmla="*/ 0 h 4505788"/>
              <a:gd name="connsiteX7" fmla="*/ 12192000 w 12192000"/>
              <a:gd name="connsiteY7" fmla="*/ 0 h 4505788"/>
              <a:gd name="connsiteX8" fmla="*/ 12192000 w 12192000"/>
              <a:gd name="connsiteY8" fmla="*/ 4499412 h 4505788"/>
              <a:gd name="connsiteX9" fmla="*/ 12183330 w 12192000"/>
              <a:gd name="connsiteY9" fmla="*/ 4500309 h 4505788"/>
              <a:gd name="connsiteX10" fmla="*/ 11983621 w 12192000"/>
              <a:gd name="connsiteY10" fmla="*/ 4505604 h 4505788"/>
              <a:gd name="connsiteX11" fmla="*/ 11939278 w 12192000"/>
              <a:gd name="connsiteY11" fmla="*/ 4505678 h 4505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4505788">
                <a:moveTo>
                  <a:pt x="11939278" y="4505678"/>
                </a:moveTo>
                <a:cubicBezTo>
                  <a:pt x="11817135" y="4504551"/>
                  <a:pt x="11574433" y="4495156"/>
                  <a:pt x="11424827" y="4495007"/>
                </a:cubicBezTo>
                <a:cubicBezTo>
                  <a:pt x="11139862" y="4494723"/>
                  <a:pt x="10930345" y="4504998"/>
                  <a:pt x="10611484" y="4501297"/>
                </a:cubicBezTo>
                <a:cubicBezTo>
                  <a:pt x="8176893" y="4532664"/>
                  <a:pt x="4168459" y="4370065"/>
                  <a:pt x="1537138" y="4479019"/>
                </a:cubicBezTo>
                <a:cubicBezTo>
                  <a:pt x="755355" y="4495523"/>
                  <a:pt x="519578" y="4472425"/>
                  <a:pt x="113174" y="4461702"/>
                </a:cubicBezTo>
                <a:lnTo>
                  <a:pt x="0" y="4459468"/>
                </a:lnTo>
                <a:lnTo>
                  <a:pt x="0" y="0"/>
                </a:lnTo>
                <a:lnTo>
                  <a:pt x="12192000" y="0"/>
                </a:lnTo>
                <a:lnTo>
                  <a:pt x="12192000" y="4499412"/>
                </a:lnTo>
                <a:lnTo>
                  <a:pt x="12183330" y="4500309"/>
                </a:lnTo>
                <a:cubicBezTo>
                  <a:pt x="12145326" y="4501926"/>
                  <a:pt x="12084089" y="4500034"/>
                  <a:pt x="11983621" y="4505604"/>
                </a:cubicBezTo>
                <a:cubicBezTo>
                  <a:pt x="11971715" y="4505831"/>
                  <a:pt x="11956727" y="4505839"/>
                  <a:pt x="11939278" y="4505678"/>
                </a:cubicBezTo>
                <a:close/>
              </a:path>
            </a:pathLst>
          </a:cu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6B120586-DD49-55A3-EF03-1295A1D2701C}"/>
              </a:ext>
            </a:extLst>
          </p:cNvPr>
          <p:cNvPicPr>
            <a:picLocks noChangeAspect="1"/>
          </p:cNvPicPr>
          <p:nvPr/>
        </p:nvPicPr>
        <p:blipFill>
          <a:blip r:embed="rId2"/>
          <a:stretch>
            <a:fillRect/>
          </a:stretch>
        </p:blipFill>
        <p:spPr>
          <a:xfrm>
            <a:off x="984679" y="479603"/>
            <a:ext cx="10243135" cy="3283773"/>
          </a:xfrm>
          <a:prstGeom prst="rect">
            <a:avLst/>
          </a:prstGeom>
        </p:spPr>
      </p:pic>
    </p:spTree>
    <p:extLst>
      <p:ext uri="{BB962C8B-B14F-4D97-AF65-F5344CB8AC3E}">
        <p14:creationId xmlns:p14="http://schemas.microsoft.com/office/powerpoint/2010/main" val="219895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D6A03ED-7B7A-4C88-8FFC-A4D862447D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532007-516B-D7AC-7329-788313A1A1EA}"/>
              </a:ext>
            </a:extLst>
          </p:cNvPr>
          <p:cNvSpPr>
            <a:spLocks noGrp="1"/>
          </p:cNvSpPr>
          <p:nvPr>
            <p:ph type="title"/>
          </p:nvPr>
        </p:nvSpPr>
        <p:spPr>
          <a:xfrm>
            <a:off x="7670015" y="747906"/>
            <a:ext cx="3811205" cy="2058793"/>
          </a:xfrm>
        </p:spPr>
        <p:txBody>
          <a:bodyPr>
            <a:normAutofit/>
          </a:bodyPr>
          <a:lstStyle/>
          <a:p>
            <a:pPr algn="ctr"/>
            <a:r>
              <a:rPr lang="en-US" dirty="0"/>
              <a:t>Git commit your changes</a:t>
            </a:r>
            <a:endParaRPr lang="en-US"/>
          </a:p>
        </p:txBody>
      </p:sp>
      <p:sp>
        <p:nvSpPr>
          <p:cNvPr id="14" name="Freeform: Shape 13">
            <a:extLst>
              <a:ext uri="{FF2B5EF4-FFF2-40B4-BE49-F238E27FC236}">
                <a16:creationId xmlns:a16="http://schemas.microsoft.com/office/drawing/2014/main" id="{53975754-B125-4FFC-9140-F88A16E3D0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79013" y="303198"/>
            <a:ext cx="6631387" cy="5959786"/>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 name="connsiteX0" fmla="*/ 7142118 w 7631470"/>
              <a:gd name="connsiteY0" fmla="*/ 6405352 h 6405386"/>
              <a:gd name="connsiteX1" fmla="*/ 6552830 w 7631470"/>
              <a:gd name="connsiteY1" fmla="*/ 6396252 h 6405386"/>
              <a:gd name="connsiteX2" fmla="*/ 987782 w 7631470"/>
              <a:gd name="connsiteY2" fmla="*/ 6365722 h 6405386"/>
              <a:gd name="connsiteX3" fmla="*/ 0 w 7631470"/>
              <a:gd name="connsiteY3" fmla="*/ 6336938 h 6405386"/>
              <a:gd name="connsiteX4" fmla="*/ 0 w 7631470"/>
              <a:gd name="connsiteY4" fmla="*/ 32372 h 6405386"/>
              <a:gd name="connsiteX5" fmla="*/ 157934 w 7631470"/>
              <a:gd name="connsiteY5" fmla="*/ 32797 h 6405386"/>
              <a:gd name="connsiteX6" fmla="*/ 6431319 w 7631470"/>
              <a:gd name="connsiteY6" fmla="*/ 0 h 6405386"/>
              <a:gd name="connsiteX7" fmla="*/ 7631470 w 7631470"/>
              <a:gd name="connsiteY7" fmla="*/ 30531 h 6405386"/>
              <a:gd name="connsiteX8" fmla="*/ 7560032 w 7631470"/>
              <a:gd name="connsiteY8" fmla="*/ 6274128 h 6405386"/>
              <a:gd name="connsiteX9" fmla="*/ 7394324 w 7631470"/>
              <a:gd name="connsiteY9" fmla="*/ 6402154 h 6405386"/>
              <a:gd name="connsiteX10" fmla="*/ 7142118 w 7631470"/>
              <a:gd name="connsiteY10" fmla="*/ 6405352 h 6405386"/>
              <a:gd name="connsiteX0" fmla="*/ 7154766 w 7644118"/>
              <a:gd name="connsiteY0" fmla="*/ 6405352 h 6405386"/>
              <a:gd name="connsiteX1" fmla="*/ 6565478 w 7644118"/>
              <a:gd name="connsiteY1" fmla="*/ 6396252 h 6405386"/>
              <a:gd name="connsiteX2" fmla="*/ 1000430 w 7644118"/>
              <a:gd name="connsiteY2" fmla="*/ 6365722 h 6405386"/>
              <a:gd name="connsiteX3" fmla="*/ 0 w 7644118"/>
              <a:gd name="connsiteY3" fmla="*/ 6324387 h 6405386"/>
              <a:gd name="connsiteX4" fmla="*/ 12648 w 7644118"/>
              <a:gd name="connsiteY4" fmla="*/ 32372 h 6405386"/>
              <a:gd name="connsiteX5" fmla="*/ 170582 w 7644118"/>
              <a:gd name="connsiteY5" fmla="*/ 32797 h 6405386"/>
              <a:gd name="connsiteX6" fmla="*/ 6443967 w 7644118"/>
              <a:gd name="connsiteY6" fmla="*/ 0 h 6405386"/>
              <a:gd name="connsiteX7" fmla="*/ 7644118 w 7644118"/>
              <a:gd name="connsiteY7" fmla="*/ 30531 h 6405386"/>
              <a:gd name="connsiteX8" fmla="*/ 7572680 w 7644118"/>
              <a:gd name="connsiteY8" fmla="*/ 6274128 h 6405386"/>
              <a:gd name="connsiteX9" fmla="*/ 7406972 w 7644118"/>
              <a:gd name="connsiteY9" fmla="*/ 6402154 h 6405386"/>
              <a:gd name="connsiteX10" fmla="*/ 7154766 w 7644118"/>
              <a:gd name="connsiteY10" fmla="*/ 6405352 h 6405386"/>
              <a:gd name="connsiteX0" fmla="*/ 7167747 w 7657099"/>
              <a:gd name="connsiteY0" fmla="*/ 6405352 h 6405386"/>
              <a:gd name="connsiteX1" fmla="*/ 6578459 w 7657099"/>
              <a:gd name="connsiteY1" fmla="*/ 6396252 h 6405386"/>
              <a:gd name="connsiteX2" fmla="*/ 1013411 w 7657099"/>
              <a:gd name="connsiteY2" fmla="*/ 6365722 h 6405386"/>
              <a:gd name="connsiteX3" fmla="*/ 12981 w 7657099"/>
              <a:gd name="connsiteY3" fmla="*/ 6324387 h 6405386"/>
              <a:gd name="connsiteX4" fmla="*/ 25629 w 7657099"/>
              <a:gd name="connsiteY4" fmla="*/ 32372 h 6405386"/>
              <a:gd name="connsiteX5" fmla="*/ 183563 w 7657099"/>
              <a:gd name="connsiteY5" fmla="*/ 32797 h 6405386"/>
              <a:gd name="connsiteX6" fmla="*/ 6456948 w 7657099"/>
              <a:gd name="connsiteY6" fmla="*/ 0 h 6405386"/>
              <a:gd name="connsiteX7" fmla="*/ 7657099 w 7657099"/>
              <a:gd name="connsiteY7" fmla="*/ 30531 h 6405386"/>
              <a:gd name="connsiteX8" fmla="*/ 7585661 w 7657099"/>
              <a:gd name="connsiteY8" fmla="*/ 6274128 h 6405386"/>
              <a:gd name="connsiteX9" fmla="*/ 7419953 w 7657099"/>
              <a:gd name="connsiteY9" fmla="*/ 6402154 h 6405386"/>
              <a:gd name="connsiteX10" fmla="*/ 7167747 w 7657099"/>
              <a:gd name="connsiteY10" fmla="*/ 6405352 h 6405386"/>
              <a:gd name="connsiteX0" fmla="*/ 7236700 w 7726052"/>
              <a:gd name="connsiteY0" fmla="*/ 6405352 h 6405386"/>
              <a:gd name="connsiteX1" fmla="*/ 6647412 w 7726052"/>
              <a:gd name="connsiteY1" fmla="*/ 6396252 h 6405386"/>
              <a:gd name="connsiteX2" fmla="*/ 1082364 w 7726052"/>
              <a:gd name="connsiteY2" fmla="*/ 6365722 h 6405386"/>
              <a:gd name="connsiteX3" fmla="*/ 6051 w 7726052"/>
              <a:gd name="connsiteY3" fmla="*/ 6324387 h 6405386"/>
              <a:gd name="connsiteX4" fmla="*/ 94582 w 7726052"/>
              <a:gd name="connsiteY4" fmla="*/ 32372 h 6405386"/>
              <a:gd name="connsiteX5" fmla="*/ 252516 w 7726052"/>
              <a:gd name="connsiteY5" fmla="*/ 32797 h 6405386"/>
              <a:gd name="connsiteX6" fmla="*/ 6525901 w 7726052"/>
              <a:gd name="connsiteY6" fmla="*/ 0 h 6405386"/>
              <a:gd name="connsiteX7" fmla="*/ 7726052 w 7726052"/>
              <a:gd name="connsiteY7" fmla="*/ 30531 h 6405386"/>
              <a:gd name="connsiteX8" fmla="*/ 7654614 w 7726052"/>
              <a:gd name="connsiteY8" fmla="*/ 6274128 h 6405386"/>
              <a:gd name="connsiteX9" fmla="*/ 7488906 w 7726052"/>
              <a:gd name="connsiteY9" fmla="*/ 6402154 h 6405386"/>
              <a:gd name="connsiteX10" fmla="*/ 7236700 w 7726052"/>
              <a:gd name="connsiteY10" fmla="*/ 6405352 h 6405386"/>
              <a:gd name="connsiteX0" fmla="*/ 7240058 w 7729410"/>
              <a:gd name="connsiteY0" fmla="*/ 6405352 h 6405386"/>
              <a:gd name="connsiteX1" fmla="*/ 6650770 w 7729410"/>
              <a:gd name="connsiteY1" fmla="*/ 6396252 h 6405386"/>
              <a:gd name="connsiteX2" fmla="*/ 1085722 w 7729410"/>
              <a:gd name="connsiteY2" fmla="*/ 6365722 h 6405386"/>
              <a:gd name="connsiteX3" fmla="*/ 9409 w 7729410"/>
              <a:gd name="connsiteY3" fmla="*/ 6324387 h 6405386"/>
              <a:gd name="connsiteX4" fmla="*/ 47351 w 7729410"/>
              <a:gd name="connsiteY4" fmla="*/ 32372 h 6405386"/>
              <a:gd name="connsiteX5" fmla="*/ 255874 w 7729410"/>
              <a:gd name="connsiteY5" fmla="*/ 32797 h 6405386"/>
              <a:gd name="connsiteX6" fmla="*/ 6529259 w 7729410"/>
              <a:gd name="connsiteY6" fmla="*/ 0 h 6405386"/>
              <a:gd name="connsiteX7" fmla="*/ 7729410 w 7729410"/>
              <a:gd name="connsiteY7" fmla="*/ 30531 h 6405386"/>
              <a:gd name="connsiteX8" fmla="*/ 7657972 w 7729410"/>
              <a:gd name="connsiteY8" fmla="*/ 6274128 h 6405386"/>
              <a:gd name="connsiteX9" fmla="*/ 7492264 w 7729410"/>
              <a:gd name="connsiteY9" fmla="*/ 6402154 h 6405386"/>
              <a:gd name="connsiteX10" fmla="*/ 7240058 w 7729410"/>
              <a:gd name="connsiteY10" fmla="*/ 6405352 h 6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29410" h="6405386">
                <a:moveTo>
                  <a:pt x="7240058" y="6405352"/>
                </a:moveTo>
                <a:cubicBezTo>
                  <a:pt x="7065297" y="6404963"/>
                  <a:pt x="6846319" y="6401325"/>
                  <a:pt x="6650770" y="6396252"/>
                </a:cubicBezTo>
                <a:lnTo>
                  <a:pt x="1085722" y="6365722"/>
                </a:lnTo>
                <a:lnTo>
                  <a:pt x="9409" y="6324387"/>
                </a:lnTo>
                <a:cubicBezTo>
                  <a:pt x="-24317" y="4214496"/>
                  <a:pt x="43135" y="2129710"/>
                  <a:pt x="47351" y="32372"/>
                </a:cubicBezTo>
                <a:lnTo>
                  <a:pt x="255874" y="32797"/>
                </a:lnTo>
                <a:lnTo>
                  <a:pt x="6529259" y="0"/>
                </a:lnTo>
                <a:cubicBezTo>
                  <a:pt x="7029322" y="30531"/>
                  <a:pt x="7386510" y="-1"/>
                  <a:pt x="7729410" y="30531"/>
                </a:cubicBezTo>
                <a:cubicBezTo>
                  <a:pt x="7707716" y="2585987"/>
                  <a:pt x="7753223" y="4971471"/>
                  <a:pt x="7657972" y="6274128"/>
                </a:cubicBezTo>
                <a:cubicBezTo>
                  <a:pt x="7649782" y="6434165"/>
                  <a:pt x="7656570" y="6381800"/>
                  <a:pt x="7492264" y="6402154"/>
                </a:cubicBezTo>
                <a:cubicBezTo>
                  <a:pt x="7433854" y="6404650"/>
                  <a:pt x="7344915" y="6405586"/>
                  <a:pt x="7240058" y="6405352"/>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F790725C-6FF2-316F-FB33-235ADCDB3CDA}"/>
              </a:ext>
            </a:extLst>
          </p:cNvPr>
          <p:cNvPicPr>
            <a:picLocks noChangeAspect="1"/>
          </p:cNvPicPr>
          <p:nvPr/>
        </p:nvPicPr>
        <p:blipFill rotWithShape="1">
          <a:blip r:embed="rId2"/>
          <a:srcRect r="16199"/>
          <a:stretch/>
        </p:blipFill>
        <p:spPr>
          <a:xfrm>
            <a:off x="598138" y="2284180"/>
            <a:ext cx="6216356" cy="2454967"/>
          </a:xfrm>
          <a:prstGeom prst="rect">
            <a:avLst/>
          </a:prstGeom>
        </p:spPr>
      </p:pic>
      <p:sp>
        <p:nvSpPr>
          <p:cNvPr id="9" name="Content Placeholder 8">
            <a:extLst>
              <a:ext uri="{FF2B5EF4-FFF2-40B4-BE49-F238E27FC236}">
                <a16:creationId xmlns:a16="http://schemas.microsoft.com/office/drawing/2014/main" id="{B3385223-2E2F-C642-1A76-B783185ADC51}"/>
              </a:ext>
            </a:extLst>
          </p:cNvPr>
          <p:cNvSpPr>
            <a:spLocks noGrp="1"/>
          </p:cNvSpPr>
          <p:nvPr>
            <p:ph idx="1"/>
          </p:nvPr>
        </p:nvSpPr>
        <p:spPr>
          <a:xfrm>
            <a:off x="7601189" y="2853834"/>
            <a:ext cx="3768403" cy="2394935"/>
          </a:xfrm>
        </p:spPr>
        <p:txBody>
          <a:bodyPr anchor="ctr">
            <a:normAutofit/>
          </a:bodyPr>
          <a:lstStyle/>
          <a:p>
            <a:r>
              <a:rPr lang="en-US" dirty="0"/>
              <a:t>You have committed your changes (1 file changed, 10 insertions), nothing to commit</a:t>
            </a:r>
          </a:p>
        </p:txBody>
      </p:sp>
    </p:spTree>
    <p:extLst>
      <p:ext uri="{BB962C8B-B14F-4D97-AF65-F5344CB8AC3E}">
        <p14:creationId xmlns:p14="http://schemas.microsoft.com/office/powerpoint/2010/main" val="2201055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B39FC-9AB3-520B-A568-D52D1B5C081A}"/>
              </a:ext>
            </a:extLst>
          </p:cNvPr>
          <p:cNvSpPr>
            <a:spLocks noGrp="1"/>
          </p:cNvSpPr>
          <p:nvPr>
            <p:ph type="title"/>
          </p:nvPr>
        </p:nvSpPr>
        <p:spPr/>
        <p:txBody>
          <a:bodyPr/>
          <a:lstStyle/>
          <a:p>
            <a:r>
              <a:rPr lang="en-US" dirty="0"/>
              <a:t>CREATE a GitHub account</a:t>
            </a:r>
          </a:p>
        </p:txBody>
      </p:sp>
      <p:sp>
        <p:nvSpPr>
          <p:cNvPr id="3" name="Content Placeholder 2">
            <a:extLst>
              <a:ext uri="{FF2B5EF4-FFF2-40B4-BE49-F238E27FC236}">
                <a16:creationId xmlns:a16="http://schemas.microsoft.com/office/drawing/2014/main" id="{7E417A94-499B-3E91-4A29-1964554AB25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26623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2A96188-384C-4341-9EEB-967A9341C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CA3EC-0250-D8BC-09FB-6CB4275FF087}"/>
              </a:ext>
            </a:extLst>
          </p:cNvPr>
          <p:cNvSpPr>
            <a:spLocks noGrp="1"/>
          </p:cNvSpPr>
          <p:nvPr>
            <p:ph type="title"/>
          </p:nvPr>
        </p:nvSpPr>
        <p:spPr>
          <a:xfrm>
            <a:off x="700148" y="4662010"/>
            <a:ext cx="5952442" cy="1693899"/>
          </a:xfrm>
        </p:spPr>
        <p:txBody>
          <a:bodyPr>
            <a:normAutofit/>
          </a:bodyPr>
          <a:lstStyle/>
          <a:p>
            <a:pPr algn="ctr"/>
            <a:r>
              <a:rPr lang="en-US"/>
              <a:t>Explore git log</a:t>
            </a:r>
          </a:p>
        </p:txBody>
      </p:sp>
      <p:sp>
        <p:nvSpPr>
          <p:cNvPr id="12" name="Freeform: Shape 11">
            <a:extLst>
              <a:ext uri="{FF2B5EF4-FFF2-40B4-BE49-F238E27FC236}">
                <a16:creationId xmlns:a16="http://schemas.microsoft.com/office/drawing/2014/main" id="{C535A640-1948-4AFD-A0B7-19AFDA955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2728" y="698785"/>
            <a:ext cx="5574757" cy="3858515"/>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 name="connsiteX0" fmla="*/ 2261685 w 12322347"/>
              <a:gd name="connsiteY0" fmla="*/ 0 h 6307982"/>
              <a:gd name="connsiteX1" fmla="*/ 816102 w 12322347"/>
              <a:gd name="connsiteY1" fmla="*/ 10760 h 6307982"/>
              <a:gd name="connsiteX2" fmla="*/ 36453 w 12322347"/>
              <a:gd name="connsiteY2" fmla="*/ 15958 h 6307982"/>
              <a:gd name="connsiteX3" fmla="*/ 36452 w 12322347"/>
              <a:gd name="connsiteY3" fmla="*/ 792072 h 6307982"/>
              <a:gd name="connsiteX4" fmla="*/ 17296 w 12322347"/>
              <a:gd name="connsiteY4" fmla="*/ 1316890 h 6307982"/>
              <a:gd name="connsiteX5" fmla="*/ 6679 w 12322347"/>
              <a:gd name="connsiteY5" fmla="*/ 4542095 h 6307982"/>
              <a:gd name="connsiteX6" fmla="*/ 89932 w 12322347"/>
              <a:gd name="connsiteY6" fmla="*/ 5888744 h 6307982"/>
              <a:gd name="connsiteX7" fmla="*/ 2768884 w 12322347"/>
              <a:gd name="connsiteY7" fmla="*/ 5876885 h 6307982"/>
              <a:gd name="connsiteX8" fmla="*/ 4422579 w 12322347"/>
              <a:gd name="connsiteY8" fmla="*/ 5855502 h 6307982"/>
              <a:gd name="connsiteX9" fmla="*/ 5393880 w 12322347"/>
              <a:gd name="connsiteY9" fmla="*/ 5871365 h 6307982"/>
              <a:gd name="connsiteX10" fmla="*/ 5906539 w 12322347"/>
              <a:gd name="connsiteY10" fmla="*/ 6307982 h 6307982"/>
              <a:gd name="connsiteX11" fmla="*/ 6150141 w 12322347"/>
              <a:gd name="connsiteY11" fmla="*/ 5855596 h 6307982"/>
              <a:gd name="connsiteX12" fmla="*/ 9277333 w 12322347"/>
              <a:gd name="connsiteY12" fmla="*/ 5858811 h 6307982"/>
              <a:gd name="connsiteX13" fmla="*/ 10186235 w 12322347"/>
              <a:gd name="connsiteY13" fmla="*/ 5861686 h 6307982"/>
              <a:gd name="connsiteX14" fmla="*/ 11106174 w 12322347"/>
              <a:gd name="connsiteY14" fmla="*/ 5869553 h 6307982"/>
              <a:gd name="connsiteX15" fmla="*/ 12264257 w 12322347"/>
              <a:gd name="connsiteY15" fmla="*/ 5868507 h 6307982"/>
              <a:gd name="connsiteX16" fmla="*/ 12289901 w 12322347"/>
              <a:gd name="connsiteY16" fmla="*/ 2579572 h 6307982"/>
              <a:gd name="connsiteX17" fmla="*/ 12280552 w 12322347"/>
              <a:gd name="connsiteY17" fmla="*/ 123500 h 6307982"/>
              <a:gd name="connsiteX18" fmla="*/ 11824723 w 12322347"/>
              <a:gd name="connsiteY18" fmla="*/ 76222 h 6307982"/>
              <a:gd name="connsiteX19" fmla="*/ 10295765 w 12322347"/>
              <a:gd name="connsiteY19" fmla="*/ 69666 h 6307982"/>
              <a:gd name="connsiteX20" fmla="*/ 7778825 w 12322347"/>
              <a:gd name="connsiteY20" fmla="*/ 23097 h 6307982"/>
              <a:gd name="connsiteX21" fmla="*/ 2261685 w 12322347"/>
              <a:gd name="connsiteY21" fmla="*/ 0 h 6307982"/>
              <a:gd name="connsiteX0" fmla="*/ 2261685 w 12322347"/>
              <a:gd name="connsiteY0" fmla="*/ 0 h 6307982"/>
              <a:gd name="connsiteX1" fmla="*/ 816102 w 12322347"/>
              <a:gd name="connsiteY1" fmla="*/ 10760 h 6307982"/>
              <a:gd name="connsiteX2" fmla="*/ 36453 w 12322347"/>
              <a:gd name="connsiteY2" fmla="*/ 15958 h 6307982"/>
              <a:gd name="connsiteX3" fmla="*/ 36452 w 12322347"/>
              <a:gd name="connsiteY3" fmla="*/ 792072 h 6307982"/>
              <a:gd name="connsiteX4" fmla="*/ 17296 w 12322347"/>
              <a:gd name="connsiteY4" fmla="*/ 1316890 h 6307982"/>
              <a:gd name="connsiteX5" fmla="*/ 6679 w 12322347"/>
              <a:gd name="connsiteY5" fmla="*/ 4542095 h 6307982"/>
              <a:gd name="connsiteX6" fmla="*/ 89932 w 12322347"/>
              <a:gd name="connsiteY6" fmla="*/ 5888744 h 6307982"/>
              <a:gd name="connsiteX7" fmla="*/ 2768884 w 12322347"/>
              <a:gd name="connsiteY7" fmla="*/ 5876885 h 6307982"/>
              <a:gd name="connsiteX8" fmla="*/ 5393880 w 12322347"/>
              <a:gd name="connsiteY8" fmla="*/ 5871365 h 6307982"/>
              <a:gd name="connsiteX9" fmla="*/ 5906539 w 12322347"/>
              <a:gd name="connsiteY9" fmla="*/ 6307982 h 6307982"/>
              <a:gd name="connsiteX10" fmla="*/ 6150141 w 12322347"/>
              <a:gd name="connsiteY10" fmla="*/ 5855596 h 6307982"/>
              <a:gd name="connsiteX11" fmla="*/ 9277333 w 12322347"/>
              <a:gd name="connsiteY11" fmla="*/ 5858811 h 6307982"/>
              <a:gd name="connsiteX12" fmla="*/ 10186235 w 12322347"/>
              <a:gd name="connsiteY12" fmla="*/ 5861686 h 6307982"/>
              <a:gd name="connsiteX13" fmla="*/ 11106174 w 12322347"/>
              <a:gd name="connsiteY13" fmla="*/ 5869553 h 6307982"/>
              <a:gd name="connsiteX14" fmla="*/ 12264257 w 12322347"/>
              <a:gd name="connsiteY14" fmla="*/ 5868507 h 6307982"/>
              <a:gd name="connsiteX15" fmla="*/ 12289901 w 12322347"/>
              <a:gd name="connsiteY15" fmla="*/ 2579572 h 6307982"/>
              <a:gd name="connsiteX16" fmla="*/ 12280552 w 12322347"/>
              <a:gd name="connsiteY16" fmla="*/ 123500 h 6307982"/>
              <a:gd name="connsiteX17" fmla="*/ 11824723 w 12322347"/>
              <a:gd name="connsiteY17" fmla="*/ 76222 h 6307982"/>
              <a:gd name="connsiteX18" fmla="*/ 10295765 w 12322347"/>
              <a:gd name="connsiteY18" fmla="*/ 69666 h 6307982"/>
              <a:gd name="connsiteX19" fmla="*/ 7778825 w 12322347"/>
              <a:gd name="connsiteY19" fmla="*/ 23097 h 6307982"/>
              <a:gd name="connsiteX20" fmla="*/ 2261685 w 12322347"/>
              <a:gd name="connsiteY20" fmla="*/ 0 h 6307982"/>
              <a:gd name="connsiteX0" fmla="*/ 2315832 w 12376494"/>
              <a:gd name="connsiteY0" fmla="*/ 0 h 6307982"/>
              <a:gd name="connsiteX1" fmla="*/ 870249 w 12376494"/>
              <a:gd name="connsiteY1" fmla="*/ 10760 h 6307982"/>
              <a:gd name="connsiteX2" fmla="*/ 90600 w 12376494"/>
              <a:gd name="connsiteY2" fmla="*/ 15958 h 6307982"/>
              <a:gd name="connsiteX3" fmla="*/ 90599 w 12376494"/>
              <a:gd name="connsiteY3" fmla="*/ 792072 h 6307982"/>
              <a:gd name="connsiteX4" fmla="*/ 71443 w 12376494"/>
              <a:gd name="connsiteY4" fmla="*/ 1316890 h 6307982"/>
              <a:gd name="connsiteX5" fmla="*/ 60826 w 12376494"/>
              <a:gd name="connsiteY5" fmla="*/ 4542095 h 6307982"/>
              <a:gd name="connsiteX6" fmla="*/ 144079 w 12376494"/>
              <a:gd name="connsiteY6" fmla="*/ 5888744 h 6307982"/>
              <a:gd name="connsiteX7" fmla="*/ 1811499 w 12376494"/>
              <a:gd name="connsiteY7" fmla="*/ 5860679 h 6307982"/>
              <a:gd name="connsiteX8" fmla="*/ 5448027 w 12376494"/>
              <a:gd name="connsiteY8" fmla="*/ 5871365 h 6307982"/>
              <a:gd name="connsiteX9" fmla="*/ 5960686 w 12376494"/>
              <a:gd name="connsiteY9" fmla="*/ 6307982 h 6307982"/>
              <a:gd name="connsiteX10" fmla="*/ 6204288 w 12376494"/>
              <a:gd name="connsiteY10" fmla="*/ 5855596 h 6307982"/>
              <a:gd name="connsiteX11" fmla="*/ 9331480 w 12376494"/>
              <a:gd name="connsiteY11" fmla="*/ 5858811 h 6307982"/>
              <a:gd name="connsiteX12" fmla="*/ 10240382 w 12376494"/>
              <a:gd name="connsiteY12" fmla="*/ 5861686 h 6307982"/>
              <a:gd name="connsiteX13" fmla="*/ 11160321 w 12376494"/>
              <a:gd name="connsiteY13" fmla="*/ 5869553 h 6307982"/>
              <a:gd name="connsiteX14" fmla="*/ 12318404 w 12376494"/>
              <a:gd name="connsiteY14" fmla="*/ 5868507 h 6307982"/>
              <a:gd name="connsiteX15" fmla="*/ 12344048 w 12376494"/>
              <a:gd name="connsiteY15" fmla="*/ 2579572 h 6307982"/>
              <a:gd name="connsiteX16" fmla="*/ 12334699 w 12376494"/>
              <a:gd name="connsiteY16" fmla="*/ 123500 h 6307982"/>
              <a:gd name="connsiteX17" fmla="*/ 11878870 w 12376494"/>
              <a:gd name="connsiteY17" fmla="*/ 76222 h 6307982"/>
              <a:gd name="connsiteX18" fmla="*/ 10349912 w 12376494"/>
              <a:gd name="connsiteY18" fmla="*/ 69666 h 6307982"/>
              <a:gd name="connsiteX19" fmla="*/ 7832972 w 12376494"/>
              <a:gd name="connsiteY19" fmla="*/ 23097 h 6307982"/>
              <a:gd name="connsiteX20" fmla="*/ 2315832 w 12376494"/>
              <a:gd name="connsiteY20" fmla="*/ 0 h 6307982"/>
              <a:gd name="connsiteX0" fmla="*/ 2315832 w 12376494"/>
              <a:gd name="connsiteY0" fmla="*/ 0 h 6307982"/>
              <a:gd name="connsiteX1" fmla="*/ 870249 w 12376494"/>
              <a:gd name="connsiteY1" fmla="*/ 10760 h 6307982"/>
              <a:gd name="connsiteX2" fmla="*/ 90600 w 12376494"/>
              <a:gd name="connsiteY2" fmla="*/ 15958 h 6307982"/>
              <a:gd name="connsiteX3" fmla="*/ 90599 w 12376494"/>
              <a:gd name="connsiteY3" fmla="*/ 792072 h 6307982"/>
              <a:gd name="connsiteX4" fmla="*/ 71443 w 12376494"/>
              <a:gd name="connsiteY4" fmla="*/ 1316890 h 6307982"/>
              <a:gd name="connsiteX5" fmla="*/ 60826 w 12376494"/>
              <a:gd name="connsiteY5" fmla="*/ 4542095 h 6307982"/>
              <a:gd name="connsiteX6" fmla="*/ 144079 w 12376494"/>
              <a:gd name="connsiteY6" fmla="*/ 5888744 h 6307982"/>
              <a:gd name="connsiteX7" fmla="*/ 1811499 w 12376494"/>
              <a:gd name="connsiteY7" fmla="*/ 5860679 h 6307982"/>
              <a:gd name="connsiteX8" fmla="*/ 3569467 w 12376494"/>
              <a:gd name="connsiteY8" fmla="*/ 5871365 h 6307982"/>
              <a:gd name="connsiteX9" fmla="*/ 5960686 w 12376494"/>
              <a:gd name="connsiteY9" fmla="*/ 6307982 h 6307982"/>
              <a:gd name="connsiteX10" fmla="*/ 6204288 w 12376494"/>
              <a:gd name="connsiteY10" fmla="*/ 5855596 h 6307982"/>
              <a:gd name="connsiteX11" fmla="*/ 9331480 w 12376494"/>
              <a:gd name="connsiteY11" fmla="*/ 5858811 h 6307982"/>
              <a:gd name="connsiteX12" fmla="*/ 10240382 w 12376494"/>
              <a:gd name="connsiteY12" fmla="*/ 5861686 h 6307982"/>
              <a:gd name="connsiteX13" fmla="*/ 11160321 w 12376494"/>
              <a:gd name="connsiteY13" fmla="*/ 5869553 h 6307982"/>
              <a:gd name="connsiteX14" fmla="*/ 12318404 w 12376494"/>
              <a:gd name="connsiteY14" fmla="*/ 5868507 h 6307982"/>
              <a:gd name="connsiteX15" fmla="*/ 12344048 w 12376494"/>
              <a:gd name="connsiteY15" fmla="*/ 2579572 h 6307982"/>
              <a:gd name="connsiteX16" fmla="*/ 12334699 w 12376494"/>
              <a:gd name="connsiteY16" fmla="*/ 123500 h 6307982"/>
              <a:gd name="connsiteX17" fmla="*/ 11878870 w 12376494"/>
              <a:gd name="connsiteY17" fmla="*/ 76222 h 6307982"/>
              <a:gd name="connsiteX18" fmla="*/ 10349912 w 12376494"/>
              <a:gd name="connsiteY18" fmla="*/ 69666 h 6307982"/>
              <a:gd name="connsiteX19" fmla="*/ 7832972 w 12376494"/>
              <a:gd name="connsiteY19" fmla="*/ 23097 h 6307982"/>
              <a:gd name="connsiteX20" fmla="*/ 2315832 w 12376494"/>
              <a:gd name="connsiteY20" fmla="*/ 0 h 6307982"/>
              <a:gd name="connsiteX0" fmla="*/ 2315832 w 12376494"/>
              <a:gd name="connsiteY0" fmla="*/ 0 h 6226946"/>
              <a:gd name="connsiteX1" fmla="*/ 870249 w 12376494"/>
              <a:gd name="connsiteY1" fmla="*/ 10760 h 6226946"/>
              <a:gd name="connsiteX2" fmla="*/ 90600 w 12376494"/>
              <a:gd name="connsiteY2" fmla="*/ 15958 h 6226946"/>
              <a:gd name="connsiteX3" fmla="*/ 90599 w 12376494"/>
              <a:gd name="connsiteY3" fmla="*/ 792072 h 6226946"/>
              <a:gd name="connsiteX4" fmla="*/ 71443 w 12376494"/>
              <a:gd name="connsiteY4" fmla="*/ 1316890 h 6226946"/>
              <a:gd name="connsiteX5" fmla="*/ 60826 w 12376494"/>
              <a:gd name="connsiteY5" fmla="*/ 4542095 h 6226946"/>
              <a:gd name="connsiteX6" fmla="*/ 144079 w 12376494"/>
              <a:gd name="connsiteY6" fmla="*/ 5888744 h 6226946"/>
              <a:gd name="connsiteX7" fmla="*/ 1811499 w 12376494"/>
              <a:gd name="connsiteY7" fmla="*/ 5860679 h 6226946"/>
              <a:gd name="connsiteX8" fmla="*/ 3569467 w 12376494"/>
              <a:gd name="connsiteY8" fmla="*/ 5871365 h 6226946"/>
              <a:gd name="connsiteX9" fmla="*/ 4400036 w 12376494"/>
              <a:gd name="connsiteY9" fmla="*/ 6226946 h 6226946"/>
              <a:gd name="connsiteX10" fmla="*/ 6204288 w 12376494"/>
              <a:gd name="connsiteY10" fmla="*/ 5855596 h 6226946"/>
              <a:gd name="connsiteX11" fmla="*/ 9331480 w 12376494"/>
              <a:gd name="connsiteY11" fmla="*/ 5858811 h 6226946"/>
              <a:gd name="connsiteX12" fmla="*/ 10240382 w 12376494"/>
              <a:gd name="connsiteY12" fmla="*/ 5861686 h 6226946"/>
              <a:gd name="connsiteX13" fmla="*/ 11160321 w 12376494"/>
              <a:gd name="connsiteY13" fmla="*/ 5869553 h 6226946"/>
              <a:gd name="connsiteX14" fmla="*/ 12318404 w 12376494"/>
              <a:gd name="connsiteY14" fmla="*/ 5868507 h 6226946"/>
              <a:gd name="connsiteX15" fmla="*/ 12344048 w 12376494"/>
              <a:gd name="connsiteY15" fmla="*/ 2579572 h 6226946"/>
              <a:gd name="connsiteX16" fmla="*/ 12334699 w 12376494"/>
              <a:gd name="connsiteY16" fmla="*/ 123500 h 6226946"/>
              <a:gd name="connsiteX17" fmla="*/ 11878870 w 12376494"/>
              <a:gd name="connsiteY17" fmla="*/ 76222 h 6226946"/>
              <a:gd name="connsiteX18" fmla="*/ 10349912 w 12376494"/>
              <a:gd name="connsiteY18" fmla="*/ 69666 h 6226946"/>
              <a:gd name="connsiteX19" fmla="*/ 7832972 w 12376494"/>
              <a:gd name="connsiteY19" fmla="*/ 23097 h 6226946"/>
              <a:gd name="connsiteX20" fmla="*/ 2315832 w 12376494"/>
              <a:gd name="connsiteY20" fmla="*/ 0 h 6226946"/>
              <a:gd name="connsiteX0" fmla="*/ 2315832 w 12376494"/>
              <a:gd name="connsiteY0" fmla="*/ 0 h 6226946"/>
              <a:gd name="connsiteX1" fmla="*/ 870249 w 12376494"/>
              <a:gd name="connsiteY1" fmla="*/ 10760 h 6226946"/>
              <a:gd name="connsiteX2" fmla="*/ 90600 w 12376494"/>
              <a:gd name="connsiteY2" fmla="*/ 15958 h 6226946"/>
              <a:gd name="connsiteX3" fmla="*/ 90599 w 12376494"/>
              <a:gd name="connsiteY3" fmla="*/ 792072 h 6226946"/>
              <a:gd name="connsiteX4" fmla="*/ 71443 w 12376494"/>
              <a:gd name="connsiteY4" fmla="*/ 1316890 h 6226946"/>
              <a:gd name="connsiteX5" fmla="*/ 60826 w 12376494"/>
              <a:gd name="connsiteY5" fmla="*/ 4542095 h 6226946"/>
              <a:gd name="connsiteX6" fmla="*/ 144079 w 12376494"/>
              <a:gd name="connsiteY6" fmla="*/ 5888744 h 6226946"/>
              <a:gd name="connsiteX7" fmla="*/ 1811499 w 12376494"/>
              <a:gd name="connsiteY7" fmla="*/ 5860679 h 6226946"/>
              <a:gd name="connsiteX8" fmla="*/ 3569467 w 12376494"/>
              <a:gd name="connsiteY8" fmla="*/ 5871365 h 6226946"/>
              <a:gd name="connsiteX9" fmla="*/ 4400036 w 12376494"/>
              <a:gd name="connsiteY9" fmla="*/ 6226946 h 6226946"/>
              <a:gd name="connsiteX10" fmla="*/ 4412432 w 12376494"/>
              <a:gd name="connsiteY10" fmla="*/ 5855596 h 6226946"/>
              <a:gd name="connsiteX11" fmla="*/ 9331480 w 12376494"/>
              <a:gd name="connsiteY11" fmla="*/ 5858811 h 6226946"/>
              <a:gd name="connsiteX12" fmla="*/ 10240382 w 12376494"/>
              <a:gd name="connsiteY12" fmla="*/ 5861686 h 6226946"/>
              <a:gd name="connsiteX13" fmla="*/ 11160321 w 12376494"/>
              <a:gd name="connsiteY13" fmla="*/ 5869553 h 6226946"/>
              <a:gd name="connsiteX14" fmla="*/ 12318404 w 12376494"/>
              <a:gd name="connsiteY14" fmla="*/ 5868507 h 6226946"/>
              <a:gd name="connsiteX15" fmla="*/ 12344048 w 12376494"/>
              <a:gd name="connsiteY15" fmla="*/ 2579572 h 6226946"/>
              <a:gd name="connsiteX16" fmla="*/ 12334699 w 12376494"/>
              <a:gd name="connsiteY16" fmla="*/ 123500 h 6226946"/>
              <a:gd name="connsiteX17" fmla="*/ 11878870 w 12376494"/>
              <a:gd name="connsiteY17" fmla="*/ 76222 h 6226946"/>
              <a:gd name="connsiteX18" fmla="*/ 10349912 w 12376494"/>
              <a:gd name="connsiteY18" fmla="*/ 69666 h 6226946"/>
              <a:gd name="connsiteX19" fmla="*/ 7832972 w 12376494"/>
              <a:gd name="connsiteY19" fmla="*/ 23097 h 6226946"/>
              <a:gd name="connsiteX20" fmla="*/ 2315832 w 12376494"/>
              <a:gd name="connsiteY20" fmla="*/ 0 h 6226946"/>
              <a:gd name="connsiteX0" fmla="*/ 2315832 w 12376494"/>
              <a:gd name="connsiteY0" fmla="*/ 0 h 6210739"/>
              <a:gd name="connsiteX1" fmla="*/ 870249 w 12376494"/>
              <a:gd name="connsiteY1" fmla="*/ 10760 h 6210739"/>
              <a:gd name="connsiteX2" fmla="*/ 90600 w 12376494"/>
              <a:gd name="connsiteY2" fmla="*/ 15958 h 6210739"/>
              <a:gd name="connsiteX3" fmla="*/ 90599 w 12376494"/>
              <a:gd name="connsiteY3" fmla="*/ 792072 h 6210739"/>
              <a:gd name="connsiteX4" fmla="*/ 71443 w 12376494"/>
              <a:gd name="connsiteY4" fmla="*/ 1316890 h 6210739"/>
              <a:gd name="connsiteX5" fmla="*/ 60826 w 12376494"/>
              <a:gd name="connsiteY5" fmla="*/ 4542095 h 6210739"/>
              <a:gd name="connsiteX6" fmla="*/ 144079 w 12376494"/>
              <a:gd name="connsiteY6" fmla="*/ 5888744 h 6210739"/>
              <a:gd name="connsiteX7" fmla="*/ 1811499 w 12376494"/>
              <a:gd name="connsiteY7" fmla="*/ 5860679 h 6210739"/>
              <a:gd name="connsiteX8" fmla="*/ 3569467 w 12376494"/>
              <a:gd name="connsiteY8" fmla="*/ 5871365 h 6210739"/>
              <a:gd name="connsiteX9" fmla="*/ 4053225 w 12376494"/>
              <a:gd name="connsiteY9" fmla="*/ 6210739 h 6210739"/>
              <a:gd name="connsiteX10" fmla="*/ 4412432 w 12376494"/>
              <a:gd name="connsiteY10" fmla="*/ 5855596 h 6210739"/>
              <a:gd name="connsiteX11" fmla="*/ 9331480 w 12376494"/>
              <a:gd name="connsiteY11" fmla="*/ 5858811 h 6210739"/>
              <a:gd name="connsiteX12" fmla="*/ 10240382 w 12376494"/>
              <a:gd name="connsiteY12" fmla="*/ 5861686 h 6210739"/>
              <a:gd name="connsiteX13" fmla="*/ 11160321 w 12376494"/>
              <a:gd name="connsiteY13" fmla="*/ 5869553 h 6210739"/>
              <a:gd name="connsiteX14" fmla="*/ 12318404 w 12376494"/>
              <a:gd name="connsiteY14" fmla="*/ 5868507 h 6210739"/>
              <a:gd name="connsiteX15" fmla="*/ 12344048 w 12376494"/>
              <a:gd name="connsiteY15" fmla="*/ 2579572 h 6210739"/>
              <a:gd name="connsiteX16" fmla="*/ 12334699 w 12376494"/>
              <a:gd name="connsiteY16" fmla="*/ 123500 h 6210739"/>
              <a:gd name="connsiteX17" fmla="*/ 11878870 w 12376494"/>
              <a:gd name="connsiteY17" fmla="*/ 76222 h 6210739"/>
              <a:gd name="connsiteX18" fmla="*/ 10349912 w 12376494"/>
              <a:gd name="connsiteY18" fmla="*/ 69666 h 6210739"/>
              <a:gd name="connsiteX19" fmla="*/ 7832972 w 12376494"/>
              <a:gd name="connsiteY19" fmla="*/ 23097 h 6210739"/>
              <a:gd name="connsiteX20" fmla="*/ 2315832 w 12376494"/>
              <a:gd name="connsiteY20" fmla="*/ 0 h 6210739"/>
              <a:gd name="connsiteX0" fmla="*/ 2278199 w 12338861"/>
              <a:gd name="connsiteY0" fmla="*/ 0 h 6210739"/>
              <a:gd name="connsiteX1" fmla="*/ 832616 w 12338861"/>
              <a:gd name="connsiteY1" fmla="*/ 10760 h 6210739"/>
              <a:gd name="connsiteX2" fmla="*/ 52967 w 12338861"/>
              <a:gd name="connsiteY2" fmla="*/ 15958 h 6210739"/>
              <a:gd name="connsiteX3" fmla="*/ 52966 w 12338861"/>
              <a:gd name="connsiteY3" fmla="*/ 792072 h 6210739"/>
              <a:gd name="connsiteX4" fmla="*/ 33810 w 12338861"/>
              <a:gd name="connsiteY4" fmla="*/ 1316890 h 6210739"/>
              <a:gd name="connsiteX5" fmla="*/ 23193 w 12338861"/>
              <a:gd name="connsiteY5" fmla="*/ 4542095 h 6210739"/>
              <a:gd name="connsiteX6" fmla="*/ 106446 w 12338861"/>
              <a:gd name="connsiteY6" fmla="*/ 5888744 h 6210739"/>
              <a:gd name="connsiteX7" fmla="*/ 1253649 w 12338861"/>
              <a:gd name="connsiteY7" fmla="*/ 5860679 h 6210739"/>
              <a:gd name="connsiteX8" fmla="*/ 3531834 w 12338861"/>
              <a:gd name="connsiteY8" fmla="*/ 5871365 h 6210739"/>
              <a:gd name="connsiteX9" fmla="*/ 4015592 w 12338861"/>
              <a:gd name="connsiteY9" fmla="*/ 6210739 h 6210739"/>
              <a:gd name="connsiteX10" fmla="*/ 4374799 w 12338861"/>
              <a:gd name="connsiteY10" fmla="*/ 5855596 h 6210739"/>
              <a:gd name="connsiteX11" fmla="*/ 9293847 w 12338861"/>
              <a:gd name="connsiteY11" fmla="*/ 5858811 h 6210739"/>
              <a:gd name="connsiteX12" fmla="*/ 10202749 w 12338861"/>
              <a:gd name="connsiteY12" fmla="*/ 5861686 h 6210739"/>
              <a:gd name="connsiteX13" fmla="*/ 11122688 w 12338861"/>
              <a:gd name="connsiteY13" fmla="*/ 5869553 h 6210739"/>
              <a:gd name="connsiteX14" fmla="*/ 12280771 w 12338861"/>
              <a:gd name="connsiteY14" fmla="*/ 5868507 h 6210739"/>
              <a:gd name="connsiteX15" fmla="*/ 12306415 w 12338861"/>
              <a:gd name="connsiteY15" fmla="*/ 2579572 h 6210739"/>
              <a:gd name="connsiteX16" fmla="*/ 12297066 w 12338861"/>
              <a:gd name="connsiteY16" fmla="*/ 123500 h 6210739"/>
              <a:gd name="connsiteX17" fmla="*/ 11841237 w 12338861"/>
              <a:gd name="connsiteY17" fmla="*/ 76222 h 6210739"/>
              <a:gd name="connsiteX18" fmla="*/ 10312279 w 12338861"/>
              <a:gd name="connsiteY18" fmla="*/ 69666 h 6210739"/>
              <a:gd name="connsiteX19" fmla="*/ 7795339 w 12338861"/>
              <a:gd name="connsiteY19" fmla="*/ 23097 h 6210739"/>
              <a:gd name="connsiteX20" fmla="*/ 2278199 w 12338861"/>
              <a:gd name="connsiteY20" fmla="*/ 0 h 6210739"/>
              <a:gd name="connsiteX0" fmla="*/ 2278199 w 12338861"/>
              <a:gd name="connsiteY0" fmla="*/ 0 h 6210739"/>
              <a:gd name="connsiteX1" fmla="*/ 832616 w 12338861"/>
              <a:gd name="connsiteY1" fmla="*/ 10760 h 6210739"/>
              <a:gd name="connsiteX2" fmla="*/ 52967 w 12338861"/>
              <a:gd name="connsiteY2" fmla="*/ 15958 h 6210739"/>
              <a:gd name="connsiteX3" fmla="*/ 52966 w 12338861"/>
              <a:gd name="connsiteY3" fmla="*/ 792072 h 6210739"/>
              <a:gd name="connsiteX4" fmla="*/ 33810 w 12338861"/>
              <a:gd name="connsiteY4" fmla="*/ 1316890 h 6210739"/>
              <a:gd name="connsiteX5" fmla="*/ 23193 w 12338861"/>
              <a:gd name="connsiteY5" fmla="*/ 4542095 h 6210739"/>
              <a:gd name="connsiteX6" fmla="*/ 106446 w 12338861"/>
              <a:gd name="connsiteY6" fmla="*/ 5888744 h 6210739"/>
              <a:gd name="connsiteX7" fmla="*/ 1253649 w 12338861"/>
              <a:gd name="connsiteY7" fmla="*/ 5860679 h 6210739"/>
              <a:gd name="connsiteX8" fmla="*/ 2867119 w 12338861"/>
              <a:gd name="connsiteY8" fmla="*/ 5855158 h 6210739"/>
              <a:gd name="connsiteX9" fmla="*/ 4015592 w 12338861"/>
              <a:gd name="connsiteY9" fmla="*/ 6210739 h 6210739"/>
              <a:gd name="connsiteX10" fmla="*/ 4374799 w 12338861"/>
              <a:gd name="connsiteY10" fmla="*/ 5855596 h 6210739"/>
              <a:gd name="connsiteX11" fmla="*/ 9293847 w 12338861"/>
              <a:gd name="connsiteY11" fmla="*/ 5858811 h 6210739"/>
              <a:gd name="connsiteX12" fmla="*/ 10202749 w 12338861"/>
              <a:gd name="connsiteY12" fmla="*/ 5861686 h 6210739"/>
              <a:gd name="connsiteX13" fmla="*/ 11122688 w 12338861"/>
              <a:gd name="connsiteY13" fmla="*/ 5869553 h 6210739"/>
              <a:gd name="connsiteX14" fmla="*/ 12280771 w 12338861"/>
              <a:gd name="connsiteY14" fmla="*/ 5868507 h 6210739"/>
              <a:gd name="connsiteX15" fmla="*/ 12306415 w 12338861"/>
              <a:gd name="connsiteY15" fmla="*/ 2579572 h 6210739"/>
              <a:gd name="connsiteX16" fmla="*/ 12297066 w 12338861"/>
              <a:gd name="connsiteY16" fmla="*/ 123500 h 6210739"/>
              <a:gd name="connsiteX17" fmla="*/ 11841237 w 12338861"/>
              <a:gd name="connsiteY17" fmla="*/ 76222 h 6210739"/>
              <a:gd name="connsiteX18" fmla="*/ 10312279 w 12338861"/>
              <a:gd name="connsiteY18" fmla="*/ 69666 h 6210739"/>
              <a:gd name="connsiteX19" fmla="*/ 7795339 w 12338861"/>
              <a:gd name="connsiteY19" fmla="*/ 23097 h 6210739"/>
              <a:gd name="connsiteX20" fmla="*/ 2278199 w 12338861"/>
              <a:gd name="connsiteY20" fmla="*/ 0 h 6210739"/>
              <a:gd name="connsiteX0" fmla="*/ 2278199 w 12338861"/>
              <a:gd name="connsiteY0" fmla="*/ 0 h 6178324"/>
              <a:gd name="connsiteX1" fmla="*/ 832616 w 12338861"/>
              <a:gd name="connsiteY1" fmla="*/ 10760 h 6178324"/>
              <a:gd name="connsiteX2" fmla="*/ 52967 w 12338861"/>
              <a:gd name="connsiteY2" fmla="*/ 15958 h 6178324"/>
              <a:gd name="connsiteX3" fmla="*/ 52966 w 12338861"/>
              <a:gd name="connsiteY3" fmla="*/ 792072 h 6178324"/>
              <a:gd name="connsiteX4" fmla="*/ 33810 w 12338861"/>
              <a:gd name="connsiteY4" fmla="*/ 1316890 h 6178324"/>
              <a:gd name="connsiteX5" fmla="*/ 23193 w 12338861"/>
              <a:gd name="connsiteY5" fmla="*/ 4542095 h 6178324"/>
              <a:gd name="connsiteX6" fmla="*/ 106446 w 12338861"/>
              <a:gd name="connsiteY6" fmla="*/ 5888744 h 6178324"/>
              <a:gd name="connsiteX7" fmla="*/ 1253649 w 12338861"/>
              <a:gd name="connsiteY7" fmla="*/ 5860679 h 6178324"/>
              <a:gd name="connsiteX8" fmla="*/ 2867119 w 12338861"/>
              <a:gd name="connsiteY8" fmla="*/ 5855158 h 6178324"/>
              <a:gd name="connsiteX9" fmla="*/ 3350877 w 12338861"/>
              <a:gd name="connsiteY9" fmla="*/ 6178324 h 6178324"/>
              <a:gd name="connsiteX10" fmla="*/ 4374799 w 12338861"/>
              <a:gd name="connsiteY10" fmla="*/ 5855596 h 6178324"/>
              <a:gd name="connsiteX11" fmla="*/ 9293847 w 12338861"/>
              <a:gd name="connsiteY11" fmla="*/ 5858811 h 6178324"/>
              <a:gd name="connsiteX12" fmla="*/ 10202749 w 12338861"/>
              <a:gd name="connsiteY12" fmla="*/ 5861686 h 6178324"/>
              <a:gd name="connsiteX13" fmla="*/ 11122688 w 12338861"/>
              <a:gd name="connsiteY13" fmla="*/ 5869553 h 6178324"/>
              <a:gd name="connsiteX14" fmla="*/ 12280771 w 12338861"/>
              <a:gd name="connsiteY14" fmla="*/ 5868507 h 6178324"/>
              <a:gd name="connsiteX15" fmla="*/ 12306415 w 12338861"/>
              <a:gd name="connsiteY15" fmla="*/ 2579572 h 6178324"/>
              <a:gd name="connsiteX16" fmla="*/ 12297066 w 12338861"/>
              <a:gd name="connsiteY16" fmla="*/ 123500 h 6178324"/>
              <a:gd name="connsiteX17" fmla="*/ 11841237 w 12338861"/>
              <a:gd name="connsiteY17" fmla="*/ 76222 h 6178324"/>
              <a:gd name="connsiteX18" fmla="*/ 10312279 w 12338861"/>
              <a:gd name="connsiteY18" fmla="*/ 69666 h 6178324"/>
              <a:gd name="connsiteX19" fmla="*/ 7795339 w 12338861"/>
              <a:gd name="connsiteY19" fmla="*/ 23097 h 6178324"/>
              <a:gd name="connsiteX20" fmla="*/ 2278199 w 12338861"/>
              <a:gd name="connsiteY20" fmla="*/ 0 h 6178324"/>
              <a:gd name="connsiteX0" fmla="*/ 2278199 w 12338861"/>
              <a:gd name="connsiteY0" fmla="*/ 0 h 6178324"/>
              <a:gd name="connsiteX1" fmla="*/ 832616 w 12338861"/>
              <a:gd name="connsiteY1" fmla="*/ 10760 h 6178324"/>
              <a:gd name="connsiteX2" fmla="*/ 52967 w 12338861"/>
              <a:gd name="connsiteY2" fmla="*/ 15958 h 6178324"/>
              <a:gd name="connsiteX3" fmla="*/ 52966 w 12338861"/>
              <a:gd name="connsiteY3" fmla="*/ 792072 h 6178324"/>
              <a:gd name="connsiteX4" fmla="*/ 33810 w 12338861"/>
              <a:gd name="connsiteY4" fmla="*/ 1316890 h 6178324"/>
              <a:gd name="connsiteX5" fmla="*/ 23193 w 12338861"/>
              <a:gd name="connsiteY5" fmla="*/ 4542095 h 6178324"/>
              <a:gd name="connsiteX6" fmla="*/ 106446 w 12338861"/>
              <a:gd name="connsiteY6" fmla="*/ 5888744 h 6178324"/>
              <a:gd name="connsiteX7" fmla="*/ 1253649 w 12338861"/>
              <a:gd name="connsiteY7" fmla="*/ 5860679 h 6178324"/>
              <a:gd name="connsiteX8" fmla="*/ 2867119 w 12338861"/>
              <a:gd name="connsiteY8" fmla="*/ 5855158 h 6178324"/>
              <a:gd name="connsiteX9" fmla="*/ 3350877 w 12338861"/>
              <a:gd name="connsiteY9" fmla="*/ 6178324 h 6178324"/>
              <a:gd name="connsiteX10" fmla="*/ 3594480 w 12338861"/>
              <a:gd name="connsiteY10" fmla="*/ 5823181 h 6178324"/>
              <a:gd name="connsiteX11" fmla="*/ 9293847 w 12338861"/>
              <a:gd name="connsiteY11" fmla="*/ 5858811 h 6178324"/>
              <a:gd name="connsiteX12" fmla="*/ 10202749 w 12338861"/>
              <a:gd name="connsiteY12" fmla="*/ 5861686 h 6178324"/>
              <a:gd name="connsiteX13" fmla="*/ 11122688 w 12338861"/>
              <a:gd name="connsiteY13" fmla="*/ 5869553 h 6178324"/>
              <a:gd name="connsiteX14" fmla="*/ 12280771 w 12338861"/>
              <a:gd name="connsiteY14" fmla="*/ 5868507 h 6178324"/>
              <a:gd name="connsiteX15" fmla="*/ 12306415 w 12338861"/>
              <a:gd name="connsiteY15" fmla="*/ 2579572 h 6178324"/>
              <a:gd name="connsiteX16" fmla="*/ 12297066 w 12338861"/>
              <a:gd name="connsiteY16" fmla="*/ 123500 h 6178324"/>
              <a:gd name="connsiteX17" fmla="*/ 11841237 w 12338861"/>
              <a:gd name="connsiteY17" fmla="*/ 76222 h 6178324"/>
              <a:gd name="connsiteX18" fmla="*/ 10312279 w 12338861"/>
              <a:gd name="connsiteY18" fmla="*/ 69666 h 6178324"/>
              <a:gd name="connsiteX19" fmla="*/ 7795339 w 12338861"/>
              <a:gd name="connsiteY19" fmla="*/ 23097 h 6178324"/>
              <a:gd name="connsiteX20" fmla="*/ 2278199 w 12338861"/>
              <a:gd name="connsiteY20" fmla="*/ 0 h 6178324"/>
              <a:gd name="connsiteX0" fmla="*/ 2278199 w 12338861"/>
              <a:gd name="connsiteY0" fmla="*/ 0 h 6178324"/>
              <a:gd name="connsiteX1" fmla="*/ 832616 w 12338861"/>
              <a:gd name="connsiteY1" fmla="*/ 10760 h 6178324"/>
              <a:gd name="connsiteX2" fmla="*/ 52967 w 12338861"/>
              <a:gd name="connsiteY2" fmla="*/ 15958 h 6178324"/>
              <a:gd name="connsiteX3" fmla="*/ 52966 w 12338861"/>
              <a:gd name="connsiteY3" fmla="*/ 792072 h 6178324"/>
              <a:gd name="connsiteX4" fmla="*/ 33810 w 12338861"/>
              <a:gd name="connsiteY4" fmla="*/ 1316890 h 6178324"/>
              <a:gd name="connsiteX5" fmla="*/ 23193 w 12338861"/>
              <a:gd name="connsiteY5" fmla="*/ 4542095 h 6178324"/>
              <a:gd name="connsiteX6" fmla="*/ 106446 w 12338861"/>
              <a:gd name="connsiteY6" fmla="*/ 5888744 h 6178324"/>
              <a:gd name="connsiteX7" fmla="*/ 1253649 w 12338861"/>
              <a:gd name="connsiteY7" fmla="*/ 5860679 h 6178324"/>
              <a:gd name="connsiteX8" fmla="*/ 2867119 w 12338861"/>
              <a:gd name="connsiteY8" fmla="*/ 5855158 h 6178324"/>
              <a:gd name="connsiteX9" fmla="*/ 3350877 w 12338861"/>
              <a:gd name="connsiteY9" fmla="*/ 6178324 h 6178324"/>
              <a:gd name="connsiteX10" fmla="*/ 3594480 w 12338861"/>
              <a:gd name="connsiteY10" fmla="*/ 5823181 h 6178324"/>
              <a:gd name="connsiteX11" fmla="*/ 7964411 w 12338861"/>
              <a:gd name="connsiteY11" fmla="*/ 5858811 h 6178324"/>
              <a:gd name="connsiteX12" fmla="*/ 10202749 w 12338861"/>
              <a:gd name="connsiteY12" fmla="*/ 5861686 h 6178324"/>
              <a:gd name="connsiteX13" fmla="*/ 11122688 w 12338861"/>
              <a:gd name="connsiteY13" fmla="*/ 5869553 h 6178324"/>
              <a:gd name="connsiteX14" fmla="*/ 12280771 w 12338861"/>
              <a:gd name="connsiteY14" fmla="*/ 5868507 h 6178324"/>
              <a:gd name="connsiteX15" fmla="*/ 12306415 w 12338861"/>
              <a:gd name="connsiteY15" fmla="*/ 2579572 h 6178324"/>
              <a:gd name="connsiteX16" fmla="*/ 12297066 w 12338861"/>
              <a:gd name="connsiteY16" fmla="*/ 123500 h 6178324"/>
              <a:gd name="connsiteX17" fmla="*/ 11841237 w 12338861"/>
              <a:gd name="connsiteY17" fmla="*/ 76222 h 6178324"/>
              <a:gd name="connsiteX18" fmla="*/ 10312279 w 12338861"/>
              <a:gd name="connsiteY18" fmla="*/ 69666 h 6178324"/>
              <a:gd name="connsiteX19" fmla="*/ 7795339 w 12338861"/>
              <a:gd name="connsiteY19" fmla="*/ 23097 h 6178324"/>
              <a:gd name="connsiteX20" fmla="*/ 2278199 w 12338861"/>
              <a:gd name="connsiteY20" fmla="*/ 0 h 6178324"/>
              <a:gd name="connsiteX0" fmla="*/ 2278199 w 12338861"/>
              <a:gd name="connsiteY0" fmla="*/ 0 h 6178324"/>
              <a:gd name="connsiteX1" fmla="*/ 832616 w 12338861"/>
              <a:gd name="connsiteY1" fmla="*/ 10760 h 6178324"/>
              <a:gd name="connsiteX2" fmla="*/ 52967 w 12338861"/>
              <a:gd name="connsiteY2" fmla="*/ 15958 h 6178324"/>
              <a:gd name="connsiteX3" fmla="*/ 52966 w 12338861"/>
              <a:gd name="connsiteY3" fmla="*/ 792072 h 6178324"/>
              <a:gd name="connsiteX4" fmla="*/ 33810 w 12338861"/>
              <a:gd name="connsiteY4" fmla="*/ 1316890 h 6178324"/>
              <a:gd name="connsiteX5" fmla="*/ 23193 w 12338861"/>
              <a:gd name="connsiteY5" fmla="*/ 4542095 h 6178324"/>
              <a:gd name="connsiteX6" fmla="*/ 106446 w 12338861"/>
              <a:gd name="connsiteY6" fmla="*/ 5888744 h 6178324"/>
              <a:gd name="connsiteX7" fmla="*/ 1253649 w 12338861"/>
              <a:gd name="connsiteY7" fmla="*/ 5860679 h 6178324"/>
              <a:gd name="connsiteX8" fmla="*/ 2867119 w 12338861"/>
              <a:gd name="connsiteY8" fmla="*/ 5855158 h 6178324"/>
              <a:gd name="connsiteX9" fmla="*/ 3350877 w 12338861"/>
              <a:gd name="connsiteY9" fmla="*/ 6178324 h 6178324"/>
              <a:gd name="connsiteX10" fmla="*/ 3594480 w 12338861"/>
              <a:gd name="connsiteY10" fmla="*/ 5823181 h 6178324"/>
              <a:gd name="connsiteX11" fmla="*/ 7964411 w 12338861"/>
              <a:gd name="connsiteY11" fmla="*/ 5858811 h 6178324"/>
              <a:gd name="connsiteX12" fmla="*/ 11122688 w 12338861"/>
              <a:gd name="connsiteY12" fmla="*/ 5869553 h 6178324"/>
              <a:gd name="connsiteX13" fmla="*/ 12280771 w 12338861"/>
              <a:gd name="connsiteY13" fmla="*/ 5868507 h 6178324"/>
              <a:gd name="connsiteX14" fmla="*/ 12306415 w 12338861"/>
              <a:gd name="connsiteY14" fmla="*/ 2579572 h 6178324"/>
              <a:gd name="connsiteX15" fmla="*/ 12297066 w 12338861"/>
              <a:gd name="connsiteY15" fmla="*/ 123500 h 6178324"/>
              <a:gd name="connsiteX16" fmla="*/ 11841237 w 12338861"/>
              <a:gd name="connsiteY16" fmla="*/ 76222 h 6178324"/>
              <a:gd name="connsiteX17" fmla="*/ 10312279 w 12338861"/>
              <a:gd name="connsiteY17" fmla="*/ 69666 h 6178324"/>
              <a:gd name="connsiteX18" fmla="*/ 7795339 w 12338861"/>
              <a:gd name="connsiteY18" fmla="*/ 23097 h 6178324"/>
              <a:gd name="connsiteX19" fmla="*/ 2278199 w 12338861"/>
              <a:gd name="connsiteY19" fmla="*/ 0 h 6178324"/>
              <a:gd name="connsiteX0" fmla="*/ 2278199 w 12338861"/>
              <a:gd name="connsiteY0" fmla="*/ 0 h 6220585"/>
              <a:gd name="connsiteX1" fmla="*/ 832616 w 12338861"/>
              <a:gd name="connsiteY1" fmla="*/ 10760 h 6220585"/>
              <a:gd name="connsiteX2" fmla="*/ 52967 w 12338861"/>
              <a:gd name="connsiteY2" fmla="*/ 15958 h 6220585"/>
              <a:gd name="connsiteX3" fmla="*/ 52966 w 12338861"/>
              <a:gd name="connsiteY3" fmla="*/ 792072 h 6220585"/>
              <a:gd name="connsiteX4" fmla="*/ 33810 w 12338861"/>
              <a:gd name="connsiteY4" fmla="*/ 1316890 h 6220585"/>
              <a:gd name="connsiteX5" fmla="*/ 23193 w 12338861"/>
              <a:gd name="connsiteY5" fmla="*/ 4542095 h 6220585"/>
              <a:gd name="connsiteX6" fmla="*/ 106446 w 12338861"/>
              <a:gd name="connsiteY6" fmla="*/ 5888744 h 6220585"/>
              <a:gd name="connsiteX7" fmla="*/ 1253649 w 12338861"/>
              <a:gd name="connsiteY7" fmla="*/ 5860679 h 6220585"/>
              <a:gd name="connsiteX8" fmla="*/ 2867119 w 12338861"/>
              <a:gd name="connsiteY8" fmla="*/ 5855158 h 6220585"/>
              <a:gd name="connsiteX9" fmla="*/ 3350884 w 12338861"/>
              <a:gd name="connsiteY9" fmla="*/ 6220586 h 6220585"/>
              <a:gd name="connsiteX10" fmla="*/ 3594480 w 12338861"/>
              <a:gd name="connsiteY10" fmla="*/ 5823181 h 6220585"/>
              <a:gd name="connsiteX11" fmla="*/ 7964411 w 12338861"/>
              <a:gd name="connsiteY11" fmla="*/ 5858811 h 6220585"/>
              <a:gd name="connsiteX12" fmla="*/ 11122688 w 12338861"/>
              <a:gd name="connsiteY12" fmla="*/ 5869553 h 6220585"/>
              <a:gd name="connsiteX13" fmla="*/ 12280771 w 12338861"/>
              <a:gd name="connsiteY13" fmla="*/ 5868507 h 6220585"/>
              <a:gd name="connsiteX14" fmla="*/ 12306415 w 12338861"/>
              <a:gd name="connsiteY14" fmla="*/ 2579572 h 6220585"/>
              <a:gd name="connsiteX15" fmla="*/ 12297066 w 12338861"/>
              <a:gd name="connsiteY15" fmla="*/ 123500 h 6220585"/>
              <a:gd name="connsiteX16" fmla="*/ 11841237 w 12338861"/>
              <a:gd name="connsiteY16" fmla="*/ 76222 h 6220585"/>
              <a:gd name="connsiteX17" fmla="*/ 10312279 w 12338861"/>
              <a:gd name="connsiteY17" fmla="*/ 69666 h 6220585"/>
              <a:gd name="connsiteX18" fmla="*/ 7795339 w 12338861"/>
              <a:gd name="connsiteY18" fmla="*/ 23097 h 6220585"/>
              <a:gd name="connsiteX19" fmla="*/ 2278199 w 12338861"/>
              <a:gd name="connsiteY19" fmla="*/ 0 h 6220585"/>
              <a:gd name="connsiteX0" fmla="*/ 2278199 w 12338861"/>
              <a:gd name="connsiteY0" fmla="*/ 0 h 6220586"/>
              <a:gd name="connsiteX1" fmla="*/ 832616 w 12338861"/>
              <a:gd name="connsiteY1" fmla="*/ 10760 h 6220586"/>
              <a:gd name="connsiteX2" fmla="*/ 52967 w 12338861"/>
              <a:gd name="connsiteY2" fmla="*/ 15958 h 6220586"/>
              <a:gd name="connsiteX3" fmla="*/ 52966 w 12338861"/>
              <a:gd name="connsiteY3" fmla="*/ 792072 h 6220586"/>
              <a:gd name="connsiteX4" fmla="*/ 33810 w 12338861"/>
              <a:gd name="connsiteY4" fmla="*/ 1316890 h 6220586"/>
              <a:gd name="connsiteX5" fmla="*/ 23193 w 12338861"/>
              <a:gd name="connsiteY5" fmla="*/ 4542095 h 6220586"/>
              <a:gd name="connsiteX6" fmla="*/ 106446 w 12338861"/>
              <a:gd name="connsiteY6" fmla="*/ 5888744 h 6220586"/>
              <a:gd name="connsiteX7" fmla="*/ 1253649 w 12338861"/>
              <a:gd name="connsiteY7" fmla="*/ 5860679 h 6220586"/>
              <a:gd name="connsiteX8" fmla="*/ 2867119 w 12338861"/>
              <a:gd name="connsiteY8" fmla="*/ 5855158 h 6220586"/>
              <a:gd name="connsiteX9" fmla="*/ 3350884 w 12338861"/>
              <a:gd name="connsiteY9" fmla="*/ 6220586 h 6220586"/>
              <a:gd name="connsiteX10" fmla="*/ 3594480 w 12338861"/>
              <a:gd name="connsiteY10" fmla="*/ 5823181 h 6220586"/>
              <a:gd name="connsiteX11" fmla="*/ 7964411 w 12338861"/>
              <a:gd name="connsiteY11" fmla="*/ 5858811 h 6220586"/>
              <a:gd name="connsiteX12" fmla="*/ 11122688 w 12338861"/>
              <a:gd name="connsiteY12" fmla="*/ 5869553 h 6220586"/>
              <a:gd name="connsiteX13" fmla="*/ 12280771 w 12338861"/>
              <a:gd name="connsiteY13" fmla="*/ 5868507 h 6220586"/>
              <a:gd name="connsiteX14" fmla="*/ 12306415 w 12338861"/>
              <a:gd name="connsiteY14" fmla="*/ 2579572 h 6220586"/>
              <a:gd name="connsiteX15" fmla="*/ 12297066 w 12338861"/>
              <a:gd name="connsiteY15" fmla="*/ 123500 h 6220586"/>
              <a:gd name="connsiteX16" fmla="*/ 11841237 w 12338861"/>
              <a:gd name="connsiteY16" fmla="*/ 76222 h 6220586"/>
              <a:gd name="connsiteX17" fmla="*/ 10312279 w 12338861"/>
              <a:gd name="connsiteY17" fmla="*/ 69666 h 6220586"/>
              <a:gd name="connsiteX18" fmla="*/ 7795339 w 12338861"/>
              <a:gd name="connsiteY18" fmla="*/ 23097 h 6220586"/>
              <a:gd name="connsiteX19" fmla="*/ 2278199 w 12338861"/>
              <a:gd name="connsiteY19" fmla="*/ 0 h 6220586"/>
              <a:gd name="connsiteX0" fmla="*/ 2278199 w 12338861"/>
              <a:gd name="connsiteY0" fmla="*/ 0 h 6220586"/>
              <a:gd name="connsiteX1" fmla="*/ 832616 w 12338861"/>
              <a:gd name="connsiteY1" fmla="*/ 10760 h 6220586"/>
              <a:gd name="connsiteX2" fmla="*/ 52967 w 12338861"/>
              <a:gd name="connsiteY2" fmla="*/ 15958 h 6220586"/>
              <a:gd name="connsiteX3" fmla="*/ 52966 w 12338861"/>
              <a:gd name="connsiteY3" fmla="*/ 792072 h 6220586"/>
              <a:gd name="connsiteX4" fmla="*/ 33810 w 12338861"/>
              <a:gd name="connsiteY4" fmla="*/ 1316890 h 6220586"/>
              <a:gd name="connsiteX5" fmla="*/ 23193 w 12338861"/>
              <a:gd name="connsiteY5" fmla="*/ 4542095 h 6220586"/>
              <a:gd name="connsiteX6" fmla="*/ 106446 w 12338861"/>
              <a:gd name="connsiteY6" fmla="*/ 5888744 h 6220586"/>
              <a:gd name="connsiteX7" fmla="*/ 1253649 w 12338861"/>
              <a:gd name="connsiteY7" fmla="*/ 5860679 h 6220586"/>
              <a:gd name="connsiteX8" fmla="*/ 2867119 w 12338861"/>
              <a:gd name="connsiteY8" fmla="*/ 5855158 h 6220586"/>
              <a:gd name="connsiteX9" fmla="*/ 3350884 w 12338861"/>
              <a:gd name="connsiteY9" fmla="*/ 6220586 h 6220586"/>
              <a:gd name="connsiteX10" fmla="*/ 3594480 w 12338861"/>
              <a:gd name="connsiteY10" fmla="*/ 5823181 h 6220586"/>
              <a:gd name="connsiteX11" fmla="*/ 7964411 w 12338861"/>
              <a:gd name="connsiteY11" fmla="*/ 5858811 h 6220586"/>
              <a:gd name="connsiteX12" fmla="*/ 11122688 w 12338861"/>
              <a:gd name="connsiteY12" fmla="*/ 5869553 h 6220586"/>
              <a:gd name="connsiteX13" fmla="*/ 12280771 w 12338861"/>
              <a:gd name="connsiteY13" fmla="*/ 5868507 h 6220586"/>
              <a:gd name="connsiteX14" fmla="*/ 12306415 w 12338861"/>
              <a:gd name="connsiteY14" fmla="*/ 2579572 h 6220586"/>
              <a:gd name="connsiteX15" fmla="*/ 12297066 w 12338861"/>
              <a:gd name="connsiteY15" fmla="*/ 123500 h 6220586"/>
              <a:gd name="connsiteX16" fmla="*/ 11841237 w 12338861"/>
              <a:gd name="connsiteY16" fmla="*/ 76222 h 6220586"/>
              <a:gd name="connsiteX17" fmla="*/ 10312279 w 12338861"/>
              <a:gd name="connsiteY17" fmla="*/ 69666 h 6220586"/>
              <a:gd name="connsiteX18" fmla="*/ 7795339 w 12338861"/>
              <a:gd name="connsiteY18" fmla="*/ 23097 h 6220586"/>
              <a:gd name="connsiteX19" fmla="*/ 2278199 w 12338861"/>
              <a:gd name="connsiteY19" fmla="*/ 0 h 6220586"/>
              <a:gd name="connsiteX0" fmla="*/ 2306734 w 12367396"/>
              <a:gd name="connsiteY0" fmla="*/ 0 h 6220586"/>
              <a:gd name="connsiteX1" fmla="*/ 861151 w 12367396"/>
              <a:gd name="connsiteY1" fmla="*/ 10760 h 6220586"/>
              <a:gd name="connsiteX2" fmla="*/ 81502 w 12367396"/>
              <a:gd name="connsiteY2" fmla="*/ 15958 h 6220586"/>
              <a:gd name="connsiteX3" fmla="*/ 81501 w 12367396"/>
              <a:gd name="connsiteY3" fmla="*/ 792072 h 6220586"/>
              <a:gd name="connsiteX4" fmla="*/ 62345 w 12367396"/>
              <a:gd name="connsiteY4" fmla="*/ 1316890 h 6220586"/>
              <a:gd name="connsiteX5" fmla="*/ 51728 w 12367396"/>
              <a:gd name="connsiteY5" fmla="*/ 4542095 h 6220586"/>
              <a:gd name="connsiteX6" fmla="*/ 93112 w 12367396"/>
              <a:gd name="connsiteY6" fmla="*/ 5865265 h 6220586"/>
              <a:gd name="connsiteX7" fmla="*/ 1282184 w 12367396"/>
              <a:gd name="connsiteY7" fmla="*/ 5860679 h 6220586"/>
              <a:gd name="connsiteX8" fmla="*/ 2895654 w 12367396"/>
              <a:gd name="connsiteY8" fmla="*/ 5855158 h 6220586"/>
              <a:gd name="connsiteX9" fmla="*/ 3379419 w 12367396"/>
              <a:gd name="connsiteY9" fmla="*/ 6220586 h 6220586"/>
              <a:gd name="connsiteX10" fmla="*/ 3623015 w 12367396"/>
              <a:gd name="connsiteY10" fmla="*/ 5823181 h 6220586"/>
              <a:gd name="connsiteX11" fmla="*/ 7992946 w 12367396"/>
              <a:gd name="connsiteY11" fmla="*/ 5858811 h 6220586"/>
              <a:gd name="connsiteX12" fmla="*/ 11151223 w 12367396"/>
              <a:gd name="connsiteY12" fmla="*/ 5869553 h 6220586"/>
              <a:gd name="connsiteX13" fmla="*/ 12309306 w 12367396"/>
              <a:gd name="connsiteY13" fmla="*/ 5868507 h 6220586"/>
              <a:gd name="connsiteX14" fmla="*/ 12334950 w 12367396"/>
              <a:gd name="connsiteY14" fmla="*/ 2579572 h 6220586"/>
              <a:gd name="connsiteX15" fmla="*/ 12325601 w 12367396"/>
              <a:gd name="connsiteY15" fmla="*/ 123500 h 6220586"/>
              <a:gd name="connsiteX16" fmla="*/ 11869772 w 12367396"/>
              <a:gd name="connsiteY16" fmla="*/ 76222 h 6220586"/>
              <a:gd name="connsiteX17" fmla="*/ 10340814 w 12367396"/>
              <a:gd name="connsiteY17" fmla="*/ 69666 h 6220586"/>
              <a:gd name="connsiteX18" fmla="*/ 7823874 w 12367396"/>
              <a:gd name="connsiteY18" fmla="*/ 23097 h 6220586"/>
              <a:gd name="connsiteX19" fmla="*/ 2306734 w 12367396"/>
              <a:gd name="connsiteY19" fmla="*/ 0 h 6220586"/>
              <a:gd name="connsiteX0" fmla="*/ 2335523 w 12396185"/>
              <a:gd name="connsiteY0" fmla="*/ 0 h 6220586"/>
              <a:gd name="connsiteX1" fmla="*/ 889940 w 12396185"/>
              <a:gd name="connsiteY1" fmla="*/ 10760 h 6220586"/>
              <a:gd name="connsiteX2" fmla="*/ 110291 w 12396185"/>
              <a:gd name="connsiteY2" fmla="*/ 15958 h 6220586"/>
              <a:gd name="connsiteX3" fmla="*/ 110290 w 12396185"/>
              <a:gd name="connsiteY3" fmla="*/ 792072 h 6220586"/>
              <a:gd name="connsiteX4" fmla="*/ 91134 w 12396185"/>
              <a:gd name="connsiteY4" fmla="*/ 1316890 h 6220586"/>
              <a:gd name="connsiteX5" fmla="*/ 80517 w 12396185"/>
              <a:gd name="connsiteY5" fmla="*/ 4542095 h 6220586"/>
              <a:gd name="connsiteX6" fmla="*/ 121901 w 12396185"/>
              <a:gd name="connsiteY6" fmla="*/ 5865265 h 6220586"/>
              <a:gd name="connsiteX7" fmla="*/ 1310973 w 12396185"/>
              <a:gd name="connsiteY7" fmla="*/ 5860679 h 6220586"/>
              <a:gd name="connsiteX8" fmla="*/ 2924443 w 12396185"/>
              <a:gd name="connsiteY8" fmla="*/ 5855158 h 6220586"/>
              <a:gd name="connsiteX9" fmla="*/ 3408208 w 12396185"/>
              <a:gd name="connsiteY9" fmla="*/ 6220586 h 6220586"/>
              <a:gd name="connsiteX10" fmla="*/ 3651804 w 12396185"/>
              <a:gd name="connsiteY10" fmla="*/ 5823181 h 6220586"/>
              <a:gd name="connsiteX11" fmla="*/ 8021735 w 12396185"/>
              <a:gd name="connsiteY11" fmla="*/ 5858811 h 6220586"/>
              <a:gd name="connsiteX12" fmla="*/ 11180012 w 12396185"/>
              <a:gd name="connsiteY12" fmla="*/ 5869553 h 6220586"/>
              <a:gd name="connsiteX13" fmla="*/ 12338095 w 12396185"/>
              <a:gd name="connsiteY13" fmla="*/ 5868507 h 6220586"/>
              <a:gd name="connsiteX14" fmla="*/ 12363739 w 12396185"/>
              <a:gd name="connsiteY14" fmla="*/ 2579572 h 6220586"/>
              <a:gd name="connsiteX15" fmla="*/ 12354390 w 12396185"/>
              <a:gd name="connsiteY15" fmla="*/ 123500 h 6220586"/>
              <a:gd name="connsiteX16" fmla="*/ 11898561 w 12396185"/>
              <a:gd name="connsiteY16" fmla="*/ 76222 h 6220586"/>
              <a:gd name="connsiteX17" fmla="*/ 10369603 w 12396185"/>
              <a:gd name="connsiteY17" fmla="*/ 69666 h 6220586"/>
              <a:gd name="connsiteX18" fmla="*/ 7852663 w 12396185"/>
              <a:gd name="connsiteY18" fmla="*/ 23097 h 6220586"/>
              <a:gd name="connsiteX19" fmla="*/ 2335523 w 12396185"/>
              <a:gd name="connsiteY19" fmla="*/ 0 h 6220586"/>
              <a:gd name="connsiteX0" fmla="*/ 2261687 w 12322349"/>
              <a:gd name="connsiteY0" fmla="*/ 0 h 6220586"/>
              <a:gd name="connsiteX1" fmla="*/ 816104 w 12322349"/>
              <a:gd name="connsiteY1" fmla="*/ 10760 h 6220586"/>
              <a:gd name="connsiteX2" fmla="*/ 36455 w 12322349"/>
              <a:gd name="connsiteY2" fmla="*/ 15958 h 6220586"/>
              <a:gd name="connsiteX3" fmla="*/ 36454 w 12322349"/>
              <a:gd name="connsiteY3" fmla="*/ 792072 h 6220586"/>
              <a:gd name="connsiteX4" fmla="*/ 17298 w 12322349"/>
              <a:gd name="connsiteY4" fmla="*/ 1316890 h 6220586"/>
              <a:gd name="connsiteX5" fmla="*/ 6681 w 12322349"/>
              <a:gd name="connsiteY5" fmla="*/ 4542095 h 6220586"/>
              <a:gd name="connsiteX6" fmla="*/ 48065 w 12322349"/>
              <a:gd name="connsiteY6" fmla="*/ 5865265 h 6220586"/>
              <a:gd name="connsiteX7" fmla="*/ 1237137 w 12322349"/>
              <a:gd name="connsiteY7" fmla="*/ 5860679 h 6220586"/>
              <a:gd name="connsiteX8" fmla="*/ 2850607 w 12322349"/>
              <a:gd name="connsiteY8" fmla="*/ 5855158 h 6220586"/>
              <a:gd name="connsiteX9" fmla="*/ 3334372 w 12322349"/>
              <a:gd name="connsiteY9" fmla="*/ 6220586 h 6220586"/>
              <a:gd name="connsiteX10" fmla="*/ 3577968 w 12322349"/>
              <a:gd name="connsiteY10" fmla="*/ 5823181 h 6220586"/>
              <a:gd name="connsiteX11" fmla="*/ 7947899 w 12322349"/>
              <a:gd name="connsiteY11" fmla="*/ 5858811 h 6220586"/>
              <a:gd name="connsiteX12" fmla="*/ 11106176 w 12322349"/>
              <a:gd name="connsiteY12" fmla="*/ 5869553 h 6220586"/>
              <a:gd name="connsiteX13" fmla="*/ 12264259 w 12322349"/>
              <a:gd name="connsiteY13" fmla="*/ 5868507 h 6220586"/>
              <a:gd name="connsiteX14" fmla="*/ 12289903 w 12322349"/>
              <a:gd name="connsiteY14" fmla="*/ 2579572 h 6220586"/>
              <a:gd name="connsiteX15" fmla="*/ 12280554 w 12322349"/>
              <a:gd name="connsiteY15" fmla="*/ 123500 h 6220586"/>
              <a:gd name="connsiteX16" fmla="*/ 11824725 w 12322349"/>
              <a:gd name="connsiteY16" fmla="*/ 76222 h 6220586"/>
              <a:gd name="connsiteX17" fmla="*/ 10295767 w 12322349"/>
              <a:gd name="connsiteY17" fmla="*/ 69666 h 6220586"/>
              <a:gd name="connsiteX18" fmla="*/ 7778827 w 12322349"/>
              <a:gd name="connsiteY18" fmla="*/ 23097 h 6220586"/>
              <a:gd name="connsiteX19" fmla="*/ 2261687 w 12322349"/>
              <a:gd name="connsiteY19" fmla="*/ 0 h 622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22349" h="6220586">
                <a:moveTo>
                  <a:pt x="2261687" y="0"/>
                </a:moveTo>
                <a:lnTo>
                  <a:pt x="816104" y="10760"/>
                </a:lnTo>
                <a:lnTo>
                  <a:pt x="36455" y="15958"/>
                </a:lnTo>
                <a:cubicBezTo>
                  <a:pt x="36455" y="288746"/>
                  <a:pt x="36454" y="519284"/>
                  <a:pt x="36454" y="792072"/>
                </a:cubicBezTo>
                <a:cubicBezTo>
                  <a:pt x="37986" y="902748"/>
                  <a:pt x="15766" y="1206214"/>
                  <a:pt x="17298" y="1316890"/>
                </a:cubicBezTo>
                <a:cubicBezTo>
                  <a:pt x="32127" y="1752674"/>
                  <a:pt x="-17299" y="3705146"/>
                  <a:pt x="6681" y="4542095"/>
                </a:cubicBezTo>
                <a:cubicBezTo>
                  <a:pt x="46572" y="5225386"/>
                  <a:pt x="-29251" y="5700107"/>
                  <a:pt x="48065" y="5865265"/>
                </a:cubicBezTo>
                <a:cubicBezTo>
                  <a:pt x="69776" y="5911642"/>
                  <a:pt x="423318" y="5861060"/>
                  <a:pt x="1237137" y="5860679"/>
                </a:cubicBezTo>
                <a:lnTo>
                  <a:pt x="2850607" y="5855158"/>
                </a:lnTo>
                <a:cubicBezTo>
                  <a:pt x="3045452" y="5967588"/>
                  <a:pt x="3144017" y="6088833"/>
                  <a:pt x="3334372" y="6220586"/>
                </a:cubicBezTo>
                <a:cubicBezTo>
                  <a:pt x="3410921" y="6144477"/>
                  <a:pt x="3476952" y="5963812"/>
                  <a:pt x="3577968" y="5823181"/>
                </a:cubicBezTo>
                <a:cubicBezTo>
                  <a:pt x="3664957" y="5820441"/>
                  <a:pt x="7586687" y="5865726"/>
                  <a:pt x="7947899" y="5858811"/>
                </a:cubicBezTo>
                <a:lnTo>
                  <a:pt x="11106176" y="5869553"/>
                </a:lnTo>
                <a:cubicBezTo>
                  <a:pt x="11463839" y="5859889"/>
                  <a:pt x="12237328" y="5912260"/>
                  <a:pt x="12264259" y="5868507"/>
                </a:cubicBezTo>
                <a:cubicBezTo>
                  <a:pt x="12302702" y="5662987"/>
                  <a:pt x="12276559" y="4364873"/>
                  <a:pt x="12289903" y="2579572"/>
                </a:cubicBezTo>
                <a:cubicBezTo>
                  <a:pt x="12338264" y="1498304"/>
                  <a:pt x="12330434" y="544926"/>
                  <a:pt x="12280554" y="123500"/>
                </a:cubicBezTo>
                <a:cubicBezTo>
                  <a:pt x="12274273" y="70433"/>
                  <a:pt x="12155523" y="85194"/>
                  <a:pt x="11824725" y="76222"/>
                </a:cubicBezTo>
                <a:cubicBezTo>
                  <a:pt x="11493927" y="67250"/>
                  <a:pt x="10495819" y="85585"/>
                  <a:pt x="10295767" y="69666"/>
                </a:cubicBezTo>
                <a:lnTo>
                  <a:pt x="7778827" y="23097"/>
                </a:lnTo>
                <a:lnTo>
                  <a:pt x="2261687" y="0"/>
                </a:lnTo>
                <a:close/>
              </a:path>
            </a:pathLst>
          </a:custGeom>
          <a:solidFill>
            <a:schemeClr val="bg1"/>
          </a:solidFill>
          <a:ln w="19050"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8937C130-01E6-4BEB-89A6-F15DD7EE9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957" y="751140"/>
            <a:ext cx="5574757" cy="3858515"/>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 name="connsiteX0" fmla="*/ 2261685 w 12322347"/>
              <a:gd name="connsiteY0" fmla="*/ 0 h 6307982"/>
              <a:gd name="connsiteX1" fmla="*/ 816102 w 12322347"/>
              <a:gd name="connsiteY1" fmla="*/ 10760 h 6307982"/>
              <a:gd name="connsiteX2" fmla="*/ 36453 w 12322347"/>
              <a:gd name="connsiteY2" fmla="*/ 15958 h 6307982"/>
              <a:gd name="connsiteX3" fmla="*/ 36452 w 12322347"/>
              <a:gd name="connsiteY3" fmla="*/ 792072 h 6307982"/>
              <a:gd name="connsiteX4" fmla="*/ 17296 w 12322347"/>
              <a:gd name="connsiteY4" fmla="*/ 1316890 h 6307982"/>
              <a:gd name="connsiteX5" fmla="*/ 6679 w 12322347"/>
              <a:gd name="connsiteY5" fmla="*/ 4542095 h 6307982"/>
              <a:gd name="connsiteX6" fmla="*/ 89932 w 12322347"/>
              <a:gd name="connsiteY6" fmla="*/ 5888744 h 6307982"/>
              <a:gd name="connsiteX7" fmla="*/ 2768884 w 12322347"/>
              <a:gd name="connsiteY7" fmla="*/ 5876885 h 6307982"/>
              <a:gd name="connsiteX8" fmla="*/ 4422579 w 12322347"/>
              <a:gd name="connsiteY8" fmla="*/ 5855502 h 6307982"/>
              <a:gd name="connsiteX9" fmla="*/ 5393880 w 12322347"/>
              <a:gd name="connsiteY9" fmla="*/ 5871365 h 6307982"/>
              <a:gd name="connsiteX10" fmla="*/ 5906539 w 12322347"/>
              <a:gd name="connsiteY10" fmla="*/ 6307982 h 6307982"/>
              <a:gd name="connsiteX11" fmla="*/ 6150141 w 12322347"/>
              <a:gd name="connsiteY11" fmla="*/ 5855596 h 6307982"/>
              <a:gd name="connsiteX12" fmla="*/ 9277333 w 12322347"/>
              <a:gd name="connsiteY12" fmla="*/ 5858811 h 6307982"/>
              <a:gd name="connsiteX13" fmla="*/ 10186235 w 12322347"/>
              <a:gd name="connsiteY13" fmla="*/ 5861686 h 6307982"/>
              <a:gd name="connsiteX14" fmla="*/ 11106174 w 12322347"/>
              <a:gd name="connsiteY14" fmla="*/ 5869553 h 6307982"/>
              <a:gd name="connsiteX15" fmla="*/ 12264257 w 12322347"/>
              <a:gd name="connsiteY15" fmla="*/ 5868507 h 6307982"/>
              <a:gd name="connsiteX16" fmla="*/ 12289901 w 12322347"/>
              <a:gd name="connsiteY16" fmla="*/ 2579572 h 6307982"/>
              <a:gd name="connsiteX17" fmla="*/ 12280552 w 12322347"/>
              <a:gd name="connsiteY17" fmla="*/ 123500 h 6307982"/>
              <a:gd name="connsiteX18" fmla="*/ 11824723 w 12322347"/>
              <a:gd name="connsiteY18" fmla="*/ 76222 h 6307982"/>
              <a:gd name="connsiteX19" fmla="*/ 10295765 w 12322347"/>
              <a:gd name="connsiteY19" fmla="*/ 69666 h 6307982"/>
              <a:gd name="connsiteX20" fmla="*/ 7778825 w 12322347"/>
              <a:gd name="connsiteY20" fmla="*/ 23097 h 6307982"/>
              <a:gd name="connsiteX21" fmla="*/ 2261685 w 12322347"/>
              <a:gd name="connsiteY21" fmla="*/ 0 h 6307982"/>
              <a:gd name="connsiteX0" fmla="*/ 2261685 w 12322347"/>
              <a:gd name="connsiteY0" fmla="*/ 0 h 6307982"/>
              <a:gd name="connsiteX1" fmla="*/ 816102 w 12322347"/>
              <a:gd name="connsiteY1" fmla="*/ 10760 h 6307982"/>
              <a:gd name="connsiteX2" fmla="*/ 36453 w 12322347"/>
              <a:gd name="connsiteY2" fmla="*/ 15958 h 6307982"/>
              <a:gd name="connsiteX3" fmla="*/ 36452 w 12322347"/>
              <a:gd name="connsiteY3" fmla="*/ 792072 h 6307982"/>
              <a:gd name="connsiteX4" fmla="*/ 17296 w 12322347"/>
              <a:gd name="connsiteY4" fmla="*/ 1316890 h 6307982"/>
              <a:gd name="connsiteX5" fmla="*/ 6679 w 12322347"/>
              <a:gd name="connsiteY5" fmla="*/ 4542095 h 6307982"/>
              <a:gd name="connsiteX6" fmla="*/ 89932 w 12322347"/>
              <a:gd name="connsiteY6" fmla="*/ 5888744 h 6307982"/>
              <a:gd name="connsiteX7" fmla="*/ 2768884 w 12322347"/>
              <a:gd name="connsiteY7" fmla="*/ 5876885 h 6307982"/>
              <a:gd name="connsiteX8" fmla="*/ 5393880 w 12322347"/>
              <a:gd name="connsiteY8" fmla="*/ 5871365 h 6307982"/>
              <a:gd name="connsiteX9" fmla="*/ 5906539 w 12322347"/>
              <a:gd name="connsiteY9" fmla="*/ 6307982 h 6307982"/>
              <a:gd name="connsiteX10" fmla="*/ 6150141 w 12322347"/>
              <a:gd name="connsiteY10" fmla="*/ 5855596 h 6307982"/>
              <a:gd name="connsiteX11" fmla="*/ 9277333 w 12322347"/>
              <a:gd name="connsiteY11" fmla="*/ 5858811 h 6307982"/>
              <a:gd name="connsiteX12" fmla="*/ 10186235 w 12322347"/>
              <a:gd name="connsiteY12" fmla="*/ 5861686 h 6307982"/>
              <a:gd name="connsiteX13" fmla="*/ 11106174 w 12322347"/>
              <a:gd name="connsiteY13" fmla="*/ 5869553 h 6307982"/>
              <a:gd name="connsiteX14" fmla="*/ 12264257 w 12322347"/>
              <a:gd name="connsiteY14" fmla="*/ 5868507 h 6307982"/>
              <a:gd name="connsiteX15" fmla="*/ 12289901 w 12322347"/>
              <a:gd name="connsiteY15" fmla="*/ 2579572 h 6307982"/>
              <a:gd name="connsiteX16" fmla="*/ 12280552 w 12322347"/>
              <a:gd name="connsiteY16" fmla="*/ 123500 h 6307982"/>
              <a:gd name="connsiteX17" fmla="*/ 11824723 w 12322347"/>
              <a:gd name="connsiteY17" fmla="*/ 76222 h 6307982"/>
              <a:gd name="connsiteX18" fmla="*/ 10295765 w 12322347"/>
              <a:gd name="connsiteY18" fmla="*/ 69666 h 6307982"/>
              <a:gd name="connsiteX19" fmla="*/ 7778825 w 12322347"/>
              <a:gd name="connsiteY19" fmla="*/ 23097 h 6307982"/>
              <a:gd name="connsiteX20" fmla="*/ 2261685 w 12322347"/>
              <a:gd name="connsiteY20" fmla="*/ 0 h 6307982"/>
              <a:gd name="connsiteX0" fmla="*/ 2315832 w 12376494"/>
              <a:gd name="connsiteY0" fmla="*/ 0 h 6307982"/>
              <a:gd name="connsiteX1" fmla="*/ 870249 w 12376494"/>
              <a:gd name="connsiteY1" fmla="*/ 10760 h 6307982"/>
              <a:gd name="connsiteX2" fmla="*/ 90600 w 12376494"/>
              <a:gd name="connsiteY2" fmla="*/ 15958 h 6307982"/>
              <a:gd name="connsiteX3" fmla="*/ 90599 w 12376494"/>
              <a:gd name="connsiteY3" fmla="*/ 792072 h 6307982"/>
              <a:gd name="connsiteX4" fmla="*/ 71443 w 12376494"/>
              <a:gd name="connsiteY4" fmla="*/ 1316890 h 6307982"/>
              <a:gd name="connsiteX5" fmla="*/ 60826 w 12376494"/>
              <a:gd name="connsiteY5" fmla="*/ 4542095 h 6307982"/>
              <a:gd name="connsiteX6" fmla="*/ 144079 w 12376494"/>
              <a:gd name="connsiteY6" fmla="*/ 5888744 h 6307982"/>
              <a:gd name="connsiteX7" fmla="*/ 1811499 w 12376494"/>
              <a:gd name="connsiteY7" fmla="*/ 5860679 h 6307982"/>
              <a:gd name="connsiteX8" fmla="*/ 5448027 w 12376494"/>
              <a:gd name="connsiteY8" fmla="*/ 5871365 h 6307982"/>
              <a:gd name="connsiteX9" fmla="*/ 5960686 w 12376494"/>
              <a:gd name="connsiteY9" fmla="*/ 6307982 h 6307982"/>
              <a:gd name="connsiteX10" fmla="*/ 6204288 w 12376494"/>
              <a:gd name="connsiteY10" fmla="*/ 5855596 h 6307982"/>
              <a:gd name="connsiteX11" fmla="*/ 9331480 w 12376494"/>
              <a:gd name="connsiteY11" fmla="*/ 5858811 h 6307982"/>
              <a:gd name="connsiteX12" fmla="*/ 10240382 w 12376494"/>
              <a:gd name="connsiteY12" fmla="*/ 5861686 h 6307982"/>
              <a:gd name="connsiteX13" fmla="*/ 11160321 w 12376494"/>
              <a:gd name="connsiteY13" fmla="*/ 5869553 h 6307982"/>
              <a:gd name="connsiteX14" fmla="*/ 12318404 w 12376494"/>
              <a:gd name="connsiteY14" fmla="*/ 5868507 h 6307982"/>
              <a:gd name="connsiteX15" fmla="*/ 12344048 w 12376494"/>
              <a:gd name="connsiteY15" fmla="*/ 2579572 h 6307982"/>
              <a:gd name="connsiteX16" fmla="*/ 12334699 w 12376494"/>
              <a:gd name="connsiteY16" fmla="*/ 123500 h 6307982"/>
              <a:gd name="connsiteX17" fmla="*/ 11878870 w 12376494"/>
              <a:gd name="connsiteY17" fmla="*/ 76222 h 6307982"/>
              <a:gd name="connsiteX18" fmla="*/ 10349912 w 12376494"/>
              <a:gd name="connsiteY18" fmla="*/ 69666 h 6307982"/>
              <a:gd name="connsiteX19" fmla="*/ 7832972 w 12376494"/>
              <a:gd name="connsiteY19" fmla="*/ 23097 h 6307982"/>
              <a:gd name="connsiteX20" fmla="*/ 2315832 w 12376494"/>
              <a:gd name="connsiteY20" fmla="*/ 0 h 6307982"/>
              <a:gd name="connsiteX0" fmla="*/ 2315832 w 12376494"/>
              <a:gd name="connsiteY0" fmla="*/ 0 h 6307982"/>
              <a:gd name="connsiteX1" fmla="*/ 870249 w 12376494"/>
              <a:gd name="connsiteY1" fmla="*/ 10760 h 6307982"/>
              <a:gd name="connsiteX2" fmla="*/ 90600 w 12376494"/>
              <a:gd name="connsiteY2" fmla="*/ 15958 h 6307982"/>
              <a:gd name="connsiteX3" fmla="*/ 90599 w 12376494"/>
              <a:gd name="connsiteY3" fmla="*/ 792072 h 6307982"/>
              <a:gd name="connsiteX4" fmla="*/ 71443 w 12376494"/>
              <a:gd name="connsiteY4" fmla="*/ 1316890 h 6307982"/>
              <a:gd name="connsiteX5" fmla="*/ 60826 w 12376494"/>
              <a:gd name="connsiteY5" fmla="*/ 4542095 h 6307982"/>
              <a:gd name="connsiteX6" fmla="*/ 144079 w 12376494"/>
              <a:gd name="connsiteY6" fmla="*/ 5888744 h 6307982"/>
              <a:gd name="connsiteX7" fmla="*/ 1811499 w 12376494"/>
              <a:gd name="connsiteY7" fmla="*/ 5860679 h 6307982"/>
              <a:gd name="connsiteX8" fmla="*/ 3569467 w 12376494"/>
              <a:gd name="connsiteY8" fmla="*/ 5871365 h 6307982"/>
              <a:gd name="connsiteX9" fmla="*/ 5960686 w 12376494"/>
              <a:gd name="connsiteY9" fmla="*/ 6307982 h 6307982"/>
              <a:gd name="connsiteX10" fmla="*/ 6204288 w 12376494"/>
              <a:gd name="connsiteY10" fmla="*/ 5855596 h 6307982"/>
              <a:gd name="connsiteX11" fmla="*/ 9331480 w 12376494"/>
              <a:gd name="connsiteY11" fmla="*/ 5858811 h 6307982"/>
              <a:gd name="connsiteX12" fmla="*/ 10240382 w 12376494"/>
              <a:gd name="connsiteY12" fmla="*/ 5861686 h 6307982"/>
              <a:gd name="connsiteX13" fmla="*/ 11160321 w 12376494"/>
              <a:gd name="connsiteY13" fmla="*/ 5869553 h 6307982"/>
              <a:gd name="connsiteX14" fmla="*/ 12318404 w 12376494"/>
              <a:gd name="connsiteY14" fmla="*/ 5868507 h 6307982"/>
              <a:gd name="connsiteX15" fmla="*/ 12344048 w 12376494"/>
              <a:gd name="connsiteY15" fmla="*/ 2579572 h 6307982"/>
              <a:gd name="connsiteX16" fmla="*/ 12334699 w 12376494"/>
              <a:gd name="connsiteY16" fmla="*/ 123500 h 6307982"/>
              <a:gd name="connsiteX17" fmla="*/ 11878870 w 12376494"/>
              <a:gd name="connsiteY17" fmla="*/ 76222 h 6307982"/>
              <a:gd name="connsiteX18" fmla="*/ 10349912 w 12376494"/>
              <a:gd name="connsiteY18" fmla="*/ 69666 h 6307982"/>
              <a:gd name="connsiteX19" fmla="*/ 7832972 w 12376494"/>
              <a:gd name="connsiteY19" fmla="*/ 23097 h 6307982"/>
              <a:gd name="connsiteX20" fmla="*/ 2315832 w 12376494"/>
              <a:gd name="connsiteY20" fmla="*/ 0 h 6307982"/>
              <a:gd name="connsiteX0" fmla="*/ 2315832 w 12376494"/>
              <a:gd name="connsiteY0" fmla="*/ 0 h 6226946"/>
              <a:gd name="connsiteX1" fmla="*/ 870249 w 12376494"/>
              <a:gd name="connsiteY1" fmla="*/ 10760 h 6226946"/>
              <a:gd name="connsiteX2" fmla="*/ 90600 w 12376494"/>
              <a:gd name="connsiteY2" fmla="*/ 15958 h 6226946"/>
              <a:gd name="connsiteX3" fmla="*/ 90599 w 12376494"/>
              <a:gd name="connsiteY3" fmla="*/ 792072 h 6226946"/>
              <a:gd name="connsiteX4" fmla="*/ 71443 w 12376494"/>
              <a:gd name="connsiteY4" fmla="*/ 1316890 h 6226946"/>
              <a:gd name="connsiteX5" fmla="*/ 60826 w 12376494"/>
              <a:gd name="connsiteY5" fmla="*/ 4542095 h 6226946"/>
              <a:gd name="connsiteX6" fmla="*/ 144079 w 12376494"/>
              <a:gd name="connsiteY6" fmla="*/ 5888744 h 6226946"/>
              <a:gd name="connsiteX7" fmla="*/ 1811499 w 12376494"/>
              <a:gd name="connsiteY7" fmla="*/ 5860679 h 6226946"/>
              <a:gd name="connsiteX8" fmla="*/ 3569467 w 12376494"/>
              <a:gd name="connsiteY8" fmla="*/ 5871365 h 6226946"/>
              <a:gd name="connsiteX9" fmla="*/ 4400036 w 12376494"/>
              <a:gd name="connsiteY9" fmla="*/ 6226946 h 6226946"/>
              <a:gd name="connsiteX10" fmla="*/ 6204288 w 12376494"/>
              <a:gd name="connsiteY10" fmla="*/ 5855596 h 6226946"/>
              <a:gd name="connsiteX11" fmla="*/ 9331480 w 12376494"/>
              <a:gd name="connsiteY11" fmla="*/ 5858811 h 6226946"/>
              <a:gd name="connsiteX12" fmla="*/ 10240382 w 12376494"/>
              <a:gd name="connsiteY12" fmla="*/ 5861686 h 6226946"/>
              <a:gd name="connsiteX13" fmla="*/ 11160321 w 12376494"/>
              <a:gd name="connsiteY13" fmla="*/ 5869553 h 6226946"/>
              <a:gd name="connsiteX14" fmla="*/ 12318404 w 12376494"/>
              <a:gd name="connsiteY14" fmla="*/ 5868507 h 6226946"/>
              <a:gd name="connsiteX15" fmla="*/ 12344048 w 12376494"/>
              <a:gd name="connsiteY15" fmla="*/ 2579572 h 6226946"/>
              <a:gd name="connsiteX16" fmla="*/ 12334699 w 12376494"/>
              <a:gd name="connsiteY16" fmla="*/ 123500 h 6226946"/>
              <a:gd name="connsiteX17" fmla="*/ 11878870 w 12376494"/>
              <a:gd name="connsiteY17" fmla="*/ 76222 h 6226946"/>
              <a:gd name="connsiteX18" fmla="*/ 10349912 w 12376494"/>
              <a:gd name="connsiteY18" fmla="*/ 69666 h 6226946"/>
              <a:gd name="connsiteX19" fmla="*/ 7832972 w 12376494"/>
              <a:gd name="connsiteY19" fmla="*/ 23097 h 6226946"/>
              <a:gd name="connsiteX20" fmla="*/ 2315832 w 12376494"/>
              <a:gd name="connsiteY20" fmla="*/ 0 h 6226946"/>
              <a:gd name="connsiteX0" fmla="*/ 2315832 w 12376494"/>
              <a:gd name="connsiteY0" fmla="*/ 0 h 6226946"/>
              <a:gd name="connsiteX1" fmla="*/ 870249 w 12376494"/>
              <a:gd name="connsiteY1" fmla="*/ 10760 h 6226946"/>
              <a:gd name="connsiteX2" fmla="*/ 90600 w 12376494"/>
              <a:gd name="connsiteY2" fmla="*/ 15958 h 6226946"/>
              <a:gd name="connsiteX3" fmla="*/ 90599 w 12376494"/>
              <a:gd name="connsiteY3" fmla="*/ 792072 h 6226946"/>
              <a:gd name="connsiteX4" fmla="*/ 71443 w 12376494"/>
              <a:gd name="connsiteY4" fmla="*/ 1316890 h 6226946"/>
              <a:gd name="connsiteX5" fmla="*/ 60826 w 12376494"/>
              <a:gd name="connsiteY5" fmla="*/ 4542095 h 6226946"/>
              <a:gd name="connsiteX6" fmla="*/ 144079 w 12376494"/>
              <a:gd name="connsiteY6" fmla="*/ 5888744 h 6226946"/>
              <a:gd name="connsiteX7" fmla="*/ 1811499 w 12376494"/>
              <a:gd name="connsiteY7" fmla="*/ 5860679 h 6226946"/>
              <a:gd name="connsiteX8" fmla="*/ 3569467 w 12376494"/>
              <a:gd name="connsiteY8" fmla="*/ 5871365 h 6226946"/>
              <a:gd name="connsiteX9" fmla="*/ 4400036 w 12376494"/>
              <a:gd name="connsiteY9" fmla="*/ 6226946 h 6226946"/>
              <a:gd name="connsiteX10" fmla="*/ 4412432 w 12376494"/>
              <a:gd name="connsiteY10" fmla="*/ 5855596 h 6226946"/>
              <a:gd name="connsiteX11" fmla="*/ 9331480 w 12376494"/>
              <a:gd name="connsiteY11" fmla="*/ 5858811 h 6226946"/>
              <a:gd name="connsiteX12" fmla="*/ 10240382 w 12376494"/>
              <a:gd name="connsiteY12" fmla="*/ 5861686 h 6226946"/>
              <a:gd name="connsiteX13" fmla="*/ 11160321 w 12376494"/>
              <a:gd name="connsiteY13" fmla="*/ 5869553 h 6226946"/>
              <a:gd name="connsiteX14" fmla="*/ 12318404 w 12376494"/>
              <a:gd name="connsiteY14" fmla="*/ 5868507 h 6226946"/>
              <a:gd name="connsiteX15" fmla="*/ 12344048 w 12376494"/>
              <a:gd name="connsiteY15" fmla="*/ 2579572 h 6226946"/>
              <a:gd name="connsiteX16" fmla="*/ 12334699 w 12376494"/>
              <a:gd name="connsiteY16" fmla="*/ 123500 h 6226946"/>
              <a:gd name="connsiteX17" fmla="*/ 11878870 w 12376494"/>
              <a:gd name="connsiteY17" fmla="*/ 76222 h 6226946"/>
              <a:gd name="connsiteX18" fmla="*/ 10349912 w 12376494"/>
              <a:gd name="connsiteY18" fmla="*/ 69666 h 6226946"/>
              <a:gd name="connsiteX19" fmla="*/ 7832972 w 12376494"/>
              <a:gd name="connsiteY19" fmla="*/ 23097 h 6226946"/>
              <a:gd name="connsiteX20" fmla="*/ 2315832 w 12376494"/>
              <a:gd name="connsiteY20" fmla="*/ 0 h 6226946"/>
              <a:gd name="connsiteX0" fmla="*/ 2315832 w 12376494"/>
              <a:gd name="connsiteY0" fmla="*/ 0 h 6210739"/>
              <a:gd name="connsiteX1" fmla="*/ 870249 w 12376494"/>
              <a:gd name="connsiteY1" fmla="*/ 10760 h 6210739"/>
              <a:gd name="connsiteX2" fmla="*/ 90600 w 12376494"/>
              <a:gd name="connsiteY2" fmla="*/ 15958 h 6210739"/>
              <a:gd name="connsiteX3" fmla="*/ 90599 w 12376494"/>
              <a:gd name="connsiteY3" fmla="*/ 792072 h 6210739"/>
              <a:gd name="connsiteX4" fmla="*/ 71443 w 12376494"/>
              <a:gd name="connsiteY4" fmla="*/ 1316890 h 6210739"/>
              <a:gd name="connsiteX5" fmla="*/ 60826 w 12376494"/>
              <a:gd name="connsiteY5" fmla="*/ 4542095 h 6210739"/>
              <a:gd name="connsiteX6" fmla="*/ 144079 w 12376494"/>
              <a:gd name="connsiteY6" fmla="*/ 5888744 h 6210739"/>
              <a:gd name="connsiteX7" fmla="*/ 1811499 w 12376494"/>
              <a:gd name="connsiteY7" fmla="*/ 5860679 h 6210739"/>
              <a:gd name="connsiteX8" fmla="*/ 3569467 w 12376494"/>
              <a:gd name="connsiteY8" fmla="*/ 5871365 h 6210739"/>
              <a:gd name="connsiteX9" fmla="*/ 4053225 w 12376494"/>
              <a:gd name="connsiteY9" fmla="*/ 6210739 h 6210739"/>
              <a:gd name="connsiteX10" fmla="*/ 4412432 w 12376494"/>
              <a:gd name="connsiteY10" fmla="*/ 5855596 h 6210739"/>
              <a:gd name="connsiteX11" fmla="*/ 9331480 w 12376494"/>
              <a:gd name="connsiteY11" fmla="*/ 5858811 h 6210739"/>
              <a:gd name="connsiteX12" fmla="*/ 10240382 w 12376494"/>
              <a:gd name="connsiteY12" fmla="*/ 5861686 h 6210739"/>
              <a:gd name="connsiteX13" fmla="*/ 11160321 w 12376494"/>
              <a:gd name="connsiteY13" fmla="*/ 5869553 h 6210739"/>
              <a:gd name="connsiteX14" fmla="*/ 12318404 w 12376494"/>
              <a:gd name="connsiteY14" fmla="*/ 5868507 h 6210739"/>
              <a:gd name="connsiteX15" fmla="*/ 12344048 w 12376494"/>
              <a:gd name="connsiteY15" fmla="*/ 2579572 h 6210739"/>
              <a:gd name="connsiteX16" fmla="*/ 12334699 w 12376494"/>
              <a:gd name="connsiteY16" fmla="*/ 123500 h 6210739"/>
              <a:gd name="connsiteX17" fmla="*/ 11878870 w 12376494"/>
              <a:gd name="connsiteY17" fmla="*/ 76222 h 6210739"/>
              <a:gd name="connsiteX18" fmla="*/ 10349912 w 12376494"/>
              <a:gd name="connsiteY18" fmla="*/ 69666 h 6210739"/>
              <a:gd name="connsiteX19" fmla="*/ 7832972 w 12376494"/>
              <a:gd name="connsiteY19" fmla="*/ 23097 h 6210739"/>
              <a:gd name="connsiteX20" fmla="*/ 2315832 w 12376494"/>
              <a:gd name="connsiteY20" fmla="*/ 0 h 6210739"/>
              <a:gd name="connsiteX0" fmla="*/ 2278199 w 12338861"/>
              <a:gd name="connsiteY0" fmla="*/ 0 h 6210739"/>
              <a:gd name="connsiteX1" fmla="*/ 832616 w 12338861"/>
              <a:gd name="connsiteY1" fmla="*/ 10760 h 6210739"/>
              <a:gd name="connsiteX2" fmla="*/ 52967 w 12338861"/>
              <a:gd name="connsiteY2" fmla="*/ 15958 h 6210739"/>
              <a:gd name="connsiteX3" fmla="*/ 52966 w 12338861"/>
              <a:gd name="connsiteY3" fmla="*/ 792072 h 6210739"/>
              <a:gd name="connsiteX4" fmla="*/ 33810 w 12338861"/>
              <a:gd name="connsiteY4" fmla="*/ 1316890 h 6210739"/>
              <a:gd name="connsiteX5" fmla="*/ 23193 w 12338861"/>
              <a:gd name="connsiteY5" fmla="*/ 4542095 h 6210739"/>
              <a:gd name="connsiteX6" fmla="*/ 106446 w 12338861"/>
              <a:gd name="connsiteY6" fmla="*/ 5888744 h 6210739"/>
              <a:gd name="connsiteX7" fmla="*/ 1253649 w 12338861"/>
              <a:gd name="connsiteY7" fmla="*/ 5860679 h 6210739"/>
              <a:gd name="connsiteX8" fmla="*/ 3531834 w 12338861"/>
              <a:gd name="connsiteY8" fmla="*/ 5871365 h 6210739"/>
              <a:gd name="connsiteX9" fmla="*/ 4015592 w 12338861"/>
              <a:gd name="connsiteY9" fmla="*/ 6210739 h 6210739"/>
              <a:gd name="connsiteX10" fmla="*/ 4374799 w 12338861"/>
              <a:gd name="connsiteY10" fmla="*/ 5855596 h 6210739"/>
              <a:gd name="connsiteX11" fmla="*/ 9293847 w 12338861"/>
              <a:gd name="connsiteY11" fmla="*/ 5858811 h 6210739"/>
              <a:gd name="connsiteX12" fmla="*/ 10202749 w 12338861"/>
              <a:gd name="connsiteY12" fmla="*/ 5861686 h 6210739"/>
              <a:gd name="connsiteX13" fmla="*/ 11122688 w 12338861"/>
              <a:gd name="connsiteY13" fmla="*/ 5869553 h 6210739"/>
              <a:gd name="connsiteX14" fmla="*/ 12280771 w 12338861"/>
              <a:gd name="connsiteY14" fmla="*/ 5868507 h 6210739"/>
              <a:gd name="connsiteX15" fmla="*/ 12306415 w 12338861"/>
              <a:gd name="connsiteY15" fmla="*/ 2579572 h 6210739"/>
              <a:gd name="connsiteX16" fmla="*/ 12297066 w 12338861"/>
              <a:gd name="connsiteY16" fmla="*/ 123500 h 6210739"/>
              <a:gd name="connsiteX17" fmla="*/ 11841237 w 12338861"/>
              <a:gd name="connsiteY17" fmla="*/ 76222 h 6210739"/>
              <a:gd name="connsiteX18" fmla="*/ 10312279 w 12338861"/>
              <a:gd name="connsiteY18" fmla="*/ 69666 h 6210739"/>
              <a:gd name="connsiteX19" fmla="*/ 7795339 w 12338861"/>
              <a:gd name="connsiteY19" fmla="*/ 23097 h 6210739"/>
              <a:gd name="connsiteX20" fmla="*/ 2278199 w 12338861"/>
              <a:gd name="connsiteY20" fmla="*/ 0 h 6210739"/>
              <a:gd name="connsiteX0" fmla="*/ 2278199 w 12338861"/>
              <a:gd name="connsiteY0" fmla="*/ 0 h 6210739"/>
              <a:gd name="connsiteX1" fmla="*/ 832616 w 12338861"/>
              <a:gd name="connsiteY1" fmla="*/ 10760 h 6210739"/>
              <a:gd name="connsiteX2" fmla="*/ 52967 w 12338861"/>
              <a:gd name="connsiteY2" fmla="*/ 15958 h 6210739"/>
              <a:gd name="connsiteX3" fmla="*/ 52966 w 12338861"/>
              <a:gd name="connsiteY3" fmla="*/ 792072 h 6210739"/>
              <a:gd name="connsiteX4" fmla="*/ 33810 w 12338861"/>
              <a:gd name="connsiteY4" fmla="*/ 1316890 h 6210739"/>
              <a:gd name="connsiteX5" fmla="*/ 23193 w 12338861"/>
              <a:gd name="connsiteY5" fmla="*/ 4542095 h 6210739"/>
              <a:gd name="connsiteX6" fmla="*/ 106446 w 12338861"/>
              <a:gd name="connsiteY6" fmla="*/ 5888744 h 6210739"/>
              <a:gd name="connsiteX7" fmla="*/ 1253649 w 12338861"/>
              <a:gd name="connsiteY7" fmla="*/ 5860679 h 6210739"/>
              <a:gd name="connsiteX8" fmla="*/ 2867119 w 12338861"/>
              <a:gd name="connsiteY8" fmla="*/ 5855158 h 6210739"/>
              <a:gd name="connsiteX9" fmla="*/ 4015592 w 12338861"/>
              <a:gd name="connsiteY9" fmla="*/ 6210739 h 6210739"/>
              <a:gd name="connsiteX10" fmla="*/ 4374799 w 12338861"/>
              <a:gd name="connsiteY10" fmla="*/ 5855596 h 6210739"/>
              <a:gd name="connsiteX11" fmla="*/ 9293847 w 12338861"/>
              <a:gd name="connsiteY11" fmla="*/ 5858811 h 6210739"/>
              <a:gd name="connsiteX12" fmla="*/ 10202749 w 12338861"/>
              <a:gd name="connsiteY12" fmla="*/ 5861686 h 6210739"/>
              <a:gd name="connsiteX13" fmla="*/ 11122688 w 12338861"/>
              <a:gd name="connsiteY13" fmla="*/ 5869553 h 6210739"/>
              <a:gd name="connsiteX14" fmla="*/ 12280771 w 12338861"/>
              <a:gd name="connsiteY14" fmla="*/ 5868507 h 6210739"/>
              <a:gd name="connsiteX15" fmla="*/ 12306415 w 12338861"/>
              <a:gd name="connsiteY15" fmla="*/ 2579572 h 6210739"/>
              <a:gd name="connsiteX16" fmla="*/ 12297066 w 12338861"/>
              <a:gd name="connsiteY16" fmla="*/ 123500 h 6210739"/>
              <a:gd name="connsiteX17" fmla="*/ 11841237 w 12338861"/>
              <a:gd name="connsiteY17" fmla="*/ 76222 h 6210739"/>
              <a:gd name="connsiteX18" fmla="*/ 10312279 w 12338861"/>
              <a:gd name="connsiteY18" fmla="*/ 69666 h 6210739"/>
              <a:gd name="connsiteX19" fmla="*/ 7795339 w 12338861"/>
              <a:gd name="connsiteY19" fmla="*/ 23097 h 6210739"/>
              <a:gd name="connsiteX20" fmla="*/ 2278199 w 12338861"/>
              <a:gd name="connsiteY20" fmla="*/ 0 h 6210739"/>
              <a:gd name="connsiteX0" fmla="*/ 2278199 w 12338861"/>
              <a:gd name="connsiteY0" fmla="*/ 0 h 6178324"/>
              <a:gd name="connsiteX1" fmla="*/ 832616 w 12338861"/>
              <a:gd name="connsiteY1" fmla="*/ 10760 h 6178324"/>
              <a:gd name="connsiteX2" fmla="*/ 52967 w 12338861"/>
              <a:gd name="connsiteY2" fmla="*/ 15958 h 6178324"/>
              <a:gd name="connsiteX3" fmla="*/ 52966 w 12338861"/>
              <a:gd name="connsiteY3" fmla="*/ 792072 h 6178324"/>
              <a:gd name="connsiteX4" fmla="*/ 33810 w 12338861"/>
              <a:gd name="connsiteY4" fmla="*/ 1316890 h 6178324"/>
              <a:gd name="connsiteX5" fmla="*/ 23193 w 12338861"/>
              <a:gd name="connsiteY5" fmla="*/ 4542095 h 6178324"/>
              <a:gd name="connsiteX6" fmla="*/ 106446 w 12338861"/>
              <a:gd name="connsiteY6" fmla="*/ 5888744 h 6178324"/>
              <a:gd name="connsiteX7" fmla="*/ 1253649 w 12338861"/>
              <a:gd name="connsiteY7" fmla="*/ 5860679 h 6178324"/>
              <a:gd name="connsiteX8" fmla="*/ 2867119 w 12338861"/>
              <a:gd name="connsiteY8" fmla="*/ 5855158 h 6178324"/>
              <a:gd name="connsiteX9" fmla="*/ 3350877 w 12338861"/>
              <a:gd name="connsiteY9" fmla="*/ 6178324 h 6178324"/>
              <a:gd name="connsiteX10" fmla="*/ 4374799 w 12338861"/>
              <a:gd name="connsiteY10" fmla="*/ 5855596 h 6178324"/>
              <a:gd name="connsiteX11" fmla="*/ 9293847 w 12338861"/>
              <a:gd name="connsiteY11" fmla="*/ 5858811 h 6178324"/>
              <a:gd name="connsiteX12" fmla="*/ 10202749 w 12338861"/>
              <a:gd name="connsiteY12" fmla="*/ 5861686 h 6178324"/>
              <a:gd name="connsiteX13" fmla="*/ 11122688 w 12338861"/>
              <a:gd name="connsiteY13" fmla="*/ 5869553 h 6178324"/>
              <a:gd name="connsiteX14" fmla="*/ 12280771 w 12338861"/>
              <a:gd name="connsiteY14" fmla="*/ 5868507 h 6178324"/>
              <a:gd name="connsiteX15" fmla="*/ 12306415 w 12338861"/>
              <a:gd name="connsiteY15" fmla="*/ 2579572 h 6178324"/>
              <a:gd name="connsiteX16" fmla="*/ 12297066 w 12338861"/>
              <a:gd name="connsiteY16" fmla="*/ 123500 h 6178324"/>
              <a:gd name="connsiteX17" fmla="*/ 11841237 w 12338861"/>
              <a:gd name="connsiteY17" fmla="*/ 76222 h 6178324"/>
              <a:gd name="connsiteX18" fmla="*/ 10312279 w 12338861"/>
              <a:gd name="connsiteY18" fmla="*/ 69666 h 6178324"/>
              <a:gd name="connsiteX19" fmla="*/ 7795339 w 12338861"/>
              <a:gd name="connsiteY19" fmla="*/ 23097 h 6178324"/>
              <a:gd name="connsiteX20" fmla="*/ 2278199 w 12338861"/>
              <a:gd name="connsiteY20" fmla="*/ 0 h 6178324"/>
              <a:gd name="connsiteX0" fmla="*/ 2278199 w 12338861"/>
              <a:gd name="connsiteY0" fmla="*/ 0 h 6178324"/>
              <a:gd name="connsiteX1" fmla="*/ 832616 w 12338861"/>
              <a:gd name="connsiteY1" fmla="*/ 10760 h 6178324"/>
              <a:gd name="connsiteX2" fmla="*/ 52967 w 12338861"/>
              <a:gd name="connsiteY2" fmla="*/ 15958 h 6178324"/>
              <a:gd name="connsiteX3" fmla="*/ 52966 w 12338861"/>
              <a:gd name="connsiteY3" fmla="*/ 792072 h 6178324"/>
              <a:gd name="connsiteX4" fmla="*/ 33810 w 12338861"/>
              <a:gd name="connsiteY4" fmla="*/ 1316890 h 6178324"/>
              <a:gd name="connsiteX5" fmla="*/ 23193 w 12338861"/>
              <a:gd name="connsiteY5" fmla="*/ 4542095 h 6178324"/>
              <a:gd name="connsiteX6" fmla="*/ 106446 w 12338861"/>
              <a:gd name="connsiteY6" fmla="*/ 5888744 h 6178324"/>
              <a:gd name="connsiteX7" fmla="*/ 1253649 w 12338861"/>
              <a:gd name="connsiteY7" fmla="*/ 5860679 h 6178324"/>
              <a:gd name="connsiteX8" fmla="*/ 2867119 w 12338861"/>
              <a:gd name="connsiteY8" fmla="*/ 5855158 h 6178324"/>
              <a:gd name="connsiteX9" fmla="*/ 3350877 w 12338861"/>
              <a:gd name="connsiteY9" fmla="*/ 6178324 h 6178324"/>
              <a:gd name="connsiteX10" fmla="*/ 3594480 w 12338861"/>
              <a:gd name="connsiteY10" fmla="*/ 5823181 h 6178324"/>
              <a:gd name="connsiteX11" fmla="*/ 9293847 w 12338861"/>
              <a:gd name="connsiteY11" fmla="*/ 5858811 h 6178324"/>
              <a:gd name="connsiteX12" fmla="*/ 10202749 w 12338861"/>
              <a:gd name="connsiteY12" fmla="*/ 5861686 h 6178324"/>
              <a:gd name="connsiteX13" fmla="*/ 11122688 w 12338861"/>
              <a:gd name="connsiteY13" fmla="*/ 5869553 h 6178324"/>
              <a:gd name="connsiteX14" fmla="*/ 12280771 w 12338861"/>
              <a:gd name="connsiteY14" fmla="*/ 5868507 h 6178324"/>
              <a:gd name="connsiteX15" fmla="*/ 12306415 w 12338861"/>
              <a:gd name="connsiteY15" fmla="*/ 2579572 h 6178324"/>
              <a:gd name="connsiteX16" fmla="*/ 12297066 w 12338861"/>
              <a:gd name="connsiteY16" fmla="*/ 123500 h 6178324"/>
              <a:gd name="connsiteX17" fmla="*/ 11841237 w 12338861"/>
              <a:gd name="connsiteY17" fmla="*/ 76222 h 6178324"/>
              <a:gd name="connsiteX18" fmla="*/ 10312279 w 12338861"/>
              <a:gd name="connsiteY18" fmla="*/ 69666 h 6178324"/>
              <a:gd name="connsiteX19" fmla="*/ 7795339 w 12338861"/>
              <a:gd name="connsiteY19" fmla="*/ 23097 h 6178324"/>
              <a:gd name="connsiteX20" fmla="*/ 2278199 w 12338861"/>
              <a:gd name="connsiteY20" fmla="*/ 0 h 6178324"/>
              <a:gd name="connsiteX0" fmla="*/ 2278199 w 12338861"/>
              <a:gd name="connsiteY0" fmla="*/ 0 h 6178324"/>
              <a:gd name="connsiteX1" fmla="*/ 832616 w 12338861"/>
              <a:gd name="connsiteY1" fmla="*/ 10760 h 6178324"/>
              <a:gd name="connsiteX2" fmla="*/ 52967 w 12338861"/>
              <a:gd name="connsiteY2" fmla="*/ 15958 h 6178324"/>
              <a:gd name="connsiteX3" fmla="*/ 52966 w 12338861"/>
              <a:gd name="connsiteY3" fmla="*/ 792072 h 6178324"/>
              <a:gd name="connsiteX4" fmla="*/ 33810 w 12338861"/>
              <a:gd name="connsiteY4" fmla="*/ 1316890 h 6178324"/>
              <a:gd name="connsiteX5" fmla="*/ 23193 w 12338861"/>
              <a:gd name="connsiteY5" fmla="*/ 4542095 h 6178324"/>
              <a:gd name="connsiteX6" fmla="*/ 106446 w 12338861"/>
              <a:gd name="connsiteY6" fmla="*/ 5888744 h 6178324"/>
              <a:gd name="connsiteX7" fmla="*/ 1253649 w 12338861"/>
              <a:gd name="connsiteY7" fmla="*/ 5860679 h 6178324"/>
              <a:gd name="connsiteX8" fmla="*/ 2867119 w 12338861"/>
              <a:gd name="connsiteY8" fmla="*/ 5855158 h 6178324"/>
              <a:gd name="connsiteX9" fmla="*/ 3350877 w 12338861"/>
              <a:gd name="connsiteY9" fmla="*/ 6178324 h 6178324"/>
              <a:gd name="connsiteX10" fmla="*/ 3594480 w 12338861"/>
              <a:gd name="connsiteY10" fmla="*/ 5823181 h 6178324"/>
              <a:gd name="connsiteX11" fmla="*/ 7964411 w 12338861"/>
              <a:gd name="connsiteY11" fmla="*/ 5858811 h 6178324"/>
              <a:gd name="connsiteX12" fmla="*/ 10202749 w 12338861"/>
              <a:gd name="connsiteY12" fmla="*/ 5861686 h 6178324"/>
              <a:gd name="connsiteX13" fmla="*/ 11122688 w 12338861"/>
              <a:gd name="connsiteY13" fmla="*/ 5869553 h 6178324"/>
              <a:gd name="connsiteX14" fmla="*/ 12280771 w 12338861"/>
              <a:gd name="connsiteY14" fmla="*/ 5868507 h 6178324"/>
              <a:gd name="connsiteX15" fmla="*/ 12306415 w 12338861"/>
              <a:gd name="connsiteY15" fmla="*/ 2579572 h 6178324"/>
              <a:gd name="connsiteX16" fmla="*/ 12297066 w 12338861"/>
              <a:gd name="connsiteY16" fmla="*/ 123500 h 6178324"/>
              <a:gd name="connsiteX17" fmla="*/ 11841237 w 12338861"/>
              <a:gd name="connsiteY17" fmla="*/ 76222 h 6178324"/>
              <a:gd name="connsiteX18" fmla="*/ 10312279 w 12338861"/>
              <a:gd name="connsiteY18" fmla="*/ 69666 h 6178324"/>
              <a:gd name="connsiteX19" fmla="*/ 7795339 w 12338861"/>
              <a:gd name="connsiteY19" fmla="*/ 23097 h 6178324"/>
              <a:gd name="connsiteX20" fmla="*/ 2278199 w 12338861"/>
              <a:gd name="connsiteY20" fmla="*/ 0 h 6178324"/>
              <a:gd name="connsiteX0" fmla="*/ 2278199 w 12338861"/>
              <a:gd name="connsiteY0" fmla="*/ 0 h 6178324"/>
              <a:gd name="connsiteX1" fmla="*/ 832616 w 12338861"/>
              <a:gd name="connsiteY1" fmla="*/ 10760 h 6178324"/>
              <a:gd name="connsiteX2" fmla="*/ 52967 w 12338861"/>
              <a:gd name="connsiteY2" fmla="*/ 15958 h 6178324"/>
              <a:gd name="connsiteX3" fmla="*/ 52966 w 12338861"/>
              <a:gd name="connsiteY3" fmla="*/ 792072 h 6178324"/>
              <a:gd name="connsiteX4" fmla="*/ 33810 w 12338861"/>
              <a:gd name="connsiteY4" fmla="*/ 1316890 h 6178324"/>
              <a:gd name="connsiteX5" fmla="*/ 23193 w 12338861"/>
              <a:gd name="connsiteY5" fmla="*/ 4542095 h 6178324"/>
              <a:gd name="connsiteX6" fmla="*/ 106446 w 12338861"/>
              <a:gd name="connsiteY6" fmla="*/ 5888744 h 6178324"/>
              <a:gd name="connsiteX7" fmla="*/ 1253649 w 12338861"/>
              <a:gd name="connsiteY7" fmla="*/ 5860679 h 6178324"/>
              <a:gd name="connsiteX8" fmla="*/ 2867119 w 12338861"/>
              <a:gd name="connsiteY8" fmla="*/ 5855158 h 6178324"/>
              <a:gd name="connsiteX9" fmla="*/ 3350877 w 12338861"/>
              <a:gd name="connsiteY9" fmla="*/ 6178324 h 6178324"/>
              <a:gd name="connsiteX10" fmla="*/ 3594480 w 12338861"/>
              <a:gd name="connsiteY10" fmla="*/ 5823181 h 6178324"/>
              <a:gd name="connsiteX11" fmla="*/ 7964411 w 12338861"/>
              <a:gd name="connsiteY11" fmla="*/ 5858811 h 6178324"/>
              <a:gd name="connsiteX12" fmla="*/ 11122688 w 12338861"/>
              <a:gd name="connsiteY12" fmla="*/ 5869553 h 6178324"/>
              <a:gd name="connsiteX13" fmla="*/ 12280771 w 12338861"/>
              <a:gd name="connsiteY13" fmla="*/ 5868507 h 6178324"/>
              <a:gd name="connsiteX14" fmla="*/ 12306415 w 12338861"/>
              <a:gd name="connsiteY14" fmla="*/ 2579572 h 6178324"/>
              <a:gd name="connsiteX15" fmla="*/ 12297066 w 12338861"/>
              <a:gd name="connsiteY15" fmla="*/ 123500 h 6178324"/>
              <a:gd name="connsiteX16" fmla="*/ 11841237 w 12338861"/>
              <a:gd name="connsiteY16" fmla="*/ 76222 h 6178324"/>
              <a:gd name="connsiteX17" fmla="*/ 10312279 w 12338861"/>
              <a:gd name="connsiteY17" fmla="*/ 69666 h 6178324"/>
              <a:gd name="connsiteX18" fmla="*/ 7795339 w 12338861"/>
              <a:gd name="connsiteY18" fmla="*/ 23097 h 6178324"/>
              <a:gd name="connsiteX19" fmla="*/ 2278199 w 12338861"/>
              <a:gd name="connsiteY19" fmla="*/ 0 h 6178324"/>
              <a:gd name="connsiteX0" fmla="*/ 2278199 w 12338861"/>
              <a:gd name="connsiteY0" fmla="*/ 0 h 6220585"/>
              <a:gd name="connsiteX1" fmla="*/ 832616 w 12338861"/>
              <a:gd name="connsiteY1" fmla="*/ 10760 h 6220585"/>
              <a:gd name="connsiteX2" fmla="*/ 52967 w 12338861"/>
              <a:gd name="connsiteY2" fmla="*/ 15958 h 6220585"/>
              <a:gd name="connsiteX3" fmla="*/ 52966 w 12338861"/>
              <a:gd name="connsiteY3" fmla="*/ 792072 h 6220585"/>
              <a:gd name="connsiteX4" fmla="*/ 33810 w 12338861"/>
              <a:gd name="connsiteY4" fmla="*/ 1316890 h 6220585"/>
              <a:gd name="connsiteX5" fmla="*/ 23193 w 12338861"/>
              <a:gd name="connsiteY5" fmla="*/ 4542095 h 6220585"/>
              <a:gd name="connsiteX6" fmla="*/ 106446 w 12338861"/>
              <a:gd name="connsiteY6" fmla="*/ 5888744 h 6220585"/>
              <a:gd name="connsiteX7" fmla="*/ 1253649 w 12338861"/>
              <a:gd name="connsiteY7" fmla="*/ 5860679 h 6220585"/>
              <a:gd name="connsiteX8" fmla="*/ 2867119 w 12338861"/>
              <a:gd name="connsiteY8" fmla="*/ 5855158 h 6220585"/>
              <a:gd name="connsiteX9" fmla="*/ 3350884 w 12338861"/>
              <a:gd name="connsiteY9" fmla="*/ 6220586 h 6220585"/>
              <a:gd name="connsiteX10" fmla="*/ 3594480 w 12338861"/>
              <a:gd name="connsiteY10" fmla="*/ 5823181 h 6220585"/>
              <a:gd name="connsiteX11" fmla="*/ 7964411 w 12338861"/>
              <a:gd name="connsiteY11" fmla="*/ 5858811 h 6220585"/>
              <a:gd name="connsiteX12" fmla="*/ 11122688 w 12338861"/>
              <a:gd name="connsiteY12" fmla="*/ 5869553 h 6220585"/>
              <a:gd name="connsiteX13" fmla="*/ 12280771 w 12338861"/>
              <a:gd name="connsiteY13" fmla="*/ 5868507 h 6220585"/>
              <a:gd name="connsiteX14" fmla="*/ 12306415 w 12338861"/>
              <a:gd name="connsiteY14" fmla="*/ 2579572 h 6220585"/>
              <a:gd name="connsiteX15" fmla="*/ 12297066 w 12338861"/>
              <a:gd name="connsiteY15" fmla="*/ 123500 h 6220585"/>
              <a:gd name="connsiteX16" fmla="*/ 11841237 w 12338861"/>
              <a:gd name="connsiteY16" fmla="*/ 76222 h 6220585"/>
              <a:gd name="connsiteX17" fmla="*/ 10312279 w 12338861"/>
              <a:gd name="connsiteY17" fmla="*/ 69666 h 6220585"/>
              <a:gd name="connsiteX18" fmla="*/ 7795339 w 12338861"/>
              <a:gd name="connsiteY18" fmla="*/ 23097 h 6220585"/>
              <a:gd name="connsiteX19" fmla="*/ 2278199 w 12338861"/>
              <a:gd name="connsiteY19" fmla="*/ 0 h 6220585"/>
              <a:gd name="connsiteX0" fmla="*/ 2278199 w 12338861"/>
              <a:gd name="connsiteY0" fmla="*/ 0 h 6220586"/>
              <a:gd name="connsiteX1" fmla="*/ 832616 w 12338861"/>
              <a:gd name="connsiteY1" fmla="*/ 10760 h 6220586"/>
              <a:gd name="connsiteX2" fmla="*/ 52967 w 12338861"/>
              <a:gd name="connsiteY2" fmla="*/ 15958 h 6220586"/>
              <a:gd name="connsiteX3" fmla="*/ 52966 w 12338861"/>
              <a:gd name="connsiteY3" fmla="*/ 792072 h 6220586"/>
              <a:gd name="connsiteX4" fmla="*/ 33810 w 12338861"/>
              <a:gd name="connsiteY4" fmla="*/ 1316890 h 6220586"/>
              <a:gd name="connsiteX5" fmla="*/ 23193 w 12338861"/>
              <a:gd name="connsiteY5" fmla="*/ 4542095 h 6220586"/>
              <a:gd name="connsiteX6" fmla="*/ 106446 w 12338861"/>
              <a:gd name="connsiteY6" fmla="*/ 5888744 h 6220586"/>
              <a:gd name="connsiteX7" fmla="*/ 1253649 w 12338861"/>
              <a:gd name="connsiteY7" fmla="*/ 5860679 h 6220586"/>
              <a:gd name="connsiteX8" fmla="*/ 2867119 w 12338861"/>
              <a:gd name="connsiteY8" fmla="*/ 5855158 h 6220586"/>
              <a:gd name="connsiteX9" fmla="*/ 3350884 w 12338861"/>
              <a:gd name="connsiteY9" fmla="*/ 6220586 h 6220586"/>
              <a:gd name="connsiteX10" fmla="*/ 3594480 w 12338861"/>
              <a:gd name="connsiteY10" fmla="*/ 5823181 h 6220586"/>
              <a:gd name="connsiteX11" fmla="*/ 7964411 w 12338861"/>
              <a:gd name="connsiteY11" fmla="*/ 5858811 h 6220586"/>
              <a:gd name="connsiteX12" fmla="*/ 11122688 w 12338861"/>
              <a:gd name="connsiteY12" fmla="*/ 5869553 h 6220586"/>
              <a:gd name="connsiteX13" fmla="*/ 12280771 w 12338861"/>
              <a:gd name="connsiteY13" fmla="*/ 5868507 h 6220586"/>
              <a:gd name="connsiteX14" fmla="*/ 12306415 w 12338861"/>
              <a:gd name="connsiteY14" fmla="*/ 2579572 h 6220586"/>
              <a:gd name="connsiteX15" fmla="*/ 12297066 w 12338861"/>
              <a:gd name="connsiteY15" fmla="*/ 123500 h 6220586"/>
              <a:gd name="connsiteX16" fmla="*/ 11841237 w 12338861"/>
              <a:gd name="connsiteY16" fmla="*/ 76222 h 6220586"/>
              <a:gd name="connsiteX17" fmla="*/ 10312279 w 12338861"/>
              <a:gd name="connsiteY17" fmla="*/ 69666 h 6220586"/>
              <a:gd name="connsiteX18" fmla="*/ 7795339 w 12338861"/>
              <a:gd name="connsiteY18" fmla="*/ 23097 h 6220586"/>
              <a:gd name="connsiteX19" fmla="*/ 2278199 w 12338861"/>
              <a:gd name="connsiteY19" fmla="*/ 0 h 6220586"/>
              <a:gd name="connsiteX0" fmla="*/ 2278199 w 12338861"/>
              <a:gd name="connsiteY0" fmla="*/ 0 h 6220586"/>
              <a:gd name="connsiteX1" fmla="*/ 832616 w 12338861"/>
              <a:gd name="connsiteY1" fmla="*/ 10760 h 6220586"/>
              <a:gd name="connsiteX2" fmla="*/ 52967 w 12338861"/>
              <a:gd name="connsiteY2" fmla="*/ 15958 h 6220586"/>
              <a:gd name="connsiteX3" fmla="*/ 52966 w 12338861"/>
              <a:gd name="connsiteY3" fmla="*/ 792072 h 6220586"/>
              <a:gd name="connsiteX4" fmla="*/ 33810 w 12338861"/>
              <a:gd name="connsiteY4" fmla="*/ 1316890 h 6220586"/>
              <a:gd name="connsiteX5" fmla="*/ 23193 w 12338861"/>
              <a:gd name="connsiteY5" fmla="*/ 4542095 h 6220586"/>
              <a:gd name="connsiteX6" fmla="*/ 106446 w 12338861"/>
              <a:gd name="connsiteY6" fmla="*/ 5888744 h 6220586"/>
              <a:gd name="connsiteX7" fmla="*/ 1253649 w 12338861"/>
              <a:gd name="connsiteY7" fmla="*/ 5860679 h 6220586"/>
              <a:gd name="connsiteX8" fmla="*/ 2867119 w 12338861"/>
              <a:gd name="connsiteY8" fmla="*/ 5855158 h 6220586"/>
              <a:gd name="connsiteX9" fmla="*/ 3350884 w 12338861"/>
              <a:gd name="connsiteY9" fmla="*/ 6220586 h 6220586"/>
              <a:gd name="connsiteX10" fmla="*/ 3594480 w 12338861"/>
              <a:gd name="connsiteY10" fmla="*/ 5823181 h 6220586"/>
              <a:gd name="connsiteX11" fmla="*/ 7964411 w 12338861"/>
              <a:gd name="connsiteY11" fmla="*/ 5858811 h 6220586"/>
              <a:gd name="connsiteX12" fmla="*/ 11122688 w 12338861"/>
              <a:gd name="connsiteY12" fmla="*/ 5869553 h 6220586"/>
              <a:gd name="connsiteX13" fmla="*/ 12280771 w 12338861"/>
              <a:gd name="connsiteY13" fmla="*/ 5868507 h 6220586"/>
              <a:gd name="connsiteX14" fmla="*/ 12306415 w 12338861"/>
              <a:gd name="connsiteY14" fmla="*/ 2579572 h 6220586"/>
              <a:gd name="connsiteX15" fmla="*/ 12297066 w 12338861"/>
              <a:gd name="connsiteY15" fmla="*/ 123500 h 6220586"/>
              <a:gd name="connsiteX16" fmla="*/ 11841237 w 12338861"/>
              <a:gd name="connsiteY16" fmla="*/ 76222 h 6220586"/>
              <a:gd name="connsiteX17" fmla="*/ 10312279 w 12338861"/>
              <a:gd name="connsiteY17" fmla="*/ 69666 h 6220586"/>
              <a:gd name="connsiteX18" fmla="*/ 7795339 w 12338861"/>
              <a:gd name="connsiteY18" fmla="*/ 23097 h 6220586"/>
              <a:gd name="connsiteX19" fmla="*/ 2278199 w 12338861"/>
              <a:gd name="connsiteY19" fmla="*/ 0 h 6220586"/>
              <a:gd name="connsiteX0" fmla="*/ 2306734 w 12367396"/>
              <a:gd name="connsiteY0" fmla="*/ 0 h 6220586"/>
              <a:gd name="connsiteX1" fmla="*/ 861151 w 12367396"/>
              <a:gd name="connsiteY1" fmla="*/ 10760 h 6220586"/>
              <a:gd name="connsiteX2" fmla="*/ 81502 w 12367396"/>
              <a:gd name="connsiteY2" fmla="*/ 15958 h 6220586"/>
              <a:gd name="connsiteX3" fmla="*/ 81501 w 12367396"/>
              <a:gd name="connsiteY3" fmla="*/ 792072 h 6220586"/>
              <a:gd name="connsiteX4" fmla="*/ 62345 w 12367396"/>
              <a:gd name="connsiteY4" fmla="*/ 1316890 h 6220586"/>
              <a:gd name="connsiteX5" fmla="*/ 51728 w 12367396"/>
              <a:gd name="connsiteY5" fmla="*/ 4542095 h 6220586"/>
              <a:gd name="connsiteX6" fmla="*/ 93112 w 12367396"/>
              <a:gd name="connsiteY6" fmla="*/ 5865265 h 6220586"/>
              <a:gd name="connsiteX7" fmla="*/ 1282184 w 12367396"/>
              <a:gd name="connsiteY7" fmla="*/ 5860679 h 6220586"/>
              <a:gd name="connsiteX8" fmla="*/ 2895654 w 12367396"/>
              <a:gd name="connsiteY8" fmla="*/ 5855158 h 6220586"/>
              <a:gd name="connsiteX9" fmla="*/ 3379419 w 12367396"/>
              <a:gd name="connsiteY9" fmla="*/ 6220586 h 6220586"/>
              <a:gd name="connsiteX10" fmla="*/ 3623015 w 12367396"/>
              <a:gd name="connsiteY10" fmla="*/ 5823181 h 6220586"/>
              <a:gd name="connsiteX11" fmla="*/ 7992946 w 12367396"/>
              <a:gd name="connsiteY11" fmla="*/ 5858811 h 6220586"/>
              <a:gd name="connsiteX12" fmla="*/ 11151223 w 12367396"/>
              <a:gd name="connsiteY12" fmla="*/ 5869553 h 6220586"/>
              <a:gd name="connsiteX13" fmla="*/ 12309306 w 12367396"/>
              <a:gd name="connsiteY13" fmla="*/ 5868507 h 6220586"/>
              <a:gd name="connsiteX14" fmla="*/ 12334950 w 12367396"/>
              <a:gd name="connsiteY14" fmla="*/ 2579572 h 6220586"/>
              <a:gd name="connsiteX15" fmla="*/ 12325601 w 12367396"/>
              <a:gd name="connsiteY15" fmla="*/ 123500 h 6220586"/>
              <a:gd name="connsiteX16" fmla="*/ 11869772 w 12367396"/>
              <a:gd name="connsiteY16" fmla="*/ 76222 h 6220586"/>
              <a:gd name="connsiteX17" fmla="*/ 10340814 w 12367396"/>
              <a:gd name="connsiteY17" fmla="*/ 69666 h 6220586"/>
              <a:gd name="connsiteX18" fmla="*/ 7823874 w 12367396"/>
              <a:gd name="connsiteY18" fmla="*/ 23097 h 6220586"/>
              <a:gd name="connsiteX19" fmla="*/ 2306734 w 12367396"/>
              <a:gd name="connsiteY19" fmla="*/ 0 h 6220586"/>
              <a:gd name="connsiteX0" fmla="*/ 2335523 w 12396185"/>
              <a:gd name="connsiteY0" fmla="*/ 0 h 6220586"/>
              <a:gd name="connsiteX1" fmla="*/ 889940 w 12396185"/>
              <a:gd name="connsiteY1" fmla="*/ 10760 h 6220586"/>
              <a:gd name="connsiteX2" fmla="*/ 110291 w 12396185"/>
              <a:gd name="connsiteY2" fmla="*/ 15958 h 6220586"/>
              <a:gd name="connsiteX3" fmla="*/ 110290 w 12396185"/>
              <a:gd name="connsiteY3" fmla="*/ 792072 h 6220586"/>
              <a:gd name="connsiteX4" fmla="*/ 91134 w 12396185"/>
              <a:gd name="connsiteY4" fmla="*/ 1316890 h 6220586"/>
              <a:gd name="connsiteX5" fmla="*/ 80517 w 12396185"/>
              <a:gd name="connsiteY5" fmla="*/ 4542095 h 6220586"/>
              <a:gd name="connsiteX6" fmla="*/ 121901 w 12396185"/>
              <a:gd name="connsiteY6" fmla="*/ 5865265 h 6220586"/>
              <a:gd name="connsiteX7" fmla="*/ 1310973 w 12396185"/>
              <a:gd name="connsiteY7" fmla="*/ 5860679 h 6220586"/>
              <a:gd name="connsiteX8" fmla="*/ 2924443 w 12396185"/>
              <a:gd name="connsiteY8" fmla="*/ 5855158 h 6220586"/>
              <a:gd name="connsiteX9" fmla="*/ 3408208 w 12396185"/>
              <a:gd name="connsiteY9" fmla="*/ 6220586 h 6220586"/>
              <a:gd name="connsiteX10" fmla="*/ 3651804 w 12396185"/>
              <a:gd name="connsiteY10" fmla="*/ 5823181 h 6220586"/>
              <a:gd name="connsiteX11" fmla="*/ 8021735 w 12396185"/>
              <a:gd name="connsiteY11" fmla="*/ 5858811 h 6220586"/>
              <a:gd name="connsiteX12" fmla="*/ 11180012 w 12396185"/>
              <a:gd name="connsiteY12" fmla="*/ 5869553 h 6220586"/>
              <a:gd name="connsiteX13" fmla="*/ 12338095 w 12396185"/>
              <a:gd name="connsiteY13" fmla="*/ 5868507 h 6220586"/>
              <a:gd name="connsiteX14" fmla="*/ 12363739 w 12396185"/>
              <a:gd name="connsiteY14" fmla="*/ 2579572 h 6220586"/>
              <a:gd name="connsiteX15" fmla="*/ 12354390 w 12396185"/>
              <a:gd name="connsiteY15" fmla="*/ 123500 h 6220586"/>
              <a:gd name="connsiteX16" fmla="*/ 11898561 w 12396185"/>
              <a:gd name="connsiteY16" fmla="*/ 76222 h 6220586"/>
              <a:gd name="connsiteX17" fmla="*/ 10369603 w 12396185"/>
              <a:gd name="connsiteY17" fmla="*/ 69666 h 6220586"/>
              <a:gd name="connsiteX18" fmla="*/ 7852663 w 12396185"/>
              <a:gd name="connsiteY18" fmla="*/ 23097 h 6220586"/>
              <a:gd name="connsiteX19" fmla="*/ 2335523 w 12396185"/>
              <a:gd name="connsiteY19" fmla="*/ 0 h 6220586"/>
              <a:gd name="connsiteX0" fmla="*/ 2261687 w 12322349"/>
              <a:gd name="connsiteY0" fmla="*/ 0 h 6220586"/>
              <a:gd name="connsiteX1" fmla="*/ 816104 w 12322349"/>
              <a:gd name="connsiteY1" fmla="*/ 10760 h 6220586"/>
              <a:gd name="connsiteX2" fmla="*/ 36455 w 12322349"/>
              <a:gd name="connsiteY2" fmla="*/ 15958 h 6220586"/>
              <a:gd name="connsiteX3" fmla="*/ 36454 w 12322349"/>
              <a:gd name="connsiteY3" fmla="*/ 792072 h 6220586"/>
              <a:gd name="connsiteX4" fmla="*/ 17298 w 12322349"/>
              <a:gd name="connsiteY4" fmla="*/ 1316890 h 6220586"/>
              <a:gd name="connsiteX5" fmla="*/ 6681 w 12322349"/>
              <a:gd name="connsiteY5" fmla="*/ 4542095 h 6220586"/>
              <a:gd name="connsiteX6" fmla="*/ 48065 w 12322349"/>
              <a:gd name="connsiteY6" fmla="*/ 5865265 h 6220586"/>
              <a:gd name="connsiteX7" fmla="*/ 1237137 w 12322349"/>
              <a:gd name="connsiteY7" fmla="*/ 5860679 h 6220586"/>
              <a:gd name="connsiteX8" fmla="*/ 2850607 w 12322349"/>
              <a:gd name="connsiteY8" fmla="*/ 5855158 h 6220586"/>
              <a:gd name="connsiteX9" fmla="*/ 3334372 w 12322349"/>
              <a:gd name="connsiteY9" fmla="*/ 6220586 h 6220586"/>
              <a:gd name="connsiteX10" fmla="*/ 3577968 w 12322349"/>
              <a:gd name="connsiteY10" fmla="*/ 5823181 h 6220586"/>
              <a:gd name="connsiteX11" fmla="*/ 7947899 w 12322349"/>
              <a:gd name="connsiteY11" fmla="*/ 5858811 h 6220586"/>
              <a:gd name="connsiteX12" fmla="*/ 11106176 w 12322349"/>
              <a:gd name="connsiteY12" fmla="*/ 5869553 h 6220586"/>
              <a:gd name="connsiteX13" fmla="*/ 12264259 w 12322349"/>
              <a:gd name="connsiteY13" fmla="*/ 5868507 h 6220586"/>
              <a:gd name="connsiteX14" fmla="*/ 12289903 w 12322349"/>
              <a:gd name="connsiteY14" fmla="*/ 2579572 h 6220586"/>
              <a:gd name="connsiteX15" fmla="*/ 12280554 w 12322349"/>
              <a:gd name="connsiteY15" fmla="*/ 123500 h 6220586"/>
              <a:gd name="connsiteX16" fmla="*/ 11824725 w 12322349"/>
              <a:gd name="connsiteY16" fmla="*/ 76222 h 6220586"/>
              <a:gd name="connsiteX17" fmla="*/ 10295767 w 12322349"/>
              <a:gd name="connsiteY17" fmla="*/ 69666 h 6220586"/>
              <a:gd name="connsiteX18" fmla="*/ 7778827 w 12322349"/>
              <a:gd name="connsiteY18" fmla="*/ 23097 h 6220586"/>
              <a:gd name="connsiteX19" fmla="*/ 2261687 w 12322349"/>
              <a:gd name="connsiteY19" fmla="*/ 0 h 622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22349" h="6220586">
                <a:moveTo>
                  <a:pt x="2261687" y="0"/>
                </a:moveTo>
                <a:lnTo>
                  <a:pt x="816104" y="10760"/>
                </a:lnTo>
                <a:lnTo>
                  <a:pt x="36455" y="15958"/>
                </a:lnTo>
                <a:cubicBezTo>
                  <a:pt x="36455" y="288746"/>
                  <a:pt x="36454" y="519284"/>
                  <a:pt x="36454" y="792072"/>
                </a:cubicBezTo>
                <a:cubicBezTo>
                  <a:pt x="37986" y="902748"/>
                  <a:pt x="15766" y="1206214"/>
                  <a:pt x="17298" y="1316890"/>
                </a:cubicBezTo>
                <a:cubicBezTo>
                  <a:pt x="32127" y="1752674"/>
                  <a:pt x="-17299" y="3705146"/>
                  <a:pt x="6681" y="4542095"/>
                </a:cubicBezTo>
                <a:cubicBezTo>
                  <a:pt x="46572" y="5225386"/>
                  <a:pt x="-29251" y="5700107"/>
                  <a:pt x="48065" y="5865265"/>
                </a:cubicBezTo>
                <a:cubicBezTo>
                  <a:pt x="69776" y="5911642"/>
                  <a:pt x="423318" y="5861060"/>
                  <a:pt x="1237137" y="5860679"/>
                </a:cubicBezTo>
                <a:lnTo>
                  <a:pt x="2850607" y="5855158"/>
                </a:lnTo>
                <a:cubicBezTo>
                  <a:pt x="3045452" y="5967588"/>
                  <a:pt x="3144017" y="6088833"/>
                  <a:pt x="3334372" y="6220586"/>
                </a:cubicBezTo>
                <a:cubicBezTo>
                  <a:pt x="3410921" y="6144477"/>
                  <a:pt x="3476952" y="5963812"/>
                  <a:pt x="3577968" y="5823181"/>
                </a:cubicBezTo>
                <a:cubicBezTo>
                  <a:pt x="3664957" y="5820441"/>
                  <a:pt x="7586687" y="5865726"/>
                  <a:pt x="7947899" y="5858811"/>
                </a:cubicBezTo>
                <a:lnTo>
                  <a:pt x="11106176" y="5869553"/>
                </a:lnTo>
                <a:cubicBezTo>
                  <a:pt x="11463839" y="5859889"/>
                  <a:pt x="12237328" y="5912260"/>
                  <a:pt x="12264259" y="5868507"/>
                </a:cubicBezTo>
                <a:cubicBezTo>
                  <a:pt x="12302702" y="5662987"/>
                  <a:pt x="12276559" y="4364873"/>
                  <a:pt x="12289903" y="2579572"/>
                </a:cubicBezTo>
                <a:cubicBezTo>
                  <a:pt x="12338264" y="1498304"/>
                  <a:pt x="12330434" y="544926"/>
                  <a:pt x="12280554" y="123500"/>
                </a:cubicBezTo>
                <a:cubicBezTo>
                  <a:pt x="12274273" y="70433"/>
                  <a:pt x="12155523" y="85194"/>
                  <a:pt x="11824725" y="76222"/>
                </a:cubicBezTo>
                <a:cubicBezTo>
                  <a:pt x="11493927" y="67250"/>
                  <a:pt x="10495819" y="85585"/>
                  <a:pt x="10295767" y="69666"/>
                </a:cubicBezTo>
                <a:lnTo>
                  <a:pt x="7778827" y="23097"/>
                </a:lnTo>
                <a:lnTo>
                  <a:pt x="2261687" y="0"/>
                </a:lnTo>
                <a:close/>
              </a:path>
            </a:pathLst>
          </a:custGeom>
          <a:noFill/>
          <a:ln w="19050" cap="flat">
            <a:solidFill>
              <a:schemeClr val="tx1"/>
            </a:solidFill>
            <a:prstDash val="solid"/>
            <a:miter/>
          </a:ln>
        </p:spPr>
        <p:txBody>
          <a:bodyPr wrap="square" rtlCol="0" anchor="ctr">
            <a:noAutofit/>
          </a:bodyPr>
          <a:lstStyle/>
          <a:p>
            <a:endParaRPr lang="en-US"/>
          </a:p>
        </p:txBody>
      </p:sp>
      <p:pic>
        <p:nvPicPr>
          <p:cNvPr id="5" name="Picture 4">
            <a:extLst>
              <a:ext uri="{FF2B5EF4-FFF2-40B4-BE49-F238E27FC236}">
                <a16:creationId xmlns:a16="http://schemas.microsoft.com/office/drawing/2014/main" id="{85C9D179-3FAE-51B2-2141-16D558C07435}"/>
              </a:ext>
            </a:extLst>
          </p:cNvPr>
          <p:cNvPicPr>
            <a:picLocks noChangeAspect="1"/>
          </p:cNvPicPr>
          <p:nvPr/>
        </p:nvPicPr>
        <p:blipFill>
          <a:blip r:embed="rId2"/>
          <a:stretch>
            <a:fillRect/>
          </a:stretch>
        </p:blipFill>
        <p:spPr>
          <a:xfrm>
            <a:off x="906387" y="1168748"/>
            <a:ext cx="5456043" cy="2559971"/>
          </a:xfrm>
          <a:prstGeom prst="rect">
            <a:avLst/>
          </a:prstGeom>
        </p:spPr>
      </p:pic>
      <p:sp>
        <p:nvSpPr>
          <p:cNvPr id="3" name="Content Placeholder 2">
            <a:extLst>
              <a:ext uri="{FF2B5EF4-FFF2-40B4-BE49-F238E27FC236}">
                <a16:creationId xmlns:a16="http://schemas.microsoft.com/office/drawing/2014/main" id="{D5D7F452-F8A8-25A5-85FE-5D273D503EAA}"/>
              </a:ext>
            </a:extLst>
          </p:cNvPr>
          <p:cNvSpPr>
            <a:spLocks noGrp="1"/>
          </p:cNvSpPr>
          <p:nvPr>
            <p:ph idx="1"/>
          </p:nvPr>
        </p:nvSpPr>
        <p:spPr>
          <a:xfrm>
            <a:off x="6833151" y="1371600"/>
            <a:ext cx="4978412" cy="4328159"/>
          </a:xfrm>
        </p:spPr>
        <p:txBody>
          <a:bodyPr anchor="ctr">
            <a:normAutofit/>
          </a:bodyPr>
          <a:lstStyle/>
          <a:p>
            <a:r>
              <a:rPr lang="en-US" dirty="0"/>
              <a:t>Git log: tells you about all commits that you have made, including author, date, note about your change, the branch where the change is made</a:t>
            </a:r>
          </a:p>
          <a:p>
            <a:r>
              <a:rPr lang="en-US" dirty="0"/>
              <a:t>Each commit associates to a long hash, which is the hash computed from the file at the time you commit  </a:t>
            </a:r>
          </a:p>
          <a:p>
            <a:pPr algn="ctr"/>
            <a:endParaRPr lang="en-US" dirty="0"/>
          </a:p>
        </p:txBody>
      </p:sp>
    </p:spTree>
    <p:extLst>
      <p:ext uri="{BB962C8B-B14F-4D97-AF65-F5344CB8AC3E}">
        <p14:creationId xmlns:p14="http://schemas.microsoft.com/office/powerpoint/2010/main" val="3187252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D2A7128-270D-45DD-B0C7-24FF462228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1734980-3A14-4021-8D8C-42AC55C39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74"/>
            <a:ext cx="6364515" cy="6858000"/>
          </a:xfrm>
          <a:custGeom>
            <a:avLst/>
            <a:gdLst>
              <a:gd name="connsiteX0" fmla="*/ 7430701 w 7551955"/>
              <a:gd name="connsiteY0" fmla="*/ 6858000 h 6858000"/>
              <a:gd name="connsiteX1" fmla="*/ 0 w 7551955"/>
              <a:gd name="connsiteY1" fmla="*/ 6858000 h 6858000"/>
              <a:gd name="connsiteX2" fmla="*/ 0 w 7551955"/>
              <a:gd name="connsiteY2" fmla="*/ 0 h 6858000"/>
              <a:gd name="connsiteX3" fmla="*/ 7505795 w 7551955"/>
              <a:gd name="connsiteY3" fmla="*/ 0 h 6858000"/>
              <a:gd name="connsiteX4" fmla="*/ 7520785 w 7551955"/>
              <a:gd name="connsiteY4" fmla="*/ 379063 h 6858000"/>
              <a:gd name="connsiteX5" fmla="*/ 7433327 w 7551955"/>
              <a:gd name="connsiteY5" fmla="*/ 6803646 h 6858000"/>
              <a:gd name="connsiteX0" fmla="*/ 7430701 w 7520786"/>
              <a:gd name="connsiteY0" fmla="*/ 6858000 h 6858000"/>
              <a:gd name="connsiteX1" fmla="*/ 0 w 7520786"/>
              <a:gd name="connsiteY1" fmla="*/ 6858000 h 6858000"/>
              <a:gd name="connsiteX2" fmla="*/ 0 w 7520786"/>
              <a:gd name="connsiteY2" fmla="*/ 0 h 6858000"/>
              <a:gd name="connsiteX3" fmla="*/ 7505795 w 7520786"/>
              <a:gd name="connsiteY3" fmla="*/ 0 h 6858000"/>
              <a:gd name="connsiteX4" fmla="*/ 7520785 w 7520786"/>
              <a:gd name="connsiteY4" fmla="*/ 379063 h 6858000"/>
              <a:gd name="connsiteX5" fmla="*/ 7433327 w 7520786"/>
              <a:gd name="connsiteY5" fmla="*/ 6803646 h 6858000"/>
              <a:gd name="connsiteX6" fmla="*/ 7430701 w 752078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20786" h="6858000">
                <a:moveTo>
                  <a:pt x="7430701" y="6858000"/>
                </a:moveTo>
                <a:lnTo>
                  <a:pt x="0" y="6858000"/>
                </a:lnTo>
                <a:lnTo>
                  <a:pt x="0" y="0"/>
                </a:lnTo>
                <a:lnTo>
                  <a:pt x="7505795" y="0"/>
                </a:lnTo>
                <a:lnTo>
                  <a:pt x="7520785" y="379063"/>
                </a:lnTo>
                <a:cubicBezTo>
                  <a:pt x="7384101" y="2164699"/>
                  <a:pt x="7521128" y="5461844"/>
                  <a:pt x="7433327" y="6803646"/>
                </a:cubicBezTo>
                <a:lnTo>
                  <a:pt x="7430701" y="6858000"/>
                </a:lnTo>
                <a:close/>
              </a:path>
            </a:pathLst>
          </a:cu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41D7BE2F-D450-4BB9-88A4-89117A39D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3803">
            <a:off x="6669115" y="667365"/>
            <a:ext cx="4710726" cy="233744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3222 w 1217951"/>
              <a:gd name="connsiteY0" fmla="*/ 893096 h 893096"/>
              <a:gd name="connsiteX1" fmla="*/ 815627 w 1217951"/>
              <a:gd name="connsiteY1" fmla="*/ 823182 h 893096"/>
              <a:gd name="connsiteX2" fmla="*/ 1174433 w 1217951"/>
              <a:gd name="connsiteY2" fmla="*/ 650399 h 893096"/>
              <a:gd name="connsiteX3" fmla="*/ 1173386 w 1217951"/>
              <a:gd name="connsiteY3" fmla="*/ 212820 h 893096"/>
              <a:gd name="connsiteX4" fmla="*/ 952921 w 1217951"/>
              <a:gd name="connsiteY4" fmla="*/ 42449 h 893096"/>
              <a:gd name="connsiteX5" fmla="*/ 454058 w 1217951"/>
              <a:gd name="connsiteY5" fmla="*/ 52514 h 893096"/>
              <a:gd name="connsiteX6" fmla="*/ 1906 w 1217951"/>
              <a:gd name="connsiteY6" fmla="*/ 615251 h 893096"/>
              <a:gd name="connsiteX7" fmla="*/ 540259 w 1217951"/>
              <a:gd name="connsiteY7" fmla="*/ 757269 h 893096"/>
              <a:gd name="connsiteX8" fmla="*/ 623222 w 1217951"/>
              <a:gd name="connsiteY8" fmla="*/ 893096 h 893096"/>
              <a:gd name="connsiteX0" fmla="*/ 623222 w 1220978"/>
              <a:gd name="connsiteY0" fmla="*/ 893096 h 893096"/>
              <a:gd name="connsiteX1" fmla="*/ 815627 w 1220978"/>
              <a:gd name="connsiteY1" fmla="*/ 823182 h 893096"/>
              <a:gd name="connsiteX2" fmla="*/ 1174433 w 1220978"/>
              <a:gd name="connsiteY2" fmla="*/ 650399 h 893096"/>
              <a:gd name="connsiteX3" fmla="*/ 1173386 w 1220978"/>
              <a:gd name="connsiteY3" fmla="*/ 212820 h 893096"/>
              <a:gd name="connsiteX4" fmla="*/ 952921 w 1220978"/>
              <a:gd name="connsiteY4" fmla="*/ 42449 h 893096"/>
              <a:gd name="connsiteX5" fmla="*/ 454058 w 1220978"/>
              <a:gd name="connsiteY5" fmla="*/ 52514 h 893096"/>
              <a:gd name="connsiteX6" fmla="*/ 1906 w 1220978"/>
              <a:gd name="connsiteY6" fmla="*/ 615251 h 893096"/>
              <a:gd name="connsiteX7" fmla="*/ 540259 w 1220978"/>
              <a:gd name="connsiteY7" fmla="*/ 757269 h 893096"/>
              <a:gd name="connsiteX8" fmla="*/ 623222 w 1220978"/>
              <a:gd name="connsiteY8" fmla="*/ 893096 h 893096"/>
              <a:gd name="connsiteX0" fmla="*/ 624315 w 1222071"/>
              <a:gd name="connsiteY0" fmla="*/ 871608 h 871608"/>
              <a:gd name="connsiteX1" fmla="*/ 816720 w 1222071"/>
              <a:gd name="connsiteY1" fmla="*/ 801694 h 871608"/>
              <a:gd name="connsiteX2" fmla="*/ 1175526 w 1222071"/>
              <a:gd name="connsiteY2" fmla="*/ 628911 h 871608"/>
              <a:gd name="connsiteX3" fmla="*/ 1174479 w 1222071"/>
              <a:gd name="connsiteY3" fmla="*/ 191332 h 871608"/>
              <a:gd name="connsiteX4" fmla="*/ 954014 w 1222071"/>
              <a:gd name="connsiteY4" fmla="*/ 20961 h 871608"/>
              <a:gd name="connsiteX5" fmla="*/ 455151 w 1222071"/>
              <a:gd name="connsiteY5" fmla="*/ 31026 h 871608"/>
              <a:gd name="connsiteX6" fmla="*/ 2999 w 1222071"/>
              <a:gd name="connsiteY6" fmla="*/ 593763 h 871608"/>
              <a:gd name="connsiteX7" fmla="*/ 541352 w 1222071"/>
              <a:gd name="connsiteY7" fmla="*/ 735781 h 871608"/>
              <a:gd name="connsiteX8" fmla="*/ 624315 w 1222071"/>
              <a:gd name="connsiteY8" fmla="*/ 871608 h 871608"/>
              <a:gd name="connsiteX0" fmla="*/ 624980 w 1222736"/>
              <a:gd name="connsiteY0" fmla="*/ 870777 h 870777"/>
              <a:gd name="connsiteX1" fmla="*/ 817385 w 1222736"/>
              <a:gd name="connsiteY1" fmla="*/ 800863 h 870777"/>
              <a:gd name="connsiteX2" fmla="*/ 1176191 w 1222736"/>
              <a:gd name="connsiteY2" fmla="*/ 628080 h 870777"/>
              <a:gd name="connsiteX3" fmla="*/ 1175144 w 1222736"/>
              <a:gd name="connsiteY3" fmla="*/ 190501 h 870777"/>
              <a:gd name="connsiteX4" fmla="*/ 954679 w 1222736"/>
              <a:gd name="connsiteY4" fmla="*/ 20130 h 870777"/>
              <a:gd name="connsiteX5" fmla="*/ 414382 w 1222736"/>
              <a:gd name="connsiteY5" fmla="*/ 31976 h 870777"/>
              <a:gd name="connsiteX6" fmla="*/ 3664 w 1222736"/>
              <a:gd name="connsiteY6" fmla="*/ 592932 h 870777"/>
              <a:gd name="connsiteX7" fmla="*/ 542017 w 1222736"/>
              <a:gd name="connsiteY7" fmla="*/ 734950 h 870777"/>
              <a:gd name="connsiteX8" fmla="*/ 624980 w 1222736"/>
              <a:gd name="connsiteY8" fmla="*/ 870777 h 870777"/>
              <a:gd name="connsiteX0" fmla="*/ 624943 w 1222699"/>
              <a:gd name="connsiteY0" fmla="*/ 884146 h 884146"/>
              <a:gd name="connsiteX1" fmla="*/ 817348 w 1222699"/>
              <a:gd name="connsiteY1" fmla="*/ 814232 h 884146"/>
              <a:gd name="connsiteX2" fmla="*/ 1176154 w 1222699"/>
              <a:gd name="connsiteY2" fmla="*/ 641449 h 884146"/>
              <a:gd name="connsiteX3" fmla="*/ 1175107 w 1222699"/>
              <a:gd name="connsiteY3" fmla="*/ 203870 h 884146"/>
              <a:gd name="connsiteX4" fmla="*/ 954642 w 1222699"/>
              <a:gd name="connsiteY4" fmla="*/ 33499 h 884146"/>
              <a:gd name="connsiteX5" fmla="*/ 414345 w 1222699"/>
              <a:gd name="connsiteY5" fmla="*/ 45345 h 884146"/>
              <a:gd name="connsiteX6" fmla="*/ 3627 w 1222699"/>
              <a:gd name="connsiteY6" fmla="*/ 606301 h 884146"/>
              <a:gd name="connsiteX7" fmla="*/ 541980 w 1222699"/>
              <a:gd name="connsiteY7" fmla="*/ 748319 h 884146"/>
              <a:gd name="connsiteX8" fmla="*/ 624943 w 1222699"/>
              <a:gd name="connsiteY8" fmla="*/ 884146 h 884146"/>
              <a:gd name="connsiteX0" fmla="*/ 623477 w 1218278"/>
              <a:gd name="connsiteY0" fmla="*/ 904314 h 904314"/>
              <a:gd name="connsiteX1" fmla="*/ 815882 w 1218278"/>
              <a:gd name="connsiteY1" fmla="*/ 834400 h 904314"/>
              <a:gd name="connsiteX2" fmla="*/ 1174688 w 1218278"/>
              <a:gd name="connsiteY2" fmla="*/ 661617 h 904314"/>
              <a:gd name="connsiteX3" fmla="*/ 1173641 w 1218278"/>
              <a:gd name="connsiteY3" fmla="*/ 224038 h 904314"/>
              <a:gd name="connsiteX4" fmla="*/ 951744 w 1218278"/>
              <a:gd name="connsiteY4" fmla="*/ 29185 h 904314"/>
              <a:gd name="connsiteX5" fmla="*/ 412879 w 1218278"/>
              <a:gd name="connsiteY5" fmla="*/ 65513 h 904314"/>
              <a:gd name="connsiteX6" fmla="*/ 2161 w 1218278"/>
              <a:gd name="connsiteY6" fmla="*/ 626469 h 904314"/>
              <a:gd name="connsiteX7" fmla="*/ 540514 w 1218278"/>
              <a:gd name="connsiteY7" fmla="*/ 768487 h 904314"/>
              <a:gd name="connsiteX8" fmla="*/ 623477 w 1218278"/>
              <a:gd name="connsiteY8" fmla="*/ 904314 h 904314"/>
              <a:gd name="connsiteX0" fmla="*/ 630807 w 1225608"/>
              <a:gd name="connsiteY0" fmla="*/ 904314 h 904314"/>
              <a:gd name="connsiteX1" fmla="*/ 823212 w 1225608"/>
              <a:gd name="connsiteY1" fmla="*/ 834400 h 904314"/>
              <a:gd name="connsiteX2" fmla="*/ 1182018 w 1225608"/>
              <a:gd name="connsiteY2" fmla="*/ 661617 h 904314"/>
              <a:gd name="connsiteX3" fmla="*/ 1180971 w 1225608"/>
              <a:gd name="connsiteY3" fmla="*/ 224038 h 904314"/>
              <a:gd name="connsiteX4" fmla="*/ 959074 w 1225608"/>
              <a:gd name="connsiteY4" fmla="*/ 29185 h 904314"/>
              <a:gd name="connsiteX5" fmla="*/ 420209 w 1225608"/>
              <a:gd name="connsiteY5" fmla="*/ 65513 h 904314"/>
              <a:gd name="connsiteX6" fmla="*/ 9491 w 1225608"/>
              <a:gd name="connsiteY6" fmla="*/ 626469 h 904314"/>
              <a:gd name="connsiteX7" fmla="*/ 547844 w 1225608"/>
              <a:gd name="connsiteY7" fmla="*/ 768487 h 904314"/>
              <a:gd name="connsiteX8" fmla="*/ 630807 w 1225608"/>
              <a:gd name="connsiteY8" fmla="*/ 904314 h 904314"/>
              <a:gd name="connsiteX0" fmla="*/ 631450 w 1226251"/>
              <a:gd name="connsiteY0" fmla="*/ 896948 h 896948"/>
              <a:gd name="connsiteX1" fmla="*/ 823855 w 1226251"/>
              <a:gd name="connsiteY1" fmla="*/ 827034 h 896948"/>
              <a:gd name="connsiteX2" fmla="*/ 1182661 w 1226251"/>
              <a:gd name="connsiteY2" fmla="*/ 654251 h 896948"/>
              <a:gd name="connsiteX3" fmla="*/ 1181614 w 1226251"/>
              <a:gd name="connsiteY3" fmla="*/ 216672 h 896948"/>
              <a:gd name="connsiteX4" fmla="*/ 959717 w 1226251"/>
              <a:gd name="connsiteY4" fmla="*/ 21819 h 896948"/>
              <a:gd name="connsiteX5" fmla="*/ 420852 w 1226251"/>
              <a:gd name="connsiteY5" fmla="*/ 58147 h 896948"/>
              <a:gd name="connsiteX6" fmla="*/ 10134 w 1226251"/>
              <a:gd name="connsiteY6" fmla="*/ 619103 h 896948"/>
              <a:gd name="connsiteX7" fmla="*/ 548487 w 1226251"/>
              <a:gd name="connsiteY7" fmla="*/ 761121 h 896948"/>
              <a:gd name="connsiteX8" fmla="*/ 631450 w 1226251"/>
              <a:gd name="connsiteY8" fmla="*/ 896948 h 896948"/>
              <a:gd name="connsiteX0" fmla="*/ 631450 w 1240153"/>
              <a:gd name="connsiteY0" fmla="*/ 896948 h 896948"/>
              <a:gd name="connsiteX1" fmla="*/ 823855 w 1240153"/>
              <a:gd name="connsiteY1" fmla="*/ 827034 h 896948"/>
              <a:gd name="connsiteX2" fmla="*/ 1182661 w 1240153"/>
              <a:gd name="connsiteY2" fmla="*/ 654251 h 896948"/>
              <a:gd name="connsiteX3" fmla="*/ 1217456 w 1240153"/>
              <a:gd name="connsiteY3" fmla="*/ 220742 h 896948"/>
              <a:gd name="connsiteX4" fmla="*/ 959717 w 1240153"/>
              <a:gd name="connsiteY4" fmla="*/ 21819 h 896948"/>
              <a:gd name="connsiteX5" fmla="*/ 420852 w 1240153"/>
              <a:gd name="connsiteY5" fmla="*/ 58147 h 896948"/>
              <a:gd name="connsiteX6" fmla="*/ 10134 w 1240153"/>
              <a:gd name="connsiteY6" fmla="*/ 619103 h 896948"/>
              <a:gd name="connsiteX7" fmla="*/ 548487 w 1240153"/>
              <a:gd name="connsiteY7" fmla="*/ 761121 h 896948"/>
              <a:gd name="connsiteX8" fmla="*/ 631450 w 1240153"/>
              <a:gd name="connsiteY8" fmla="*/ 896948 h 896948"/>
              <a:gd name="connsiteX0" fmla="*/ 631450 w 1262945"/>
              <a:gd name="connsiteY0" fmla="*/ 896948 h 896948"/>
              <a:gd name="connsiteX1" fmla="*/ 823855 w 1262945"/>
              <a:gd name="connsiteY1" fmla="*/ 827034 h 896948"/>
              <a:gd name="connsiteX2" fmla="*/ 1182661 w 1262945"/>
              <a:gd name="connsiteY2" fmla="*/ 654251 h 896948"/>
              <a:gd name="connsiteX3" fmla="*/ 1247134 w 1262945"/>
              <a:gd name="connsiteY3" fmla="*/ 220869 h 896948"/>
              <a:gd name="connsiteX4" fmla="*/ 959717 w 1262945"/>
              <a:gd name="connsiteY4" fmla="*/ 21819 h 896948"/>
              <a:gd name="connsiteX5" fmla="*/ 420852 w 1262945"/>
              <a:gd name="connsiteY5" fmla="*/ 58147 h 896948"/>
              <a:gd name="connsiteX6" fmla="*/ 10134 w 1262945"/>
              <a:gd name="connsiteY6" fmla="*/ 619103 h 896948"/>
              <a:gd name="connsiteX7" fmla="*/ 548487 w 1262945"/>
              <a:gd name="connsiteY7" fmla="*/ 761121 h 896948"/>
              <a:gd name="connsiteX8" fmla="*/ 631450 w 1262945"/>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3467 w 1268586"/>
              <a:gd name="connsiteY7" fmla="*/ 776764 h 896948"/>
              <a:gd name="connsiteX8" fmla="*/ 631450 w 1268586"/>
              <a:gd name="connsiteY8" fmla="*/ 896948 h 896948"/>
              <a:gd name="connsiteX0" fmla="*/ 613559 w 1250695"/>
              <a:gd name="connsiteY0" fmla="*/ 904135 h 904135"/>
              <a:gd name="connsiteX1" fmla="*/ 805964 w 1250695"/>
              <a:gd name="connsiteY1" fmla="*/ 834221 h 904135"/>
              <a:gd name="connsiteX2" fmla="*/ 1182405 w 1250695"/>
              <a:gd name="connsiteY2" fmla="*/ 658576 h 904135"/>
              <a:gd name="connsiteX3" fmla="*/ 1229243 w 1250695"/>
              <a:gd name="connsiteY3" fmla="*/ 228056 h 904135"/>
              <a:gd name="connsiteX4" fmla="*/ 941826 w 1250695"/>
              <a:gd name="connsiteY4" fmla="*/ 29006 h 904135"/>
              <a:gd name="connsiteX5" fmla="*/ 402961 w 1250695"/>
              <a:gd name="connsiteY5" fmla="*/ 65334 h 904135"/>
              <a:gd name="connsiteX6" fmla="*/ 9878 w 1250695"/>
              <a:gd name="connsiteY6" fmla="*/ 623429 h 904135"/>
              <a:gd name="connsiteX7" fmla="*/ 525576 w 1250695"/>
              <a:gd name="connsiteY7" fmla="*/ 783951 h 904135"/>
              <a:gd name="connsiteX8" fmla="*/ 613559 w 1250695"/>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377 w 1243513"/>
              <a:gd name="connsiteY0" fmla="*/ 899488 h 899488"/>
              <a:gd name="connsiteX1" fmla="*/ 798782 w 1243513"/>
              <a:gd name="connsiteY1" fmla="*/ 829574 h 899488"/>
              <a:gd name="connsiteX2" fmla="*/ 1175223 w 1243513"/>
              <a:gd name="connsiteY2" fmla="*/ 653929 h 899488"/>
              <a:gd name="connsiteX3" fmla="*/ 1222061 w 1243513"/>
              <a:gd name="connsiteY3" fmla="*/ 223409 h 899488"/>
              <a:gd name="connsiteX4" fmla="*/ 934644 w 1243513"/>
              <a:gd name="connsiteY4" fmla="*/ 24359 h 899488"/>
              <a:gd name="connsiteX5" fmla="*/ 395779 w 1243513"/>
              <a:gd name="connsiteY5" fmla="*/ 60687 h 899488"/>
              <a:gd name="connsiteX6" fmla="*/ 2696 w 1243513"/>
              <a:gd name="connsiteY6" fmla="*/ 618782 h 899488"/>
              <a:gd name="connsiteX7" fmla="*/ 518394 w 1243513"/>
              <a:gd name="connsiteY7" fmla="*/ 779304 h 899488"/>
              <a:gd name="connsiteX8" fmla="*/ 606377 w 1243513"/>
              <a:gd name="connsiteY8" fmla="*/ 899488 h 899488"/>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8394 w 1243513"/>
              <a:gd name="connsiteY7" fmla="*/ 779304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32641"/>
              <a:gd name="connsiteY0" fmla="*/ 917993 h 917993"/>
              <a:gd name="connsiteX1" fmla="*/ 798782 w 1232641"/>
              <a:gd name="connsiteY1" fmla="*/ 829574 h 917993"/>
              <a:gd name="connsiteX2" fmla="*/ 1134836 w 1232641"/>
              <a:gd name="connsiteY2" fmla="*/ 659403 h 917993"/>
              <a:gd name="connsiteX3" fmla="*/ 1222061 w 1232641"/>
              <a:gd name="connsiteY3" fmla="*/ 223409 h 917993"/>
              <a:gd name="connsiteX4" fmla="*/ 934644 w 1232641"/>
              <a:gd name="connsiteY4" fmla="*/ 24359 h 917993"/>
              <a:gd name="connsiteX5" fmla="*/ 395779 w 1232641"/>
              <a:gd name="connsiteY5" fmla="*/ 60687 h 917993"/>
              <a:gd name="connsiteX6" fmla="*/ 2696 w 1232641"/>
              <a:gd name="connsiteY6" fmla="*/ 618782 h 917993"/>
              <a:gd name="connsiteX7" fmla="*/ 519825 w 1232641"/>
              <a:gd name="connsiteY7" fmla="*/ 803786 h 917993"/>
              <a:gd name="connsiteX8" fmla="*/ 583723 w 1232641"/>
              <a:gd name="connsiteY8" fmla="*/ 917993 h 917993"/>
              <a:gd name="connsiteX0" fmla="*/ 583723 w 1187264"/>
              <a:gd name="connsiteY0" fmla="*/ 917993 h 917993"/>
              <a:gd name="connsiteX1" fmla="*/ 798782 w 1187264"/>
              <a:gd name="connsiteY1" fmla="*/ 829574 h 917993"/>
              <a:gd name="connsiteX2" fmla="*/ 1134836 w 1187264"/>
              <a:gd name="connsiteY2" fmla="*/ 659403 h 917993"/>
              <a:gd name="connsiteX3" fmla="*/ 1166273 w 1187264"/>
              <a:gd name="connsiteY3" fmla="*/ 220655 h 917993"/>
              <a:gd name="connsiteX4" fmla="*/ 934644 w 1187264"/>
              <a:gd name="connsiteY4" fmla="*/ 24359 h 917993"/>
              <a:gd name="connsiteX5" fmla="*/ 395779 w 1187264"/>
              <a:gd name="connsiteY5" fmla="*/ 60687 h 917993"/>
              <a:gd name="connsiteX6" fmla="*/ 2696 w 1187264"/>
              <a:gd name="connsiteY6" fmla="*/ 618782 h 917993"/>
              <a:gd name="connsiteX7" fmla="*/ 519825 w 1187264"/>
              <a:gd name="connsiteY7" fmla="*/ 803786 h 917993"/>
              <a:gd name="connsiteX8" fmla="*/ 583723 w 1187264"/>
              <a:gd name="connsiteY8" fmla="*/ 917993 h 917993"/>
              <a:gd name="connsiteX0" fmla="*/ 583723 w 1177003"/>
              <a:gd name="connsiteY0" fmla="*/ 917993 h 917993"/>
              <a:gd name="connsiteX1" fmla="*/ 798782 w 1177003"/>
              <a:gd name="connsiteY1" fmla="*/ 829574 h 917993"/>
              <a:gd name="connsiteX2" fmla="*/ 1103676 w 1177003"/>
              <a:gd name="connsiteY2" fmla="*/ 637838 h 917993"/>
              <a:gd name="connsiteX3" fmla="*/ 1166273 w 1177003"/>
              <a:gd name="connsiteY3" fmla="*/ 220655 h 917993"/>
              <a:gd name="connsiteX4" fmla="*/ 934644 w 1177003"/>
              <a:gd name="connsiteY4" fmla="*/ 24359 h 917993"/>
              <a:gd name="connsiteX5" fmla="*/ 395779 w 1177003"/>
              <a:gd name="connsiteY5" fmla="*/ 60687 h 917993"/>
              <a:gd name="connsiteX6" fmla="*/ 2696 w 1177003"/>
              <a:gd name="connsiteY6" fmla="*/ 618782 h 917993"/>
              <a:gd name="connsiteX7" fmla="*/ 519825 w 1177003"/>
              <a:gd name="connsiteY7" fmla="*/ 803786 h 917993"/>
              <a:gd name="connsiteX8" fmla="*/ 583723 w 1177003"/>
              <a:gd name="connsiteY8" fmla="*/ 917993 h 917993"/>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729 w 1176933"/>
              <a:gd name="connsiteY0" fmla="*/ 903086 h 903086"/>
              <a:gd name="connsiteX1" fmla="*/ 798788 w 1176933"/>
              <a:gd name="connsiteY1" fmla="*/ 814667 h 903086"/>
              <a:gd name="connsiteX2" fmla="*/ 1103682 w 1176933"/>
              <a:gd name="connsiteY2" fmla="*/ 622931 h 903086"/>
              <a:gd name="connsiteX3" fmla="*/ 1166279 w 1176933"/>
              <a:gd name="connsiteY3" fmla="*/ 205748 h 903086"/>
              <a:gd name="connsiteX4" fmla="*/ 935723 w 1176933"/>
              <a:gd name="connsiteY4" fmla="*/ 24779 h 903086"/>
              <a:gd name="connsiteX5" fmla="*/ 395785 w 1176933"/>
              <a:gd name="connsiteY5" fmla="*/ 45780 h 903086"/>
              <a:gd name="connsiteX6" fmla="*/ 2702 w 1176933"/>
              <a:gd name="connsiteY6" fmla="*/ 603875 h 903086"/>
              <a:gd name="connsiteX7" fmla="*/ 519831 w 1176933"/>
              <a:gd name="connsiteY7" fmla="*/ 788879 h 903086"/>
              <a:gd name="connsiteX8" fmla="*/ 583729 w 1176933"/>
              <a:gd name="connsiteY8" fmla="*/ 903086 h 903086"/>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7 w 1144041"/>
              <a:gd name="connsiteY0" fmla="*/ 905437 h 905437"/>
              <a:gd name="connsiteX1" fmla="*/ 765896 w 1144041"/>
              <a:gd name="connsiteY1" fmla="*/ 817018 h 905437"/>
              <a:gd name="connsiteX2" fmla="*/ 1070790 w 1144041"/>
              <a:gd name="connsiteY2" fmla="*/ 625282 h 905437"/>
              <a:gd name="connsiteX3" fmla="*/ 1133387 w 1144041"/>
              <a:gd name="connsiteY3" fmla="*/ 208099 h 905437"/>
              <a:gd name="connsiteX4" fmla="*/ 902831 w 1144041"/>
              <a:gd name="connsiteY4" fmla="*/ 27130 h 905437"/>
              <a:gd name="connsiteX5" fmla="*/ 362893 w 1144041"/>
              <a:gd name="connsiteY5" fmla="*/ 48131 h 905437"/>
              <a:gd name="connsiteX6" fmla="*/ 2854 w 1144041"/>
              <a:gd name="connsiteY6" fmla="*/ 601748 h 905437"/>
              <a:gd name="connsiteX7" fmla="*/ 486939 w 1144041"/>
              <a:gd name="connsiteY7" fmla="*/ 791230 h 905437"/>
              <a:gd name="connsiteX8" fmla="*/ 550837 w 1144041"/>
              <a:gd name="connsiteY8" fmla="*/ 905437 h 90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4041" h="905437">
                <a:moveTo>
                  <a:pt x="550837" y="905437"/>
                </a:moveTo>
                <a:cubicBezTo>
                  <a:pt x="625126" y="903802"/>
                  <a:pt x="679237" y="863710"/>
                  <a:pt x="765896" y="817018"/>
                </a:cubicBezTo>
                <a:cubicBezTo>
                  <a:pt x="852555" y="770326"/>
                  <a:pt x="1009542" y="726768"/>
                  <a:pt x="1070790" y="625282"/>
                </a:cubicBezTo>
                <a:cubicBezTo>
                  <a:pt x="1132038" y="523796"/>
                  <a:pt x="1161380" y="307791"/>
                  <a:pt x="1133387" y="208099"/>
                </a:cubicBezTo>
                <a:cubicBezTo>
                  <a:pt x="1105394" y="108407"/>
                  <a:pt x="1022719" y="53848"/>
                  <a:pt x="902831" y="27130"/>
                </a:cubicBezTo>
                <a:cubicBezTo>
                  <a:pt x="782943" y="412"/>
                  <a:pt x="513213" y="-25440"/>
                  <a:pt x="362893" y="48131"/>
                </a:cubicBezTo>
                <a:cubicBezTo>
                  <a:pt x="212573" y="121702"/>
                  <a:pt x="-28964" y="168558"/>
                  <a:pt x="2854" y="601748"/>
                </a:cubicBezTo>
                <a:cubicBezTo>
                  <a:pt x="40207" y="875873"/>
                  <a:pt x="350499" y="788031"/>
                  <a:pt x="486939" y="791230"/>
                </a:cubicBezTo>
                <a:cubicBezTo>
                  <a:pt x="640409" y="814584"/>
                  <a:pt x="550837" y="905437"/>
                  <a:pt x="550837" y="905437"/>
                </a:cubicBezTo>
                <a:close/>
              </a:path>
            </a:pathLst>
          </a:custGeom>
          <a:solidFill>
            <a:schemeClr val="bg1"/>
          </a:solidFill>
          <a:ln w="19050"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4FB6307F-6A94-41F5-B00A-92BE5D3C7D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3803">
            <a:off x="6738158" y="624106"/>
            <a:ext cx="4710726" cy="233744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3222 w 1217951"/>
              <a:gd name="connsiteY0" fmla="*/ 893096 h 893096"/>
              <a:gd name="connsiteX1" fmla="*/ 815627 w 1217951"/>
              <a:gd name="connsiteY1" fmla="*/ 823182 h 893096"/>
              <a:gd name="connsiteX2" fmla="*/ 1174433 w 1217951"/>
              <a:gd name="connsiteY2" fmla="*/ 650399 h 893096"/>
              <a:gd name="connsiteX3" fmla="*/ 1173386 w 1217951"/>
              <a:gd name="connsiteY3" fmla="*/ 212820 h 893096"/>
              <a:gd name="connsiteX4" fmla="*/ 952921 w 1217951"/>
              <a:gd name="connsiteY4" fmla="*/ 42449 h 893096"/>
              <a:gd name="connsiteX5" fmla="*/ 454058 w 1217951"/>
              <a:gd name="connsiteY5" fmla="*/ 52514 h 893096"/>
              <a:gd name="connsiteX6" fmla="*/ 1906 w 1217951"/>
              <a:gd name="connsiteY6" fmla="*/ 615251 h 893096"/>
              <a:gd name="connsiteX7" fmla="*/ 540259 w 1217951"/>
              <a:gd name="connsiteY7" fmla="*/ 757269 h 893096"/>
              <a:gd name="connsiteX8" fmla="*/ 623222 w 1217951"/>
              <a:gd name="connsiteY8" fmla="*/ 893096 h 893096"/>
              <a:gd name="connsiteX0" fmla="*/ 623222 w 1220978"/>
              <a:gd name="connsiteY0" fmla="*/ 893096 h 893096"/>
              <a:gd name="connsiteX1" fmla="*/ 815627 w 1220978"/>
              <a:gd name="connsiteY1" fmla="*/ 823182 h 893096"/>
              <a:gd name="connsiteX2" fmla="*/ 1174433 w 1220978"/>
              <a:gd name="connsiteY2" fmla="*/ 650399 h 893096"/>
              <a:gd name="connsiteX3" fmla="*/ 1173386 w 1220978"/>
              <a:gd name="connsiteY3" fmla="*/ 212820 h 893096"/>
              <a:gd name="connsiteX4" fmla="*/ 952921 w 1220978"/>
              <a:gd name="connsiteY4" fmla="*/ 42449 h 893096"/>
              <a:gd name="connsiteX5" fmla="*/ 454058 w 1220978"/>
              <a:gd name="connsiteY5" fmla="*/ 52514 h 893096"/>
              <a:gd name="connsiteX6" fmla="*/ 1906 w 1220978"/>
              <a:gd name="connsiteY6" fmla="*/ 615251 h 893096"/>
              <a:gd name="connsiteX7" fmla="*/ 540259 w 1220978"/>
              <a:gd name="connsiteY7" fmla="*/ 757269 h 893096"/>
              <a:gd name="connsiteX8" fmla="*/ 623222 w 1220978"/>
              <a:gd name="connsiteY8" fmla="*/ 893096 h 893096"/>
              <a:gd name="connsiteX0" fmla="*/ 624315 w 1222071"/>
              <a:gd name="connsiteY0" fmla="*/ 871608 h 871608"/>
              <a:gd name="connsiteX1" fmla="*/ 816720 w 1222071"/>
              <a:gd name="connsiteY1" fmla="*/ 801694 h 871608"/>
              <a:gd name="connsiteX2" fmla="*/ 1175526 w 1222071"/>
              <a:gd name="connsiteY2" fmla="*/ 628911 h 871608"/>
              <a:gd name="connsiteX3" fmla="*/ 1174479 w 1222071"/>
              <a:gd name="connsiteY3" fmla="*/ 191332 h 871608"/>
              <a:gd name="connsiteX4" fmla="*/ 954014 w 1222071"/>
              <a:gd name="connsiteY4" fmla="*/ 20961 h 871608"/>
              <a:gd name="connsiteX5" fmla="*/ 455151 w 1222071"/>
              <a:gd name="connsiteY5" fmla="*/ 31026 h 871608"/>
              <a:gd name="connsiteX6" fmla="*/ 2999 w 1222071"/>
              <a:gd name="connsiteY6" fmla="*/ 593763 h 871608"/>
              <a:gd name="connsiteX7" fmla="*/ 541352 w 1222071"/>
              <a:gd name="connsiteY7" fmla="*/ 735781 h 871608"/>
              <a:gd name="connsiteX8" fmla="*/ 624315 w 1222071"/>
              <a:gd name="connsiteY8" fmla="*/ 871608 h 871608"/>
              <a:gd name="connsiteX0" fmla="*/ 624980 w 1222736"/>
              <a:gd name="connsiteY0" fmla="*/ 870777 h 870777"/>
              <a:gd name="connsiteX1" fmla="*/ 817385 w 1222736"/>
              <a:gd name="connsiteY1" fmla="*/ 800863 h 870777"/>
              <a:gd name="connsiteX2" fmla="*/ 1176191 w 1222736"/>
              <a:gd name="connsiteY2" fmla="*/ 628080 h 870777"/>
              <a:gd name="connsiteX3" fmla="*/ 1175144 w 1222736"/>
              <a:gd name="connsiteY3" fmla="*/ 190501 h 870777"/>
              <a:gd name="connsiteX4" fmla="*/ 954679 w 1222736"/>
              <a:gd name="connsiteY4" fmla="*/ 20130 h 870777"/>
              <a:gd name="connsiteX5" fmla="*/ 414382 w 1222736"/>
              <a:gd name="connsiteY5" fmla="*/ 31976 h 870777"/>
              <a:gd name="connsiteX6" fmla="*/ 3664 w 1222736"/>
              <a:gd name="connsiteY6" fmla="*/ 592932 h 870777"/>
              <a:gd name="connsiteX7" fmla="*/ 542017 w 1222736"/>
              <a:gd name="connsiteY7" fmla="*/ 734950 h 870777"/>
              <a:gd name="connsiteX8" fmla="*/ 624980 w 1222736"/>
              <a:gd name="connsiteY8" fmla="*/ 870777 h 870777"/>
              <a:gd name="connsiteX0" fmla="*/ 624943 w 1222699"/>
              <a:gd name="connsiteY0" fmla="*/ 884146 h 884146"/>
              <a:gd name="connsiteX1" fmla="*/ 817348 w 1222699"/>
              <a:gd name="connsiteY1" fmla="*/ 814232 h 884146"/>
              <a:gd name="connsiteX2" fmla="*/ 1176154 w 1222699"/>
              <a:gd name="connsiteY2" fmla="*/ 641449 h 884146"/>
              <a:gd name="connsiteX3" fmla="*/ 1175107 w 1222699"/>
              <a:gd name="connsiteY3" fmla="*/ 203870 h 884146"/>
              <a:gd name="connsiteX4" fmla="*/ 954642 w 1222699"/>
              <a:gd name="connsiteY4" fmla="*/ 33499 h 884146"/>
              <a:gd name="connsiteX5" fmla="*/ 414345 w 1222699"/>
              <a:gd name="connsiteY5" fmla="*/ 45345 h 884146"/>
              <a:gd name="connsiteX6" fmla="*/ 3627 w 1222699"/>
              <a:gd name="connsiteY6" fmla="*/ 606301 h 884146"/>
              <a:gd name="connsiteX7" fmla="*/ 541980 w 1222699"/>
              <a:gd name="connsiteY7" fmla="*/ 748319 h 884146"/>
              <a:gd name="connsiteX8" fmla="*/ 624943 w 1222699"/>
              <a:gd name="connsiteY8" fmla="*/ 884146 h 884146"/>
              <a:gd name="connsiteX0" fmla="*/ 623477 w 1218278"/>
              <a:gd name="connsiteY0" fmla="*/ 904314 h 904314"/>
              <a:gd name="connsiteX1" fmla="*/ 815882 w 1218278"/>
              <a:gd name="connsiteY1" fmla="*/ 834400 h 904314"/>
              <a:gd name="connsiteX2" fmla="*/ 1174688 w 1218278"/>
              <a:gd name="connsiteY2" fmla="*/ 661617 h 904314"/>
              <a:gd name="connsiteX3" fmla="*/ 1173641 w 1218278"/>
              <a:gd name="connsiteY3" fmla="*/ 224038 h 904314"/>
              <a:gd name="connsiteX4" fmla="*/ 951744 w 1218278"/>
              <a:gd name="connsiteY4" fmla="*/ 29185 h 904314"/>
              <a:gd name="connsiteX5" fmla="*/ 412879 w 1218278"/>
              <a:gd name="connsiteY5" fmla="*/ 65513 h 904314"/>
              <a:gd name="connsiteX6" fmla="*/ 2161 w 1218278"/>
              <a:gd name="connsiteY6" fmla="*/ 626469 h 904314"/>
              <a:gd name="connsiteX7" fmla="*/ 540514 w 1218278"/>
              <a:gd name="connsiteY7" fmla="*/ 768487 h 904314"/>
              <a:gd name="connsiteX8" fmla="*/ 623477 w 1218278"/>
              <a:gd name="connsiteY8" fmla="*/ 904314 h 904314"/>
              <a:gd name="connsiteX0" fmla="*/ 630807 w 1225608"/>
              <a:gd name="connsiteY0" fmla="*/ 904314 h 904314"/>
              <a:gd name="connsiteX1" fmla="*/ 823212 w 1225608"/>
              <a:gd name="connsiteY1" fmla="*/ 834400 h 904314"/>
              <a:gd name="connsiteX2" fmla="*/ 1182018 w 1225608"/>
              <a:gd name="connsiteY2" fmla="*/ 661617 h 904314"/>
              <a:gd name="connsiteX3" fmla="*/ 1180971 w 1225608"/>
              <a:gd name="connsiteY3" fmla="*/ 224038 h 904314"/>
              <a:gd name="connsiteX4" fmla="*/ 959074 w 1225608"/>
              <a:gd name="connsiteY4" fmla="*/ 29185 h 904314"/>
              <a:gd name="connsiteX5" fmla="*/ 420209 w 1225608"/>
              <a:gd name="connsiteY5" fmla="*/ 65513 h 904314"/>
              <a:gd name="connsiteX6" fmla="*/ 9491 w 1225608"/>
              <a:gd name="connsiteY6" fmla="*/ 626469 h 904314"/>
              <a:gd name="connsiteX7" fmla="*/ 547844 w 1225608"/>
              <a:gd name="connsiteY7" fmla="*/ 768487 h 904314"/>
              <a:gd name="connsiteX8" fmla="*/ 630807 w 1225608"/>
              <a:gd name="connsiteY8" fmla="*/ 904314 h 904314"/>
              <a:gd name="connsiteX0" fmla="*/ 631450 w 1226251"/>
              <a:gd name="connsiteY0" fmla="*/ 896948 h 896948"/>
              <a:gd name="connsiteX1" fmla="*/ 823855 w 1226251"/>
              <a:gd name="connsiteY1" fmla="*/ 827034 h 896948"/>
              <a:gd name="connsiteX2" fmla="*/ 1182661 w 1226251"/>
              <a:gd name="connsiteY2" fmla="*/ 654251 h 896948"/>
              <a:gd name="connsiteX3" fmla="*/ 1181614 w 1226251"/>
              <a:gd name="connsiteY3" fmla="*/ 216672 h 896948"/>
              <a:gd name="connsiteX4" fmla="*/ 959717 w 1226251"/>
              <a:gd name="connsiteY4" fmla="*/ 21819 h 896948"/>
              <a:gd name="connsiteX5" fmla="*/ 420852 w 1226251"/>
              <a:gd name="connsiteY5" fmla="*/ 58147 h 896948"/>
              <a:gd name="connsiteX6" fmla="*/ 10134 w 1226251"/>
              <a:gd name="connsiteY6" fmla="*/ 619103 h 896948"/>
              <a:gd name="connsiteX7" fmla="*/ 548487 w 1226251"/>
              <a:gd name="connsiteY7" fmla="*/ 761121 h 896948"/>
              <a:gd name="connsiteX8" fmla="*/ 631450 w 1226251"/>
              <a:gd name="connsiteY8" fmla="*/ 896948 h 896948"/>
              <a:gd name="connsiteX0" fmla="*/ 631450 w 1240153"/>
              <a:gd name="connsiteY0" fmla="*/ 896948 h 896948"/>
              <a:gd name="connsiteX1" fmla="*/ 823855 w 1240153"/>
              <a:gd name="connsiteY1" fmla="*/ 827034 h 896948"/>
              <a:gd name="connsiteX2" fmla="*/ 1182661 w 1240153"/>
              <a:gd name="connsiteY2" fmla="*/ 654251 h 896948"/>
              <a:gd name="connsiteX3" fmla="*/ 1217456 w 1240153"/>
              <a:gd name="connsiteY3" fmla="*/ 220742 h 896948"/>
              <a:gd name="connsiteX4" fmla="*/ 959717 w 1240153"/>
              <a:gd name="connsiteY4" fmla="*/ 21819 h 896948"/>
              <a:gd name="connsiteX5" fmla="*/ 420852 w 1240153"/>
              <a:gd name="connsiteY5" fmla="*/ 58147 h 896948"/>
              <a:gd name="connsiteX6" fmla="*/ 10134 w 1240153"/>
              <a:gd name="connsiteY6" fmla="*/ 619103 h 896948"/>
              <a:gd name="connsiteX7" fmla="*/ 548487 w 1240153"/>
              <a:gd name="connsiteY7" fmla="*/ 761121 h 896948"/>
              <a:gd name="connsiteX8" fmla="*/ 631450 w 1240153"/>
              <a:gd name="connsiteY8" fmla="*/ 896948 h 896948"/>
              <a:gd name="connsiteX0" fmla="*/ 631450 w 1262945"/>
              <a:gd name="connsiteY0" fmla="*/ 896948 h 896948"/>
              <a:gd name="connsiteX1" fmla="*/ 823855 w 1262945"/>
              <a:gd name="connsiteY1" fmla="*/ 827034 h 896948"/>
              <a:gd name="connsiteX2" fmla="*/ 1182661 w 1262945"/>
              <a:gd name="connsiteY2" fmla="*/ 654251 h 896948"/>
              <a:gd name="connsiteX3" fmla="*/ 1247134 w 1262945"/>
              <a:gd name="connsiteY3" fmla="*/ 220869 h 896948"/>
              <a:gd name="connsiteX4" fmla="*/ 959717 w 1262945"/>
              <a:gd name="connsiteY4" fmla="*/ 21819 h 896948"/>
              <a:gd name="connsiteX5" fmla="*/ 420852 w 1262945"/>
              <a:gd name="connsiteY5" fmla="*/ 58147 h 896948"/>
              <a:gd name="connsiteX6" fmla="*/ 10134 w 1262945"/>
              <a:gd name="connsiteY6" fmla="*/ 619103 h 896948"/>
              <a:gd name="connsiteX7" fmla="*/ 548487 w 1262945"/>
              <a:gd name="connsiteY7" fmla="*/ 761121 h 896948"/>
              <a:gd name="connsiteX8" fmla="*/ 631450 w 1262945"/>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3467 w 1268586"/>
              <a:gd name="connsiteY7" fmla="*/ 776764 h 896948"/>
              <a:gd name="connsiteX8" fmla="*/ 631450 w 1268586"/>
              <a:gd name="connsiteY8" fmla="*/ 896948 h 896948"/>
              <a:gd name="connsiteX0" fmla="*/ 613559 w 1250695"/>
              <a:gd name="connsiteY0" fmla="*/ 904135 h 904135"/>
              <a:gd name="connsiteX1" fmla="*/ 805964 w 1250695"/>
              <a:gd name="connsiteY1" fmla="*/ 834221 h 904135"/>
              <a:gd name="connsiteX2" fmla="*/ 1182405 w 1250695"/>
              <a:gd name="connsiteY2" fmla="*/ 658576 h 904135"/>
              <a:gd name="connsiteX3" fmla="*/ 1229243 w 1250695"/>
              <a:gd name="connsiteY3" fmla="*/ 228056 h 904135"/>
              <a:gd name="connsiteX4" fmla="*/ 941826 w 1250695"/>
              <a:gd name="connsiteY4" fmla="*/ 29006 h 904135"/>
              <a:gd name="connsiteX5" fmla="*/ 402961 w 1250695"/>
              <a:gd name="connsiteY5" fmla="*/ 65334 h 904135"/>
              <a:gd name="connsiteX6" fmla="*/ 9878 w 1250695"/>
              <a:gd name="connsiteY6" fmla="*/ 623429 h 904135"/>
              <a:gd name="connsiteX7" fmla="*/ 525576 w 1250695"/>
              <a:gd name="connsiteY7" fmla="*/ 783951 h 904135"/>
              <a:gd name="connsiteX8" fmla="*/ 613559 w 1250695"/>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377 w 1243513"/>
              <a:gd name="connsiteY0" fmla="*/ 899488 h 899488"/>
              <a:gd name="connsiteX1" fmla="*/ 798782 w 1243513"/>
              <a:gd name="connsiteY1" fmla="*/ 829574 h 899488"/>
              <a:gd name="connsiteX2" fmla="*/ 1175223 w 1243513"/>
              <a:gd name="connsiteY2" fmla="*/ 653929 h 899488"/>
              <a:gd name="connsiteX3" fmla="*/ 1222061 w 1243513"/>
              <a:gd name="connsiteY3" fmla="*/ 223409 h 899488"/>
              <a:gd name="connsiteX4" fmla="*/ 934644 w 1243513"/>
              <a:gd name="connsiteY4" fmla="*/ 24359 h 899488"/>
              <a:gd name="connsiteX5" fmla="*/ 395779 w 1243513"/>
              <a:gd name="connsiteY5" fmla="*/ 60687 h 899488"/>
              <a:gd name="connsiteX6" fmla="*/ 2696 w 1243513"/>
              <a:gd name="connsiteY6" fmla="*/ 618782 h 899488"/>
              <a:gd name="connsiteX7" fmla="*/ 518394 w 1243513"/>
              <a:gd name="connsiteY7" fmla="*/ 779304 h 899488"/>
              <a:gd name="connsiteX8" fmla="*/ 606377 w 1243513"/>
              <a:gd name="connsiteY8" fmla="*/ 899488 h 899488"/>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8394 w 1243513"/>
              <a:gd name="connsiteY7" fmla="*/ 779304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32641"/>
              <a:gd name="connsiteY0" fmla="*/ 917993 h 917993"/>
              <a:gd name="connsiteX1" fmla="*/ 798782 w 1232641"/>
              <a:gd name="connsiteY1" fmla="*/ 829574 h 917993"/>
              <a:gd name="connsiteX2" fmla="*/ 1134836 w 1232641"/>
              <a:gd name="connsiteY2" fmla="*/ 659403 h 917993"/>
              <a:gd name="connsiteX3" fmla="*/ 1222061 w 1232641"/>
              <a:gd name="connsiteY3" fmla="*/ 223409 h 917993"/>
              <a:gd name="connsiteX4" fmla="*/ 934644 w 1232641"/>
              <a:gd name="connsiteY4" fmla="*/ 24359 h 917993"/>
              <a:gd name="connsiteX5" fmla="*/ 395779 w 1232641"/>
              <a:gd name="connsiteY5" fmla="*/ 60687 h 917993"/>
              <a:gd name="connsiteX6" fmla="*/ 2696 w 1232641"/>
              <a:gd name="connsiteY6" fmla="*/ 618782 h 917993"/>
              <a:gd name="connsiteX7" fmla="*/ 519825 w 1232641"/>
              <a:gd name="connsiteY7" fmla="*/ 803786 h 917993"/>
              <a:gd name="connsiteX8" fmla="*/ 583723 w 1232641"/>
              <a:gd name="connsiteY8" fmla="*/ 917993 h 917993"/>
              <a:gd name="connsiteX0" fmla="*/ 583723 w 1187264"/>
              <a:gd name="connsiteY0" fmla="*/ 917993 h 917993"/>
              <a:gd name="connsiteX1" fmla="*/ 798782 w 1187264"/>
              <a:gd name="connsiteY1" fmla="*/ 829574 h 917993"/>
              <a:gd name="connsiteX2" fmla="*/ 1134836 w 1187264"/>
              <a:gd name="connsiteY2" fmla="*/ 659403 h 917993"/>
              <a:gd name="connsiteX3" fmla="*/ 1166273 w 1187264"/>
              <a:gd name="connsiteY3" fmla="*/ 220655 h 917993"/>
              <a:gd name="connsiteX4" fmla="*/ 934644 w 1187264"/>
              <a:gd name="connsiteY4" fmla="*/ 24359 h 917993"/>
              <a:gd name="connsiteX5" fmla="*/ 395779 w 1187264"/>
              <a:gd name="connsiteY5" fmla="*/ 60687 h 917993"/>
              <a:gd name="connsiteX6" fmla="*/ 2696 w 1187264"/>
              <a:gd name="connsiteY6" fmla="*/ 618782 h 917993"/>
              <a:gd name="connsiteX7" fmla="*/ 519825 w 1187264"/>
              <a:gd name="connsiteY7" fmla="*/ 803786 h 917993"/>
              <a:gd name="connsiteX8" fmla="*/ 583723 w 1187264"/>
              <a:gd name="connsiteY8" fmla="*/ 917993 h 917993"/>
              <a:gd name="connsiteX0" fmla="*/ 583723 w 1177003"/>
              <a:gd name="connsiteY0" fmla="*/ 917993 h 917993"/>
              <a:gd name="connsiteX1" fmla="*/ 798782 w 1177003"/>
              <a:gd name="connsiteY1" fmla="*/ 829574 h 917993"/>
              <a:gd name="connsiteX2" fmla="*/ 1103676 w 1177003"/>
              <a:gd name="connsiteY2" fmla="*/ 637838 h 917993"/>
              <a:gd name="connsiteX3" fmla="*/ 1166273 w 1177003"/>
              <a:gd name="connsiteY3" fmla="*/ 220655 h 917993"/>
              <a:gd name="connsiteX4" fmla="*/ 934644 w 1177003"/>
              <a:gd name="connsiteY4" fmla="*/ 24359 h 917993"/>
              <a:gd name="connsiteX5" fmla="*/ 395779 w 1177003"/>
              <a:gd name="connsiteY5" fmla="*/ 60687 h 917993"/>
              <a:gd name="connsiteX6" fmla="*/ 2696 w 1177003"/>
              <a:gd name="connsiteY6" fmla="*/ 618782 h 917993"/>
              <a:gd name="connsiteX7" fmla="*/ 519825 w 1177003"/>
              <a:gd name="connsiteY7" fmla="*/ 803786 h 917993"/>
              <a:gd name="connsiteX8" fmla="*/ 583723 w 1177003"/>
              <a:gd name="connsiteY8" fmla="*/ 917993 h 917993"/>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729 w 1176933"/>
              <a:gd name="connsiteY0" fmla="*/ 903086 h 903086"/>
              <a:gd name="connsiteX1" fmla="*/ 798788 w 1176933"/>
              <a:gd name="connsiteY1" fmla="*/ 814667 h 903086"/>
              <a:gd name="connsiteX2" fmla="*/ 1103682 w 1176933"/>
              <a:gd name="connsiteY2" fmla="*/ 622931 h 903086"/>
              <a:gd name="connsiteX3" fmla="*/ 1166279 w 1176933"/>
              <a:gd name="connsiteY3" fmla="*/ 205748 h 903086"/>
              <a:gd name="connsiteX4" fmla="*/ 935723 w 1176933"/>
              <a:gd name="connsiteY4" fmla="*/ 24779 h 903086"/>
              <a:gd name="connsiteX5" fmla="*/ 395785 w 1176933"/>
              <a:gd name="connsiteY5" fmla="*/ 45780 h 903086"/>
              <a:gd name="connsiteX6" fmla="*/ 2702 w 1176933"/>
              <a:gd name="connsiteY6" fmla="*/ 603875 h 903086"/>
              <a:gd name="connsiteX7" fmla="*/ 519831 w 1176933"/>
              <a:gd name="connsiteY7" fmla="*/ 788879 h 903086"/>
              <a:gd name="connsiteX8" fmla="*/ 583729 w 1176933"/>
              <a:gd name="connsiteY8" fmla="*/ 903086 h 903086"/>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7 w 1144041"/>
              <a:gd name="connsiteY0" fmla="*/ 905437 h 905437"/>
              <a:gd name="connsiteX1" fmla="*/ 765896 w 1144041"/>
              <a:gd name="connsiteY1" fmla="*/ 817018 h 905437"/>
              <a:gd name="connsiteX2" fmla="*/ 1070790 w 1144041"/>
              <a:gd name="connsiteY2" fmla="*/ 625282 h 905437"/>
              <a:gd name="connsiteX3" fmla="*/ 1133387 w 1144041"/>
              <a:gd name="connsiteY3" fmla="*/ 208099 h 905437"/>
              <a:gd name="connsiteX4" fmla="*/ 902831 w 1144041"/>
              <a:gd name="connsiteY4" fmla="*/ 27130 h 905437"/>
              <a:gd name="connsiteX5" fmla="*/ 362893 w 1144041"/>
              <a:gd name="connsiteY5" fmla="*/ 48131 h 905437"/>
              <a:gd name="connsiteX6" fmla="*/ 2854 w 1144041"/>
              <a:gd name="connsiteY6" fmla="*/ 601748 h 905437"/>
              <a:gd name="connsiteX7" fmla="*/ 486939 w 1144041"/>
              <a:gd name="connsiteY7" fmla="*/ 791230 h 905437"/>
              <a:gd name="connsiteX8" fmla="*/ 550837 w 1144041"/>
              <a:gd name="connsiteY8" fmla="*/ 905437 h 90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4041" h="905437">
                <a:moveTo>
                  <a:pt x="550837" y="905437"/>
                </a:moveTo>
                <a:cubicBezTo>
                  <a:pt x="625126" y="903802"/>
                  <a:pt x="679237" y="863710"/>
                  <a:pt x="765896" y="817018"/>
                </a:cubicBezTo>
                <a:cubicBezTo>
                  <a:pt x="852555" y="770326"/>
                  <a:pt x="1009542" y="726768"/>
                  <a:pt x="1070790" y="625282"/>
                </a:cubicBezTo>
                <a:cubicBezTo>
                  <a:pt x="1132038" y="523796"/>
                  <a:pt x="1161380" y="307791"/>
                  <a:pt x="1133387" y="208099"/>
                </a:cubicBezTo>
                <a:cubicBezTo>
                  <a:pt x="1105394" y="108407"/>
                  <a:pt x="1022719" y="53848"/>
                  <a:pt x="902831" y="27130"/>
                </a:cubicBezTo>
                <a:cubicBezTo>
                  <a:pt x="782943" y="412"/>
                  <a:pt x="513213" y="-25440"/>
                  <a:pt x="362893" y="48131"/>
                </a:cubicBezTo>
                <a:cubicBezTo>
                  <a:pt x="212573" y="121702"/>
                  <a:pt x="-28964" y="168558"/>
                  <a:pt x="2854" y="601748"/>
                </a:cubicBezTo>
                <a:cubicBezTo>
                  <a:pt x="40207" y="875873"/>
                  <a:pt x="350499" y="788031"/>
                  <a:pt x="486939" y="791230"/>
                </a:cubicBezTo>
                <a:cubicBezTo>
                  <a:pt x="640409" y="814584"/>
                  <a:pt x="550837" y="905437"/>
                  <a:pt x="550837" y="905437"/>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BC9CA3EC-0250-D8BC-09FB-6CB4275FF087}"/>
              </a:ext>
            </a:extLst>
          </p:cNvPr>
          <p:cNvSpPr>
            <a:spLocks noGrp="1"/>
          </p:cNvSpPr>
          <p:nvPr>
            <p:ph type="title"/>
          </p:nvPr>
        </p:nvSpPr>
        <p:spPr>
          <a:xfrm>
            <a:off x="7180033" y="954157"/>
            <a:ext cx="3901621" cy="1590260"/>
          </a:xfrm>
        </p:spPr>
        <p:txBody>
          <a:bodyPr>
            <a:normAutofit/>
          </a:bodyPr>
          <a:lstStyle/>
          <a:p>
            <a:pPr algn="ctr"/>
            <a:r>
              <a:rPr lang="en-US" dirty="0"/>
              <a:t>LET’S START exploring git diff</a:t>
            </a:r>
            <a:endParaRPr lang="en-US"/>
          </a:p>
        </p:txBody>
      </p:sp>
      <p:sp>
        <p:nvSpPr>
          <p:cNvPr id="3" name="Content Placeholder 2">
            <a:extLst>
              <a:ext uri="{FF2B5EF4-FFF2-40B4-BE49-F238E27FC236}">
                <a16:creationId xmlns:a16="http://schemas.microsoft.com/office/drawing/2014/main" id="{D5D7F452-F8A8-25A5-85FE-5D273D503EAA}"/>
              </a:ext>
            </a:extLst>
          </p:cNvPr>
          <p:cNvSpPr>
            <a:spLocks noGrp="1"/>
          </p:cNvSpPr>
          <p:nvPr>
            <p:ph idx="1"/>
          </p:nvPr>
        </p:nvSpPr>
        <p:spPr>
          <a:xfrm>
            <a:off x="7042150" y="3227650"/>
            <a:ext cx="4378153" cy="3030029"/>
          </a:xfrm>
        </p:spPr>
        <p:txBody>
          <a:bodyPr>
            <a:normAutofit/>
          </a:bodyPr>
          <a:lstStyle/>
          <a:p>
            <a:pPr>
              <a:lnSpc>
                <a:spcPct val="90000"/>
              </a:lnSpc>
            </a:pPr>
            <a:r>
              <a:rPr lang="en-US" sz="3000" dirty="0"/>
              <a:t>Open the file list.txt via notepad again and add some structure to it (adding some the section headings)</a:t>
            </a:r>
          </a:p>
          <a:p>
            <a:pPr marL="514350" indent="-514350" algn="ctr">
              <a:lnSpc>
                <a:spcPct val="90000"/>
              </a:lnSpc>
              <a:buAutoNum type="arabicPeriod"/>
            </a:pPr>
            <a:endParaRPr lang="en-US" sz="3000" dirty="0"/>
          </a:p>
        </p:txBody>
      </p:sp>
      <p:pic>
        <p:nvPicPr>
          <p:cNvPr id="11" name="Picture 10">
            <a:extLst>
              <a:ext uri="{FF2B5EF4-FFF2-40B4-BE49-F238E27FC236}">
                <a16:creationId xmlns:a16="http://schemas.microsoft.com/office/drawing/2014/main" id="{5B54B361-4C23-EDFA-F79D-F543B4E1BD36}"/>
              </a:ext>
            </a:extLst>
          </p:cNvPr>
          <p:cNvPicPr>
            <a:picLocks noChangeAspect="1"/>
          </p:cNvPicPr>
          <p:nvPr/>
        </p:nvPicPr>
        <p:blipFill>
          <a:blip r:embed="rId2"/>
          <a:stretch>
            <a:fillRect/>
          </a:stretch>
        </p:blipFill>
        <p:spPr>
          <a:xfrm>
            <a:off x="498153" y="1155289"/>
            <a:ext cx="5191640" cy="4547422"/>
          </a:xfrm>
          <a:prstGeom prst="rect">
            <a:avLst/>
          </a:prstGeom>
        </p:spPr>
      </p:pic>
    </p:spTree>
    <p:extLst>
      <p:ext uri="{BB962C8B-B14F-4D97-AF65-F5344CB8AC3E}">
        <p14:creationId xmlns:p14="http://schemas.microsoft.com/office/powerpoint/2010/main" val="3639926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20DF01A-DAD0-4D16-BEDE-ED085CCC3B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0FD4ABE-F9B6-7CCE-DBF5-73C0A72F3A23}"/>
              </a:ext>
            </a:extLst>
          </p:cNvPr>
          <p:cNvPicPr>
            <a:picLocks noChangeAspect="1"/>
          </p:cNvPicPr>
          <p:nvPr/>
        </p:nvPicPr>
        <p:blipFill rotWithShape="1">
          <a:blip r:embed="rId2"/>
          <a:srcRect l="-724" r="36265" b="2"/>
          <a:stretch/>
        </p:blipFill>
        <p:spPr>
          <a:xfrm>
            <a:off x="804398" y="437948"/>
            <a:ext cx="6281909" cy="5847184"/>
          </a:xfrm>
          <a:custGeom>
            <a:avLst/>
            <a:gdLst/>
            <a:ahLst/>
            <a:cxnLst/>
            <a:rect l="l" t="t" r="r" b="b"/>
            <a:pathLst>
              <a:path w="7503702" h="6405387">
                <a:moveTo>
                  <a:pt x="526155" y="35"/>
                </a:moveTo>
                <a:cubicBezTo>
                  <a:pt x="696890" y="424"/>
                  <a:pt x="910822" y="4062"/>
                  <a:pt x="1101865" y="9135"/>
                </a:cubicBezTo>
                <a:lnTo>
                  <a:pt x="6538681" y="39665"/>
                </a:lnTo>
                <a:lnTo>
                  <a:pt x="7503702" y="68449"/>
                </a:lnTo>
                <a:lnTo>
                  <a:pt x="7503702" y="6373015"/>
                </a:lnTo>
                <a:lnTo>
                  <a:pt x="7349407" y="6372590"/>
                </a:lnTo>
                <a:cubicBezTo>
                  <a:pt x="5503660" y="6369608"/>
                  <a:pt x="2945004" y="6405387"/>
                  <a:pt x="1220576" y="6405387"/>
                </a:cubicBezTo>
                <a:cubicBezTo>
                  <a:pt x="732036" y="6374856"/>
                  <a:pt x="383078" y="6405388"/>
                  <a:pt x="48079" y="6374856"/>
                </a:cubicBezTo>
                <a:cubicBezTo>
                  <a:pt x="-54281" y="4308922"/>
                  <a:pt x="24815" y="1433916"/>
                  <a:pt x="117871" y="131259"/>
                </a:cubicBezTo>
                <a:cubicBezTo>
                  <a:pt x="125872" y="-28778"/>
                  <a:pt x="119241" y="23587"/>
                  <a:pt x="279761" y="3233"/>
                </a:cubicBezTo>
                <a:cubicBezTo>
                  <a:pt x="336825" y="737"/>
                  <a:pt x="423715" y="-199"/>
                  <a:pt x="526155" y="35"/>
                </a:cubicBezTo>
                <a:close/>
              </a:path>
            </a:pathLst>
          </a:custGeom>
        </p:spPr>
      </p:pic>
      <p:sp>
        <p:nvSpPr>
          <p:cNvPr id="23" name="Freeform: Shape 22">
            <a:extLst>
              <a:ext uri="{FF2B5EF4-FFF2-40B4-BE49-F238E27FC236}">
                <a16:creationId xmlns:a16="http://schemas.microsoft.com/office/drawing/2014/main" id="{99B7B539-E79B-44C5-8319-9CE01F87F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57119" y="391300"/>
            <a:ext cx="7228863" cy="5847183"/>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80682" h="6405386">
                <a:moveTo>
                  <a:pt x="7142118" y="6405352"/>
                </a:moveTo>
                <a:cubicBezTo>
                  <a:pt x="6967357" y="6404963"/>
                  <a:pt x="6748379" y="6401325"/>
                  <a:pt x="6552830" y="6396252"/>
                </a:cubicBezTo>
                <a:lnTo>
                  <a:pt x="987782" y="6365722"/>
                </a:lnTo>
                <a:lnTo>
                  <a:pt x="0" y="6336938"/>
                </a:lnTo>
                <a:lnTo>
                  <a:pt x="0" y="32372"/>
                </a:lnTo>
                <a:lnTo>
                  <a:pt x="157934" y="32797"/>
                </a:lnTo>
                <a:cubicBezTo>
                  <a:pt x="2047215" y="35779"/>
                  <a:pt x="4666218" y="0"/>
                  <a:pt x="6431319" y="0"/>
                </a:cubicBezTo>
                <a:cubicBezTo>
                  <a:pt x="6931382" y="30531"/>
                  <a:pt x="7288570" y="-1"/>
                  <a:pt x="7631470" y="30531"/>
                </a:cubicBezTo>
                <a:cubicBezTo>
                  <a:pt x="7736245" y="2096465"/>
                  <a:pt x="7655283" y="4971471"/>
                  <a:pt x="7560032" y="6274128"/>
                </a:cubicBezTo>
                <a:cubicBezTo>
                  <a:pt x="7551842" y="6434165"/>
                  <a:pt x="7558630" y="6381800"/>
                  <a:pt x="7394324" y="6402154"/>
                </a:cubicBezTo>
                <a:cubicBezTo>
                  <a:pt x="7335914" y="6404650"/>
                  <a:pt x="7246975" y="6405586"/>
                  <a:pt x="7142118" y="6405352"/>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1979858C-A26E-4B53-9728-5EC82E0E9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92712" flipH="1">
            <a:off x="6869718" y="475165"/>
            <a:ext cx="4895008" cy="5648873"/>
          </a:xfrm>
          <a:custGeom>
            <a:avLst/>
            <a:gdLst>
              <a:gd name="connsiteX0" fmla="*/ 1687022 w 4877237"/>
              <a:gd name="connsiteY0" fmla="*/ 50 h 5641553"/>
              <a:gd name="connsiteX1" fmla="*/ 3319184 w 4877237"/>
              <a:gd name="connsiteY1" fmla="*/ 163045 h 5641553"/>
              <a:gd name="connsiteX2" fmla="*/ 4549251 w 4877237"/>
              <a:gd name="connsiteY2" fmla="*/ 744232 h 5641553"/>
              <a:gd name="connsiteX3" fmla="*/ 4808645 w 4877237"/>
              <a:gd name="connsiteY3" fmla="*/ 1661203 h 5641553"/>
              <a:gd name="connsiteX4" fmla="*/ 4706820 w 4877237"/>
              <a:gd name="connsiteY4" fmla="*/ 4241530 h 5641553"/>
              <a:gd name="connsiteX5" fmla="*/ 3928223 w 4877237"/>
              <a:gd name="connsiteY5" fmla="*/ 5181317 h 5641553"/>
              <a:gd name="connsiteX6" fmla="*/ 3872846 w 4877237"/>
              <a:gd name="connsiteY6" fmla="*/ 5198795 h 5641553"/>
              <a:gd name="connsiteX7" fmla="*/ 3581829 w 4877237"/>
              <a:gd name="connsiteY7" fmla="*/ 5221985 h 5641553"/>
              <a:gd name="connsiteX8" fmla="*/ 3570634 w 4877237"/>
              <a:gd name="connsiteY8" fmla="*/ 5225757 h 5641553"/>
              <a:gd name="connsiteX9" fmla="*/ 3515258 w 4877237"/>
              <a:gd name="connsiteY9" fmla="*/ 5243754 h 5641553"/>
              <a:gd name="connsiteX10" fmla="*/ 3510127 w 4877237"/>
              <a:gd name="connsiteY10" fmla="*/ 5288400 h 5641553"/>
              <a:gd name="connsiteX11" fmla="*/ 3658238 w 4877237"/>
              <a:gd name="connsiteY11" fmla="*/ 5641549 h 5641553"/>
              <a:gd name="connsiteX12" fmla="*/ 2845674 w 4877237"/>
              <a:gd name="connsiteY12" fmla="*/ 5290843 h 5641553"/>
              <a:gd name="connsiteX13" fmla="*/ 2820308 w 4877237"/>
              <a:gd name="connsiteY13" fmla="*/ 5261823 h 5641553"/>
              <a:gd name="connsiteX14" fmla="*/ 2722542 w 4877237"/>
              <a:gd name="connsiteY14" fmla="*/ 5265294 h 5641553"/>
              <a:gd name="connsiteX15" fmla="*/ 1770504 w 4877237"/>
              <a:gd name="connsiteY15" fmla="*/ 5261011 h 5641553"/>
              <a:gd name="connsiteX16" fmla="*/ 815940 w 4877237"/>
              <a:gd name="connsiteY16" fmla="*/ 5009663 h 5641553"/>
              <a:gd name="connsiteX17" fmla="*/ 117267 w 4877237"/>
              <a:gd name="connsiteY17" fmla="*/ 3779919 h 5641553"/>
              <a:gd name="connsiteX18" fmla="*/ 1702 w 4877237"/>
              <a:gd name="connsiteY18" fmla="*/ 1784971 h 5641553"/>
              <a:gd name="connsiteX19" fmla="*/ 336804 w 4877237"/>
              <a:gd name="connsiteY19" fmla="*/ 369690 h 5641553"/>
              <a:gd name="connsiteX20" fmla="*/ 1687022 w 4877237"/>
              <a:gd name="connsiteY20" fmla="*/ 50 h 5641553"/>
              <a:gd name="connsiteX0" fmla="*/ 1687022 w 4877237"/>
              <a:gd name="connsiteY0" fmla="*/ 50 h 5641553"/>
              <a:gd name="connsiteX1" fmla="*/ 3319184 w 4877237"/>
              <a:gd name="connsiteY1" fmla="*/ 163045 h 5641553"/>
              <a:gd name="connsiteX2" fmla="*/ 4549251 w 4877237"/>
              <a:gd name="connsiteY2" fmla="*/ 744232 h 5641553"/>
              <a:gd name="connsiteX3" fmla="*/ 4808645 w 4877237"/>
              <a:gd name="connsiteY3" fmla="*/ 1661203 h 5641553"/>
              <a:gd name="connsiteX4" fmla="*/ 4706820 w 4877237"/>
              <a:gd name="connsiteY4" fmla="*/ 4241530 h 5641553"/>
              <a:gd name="connsiteX5" fmla="*/ 3928223 w 4877237"/>
              <a:gd name="connsiteY5" fmla="*/ 5181317 h 5641553"/>
              <a:gd name="connsiteX6" fmla="*/ 3872846 w 4877237"/>
              <a:gd name="connsiteY6" fmla="*/ 5198795 h 5641553"/>
              <a:gd name="connsiteX7" fmla="*/ 3581829 w 4877237"/>
              <a:gd name="connsiteY7" fmla="*/ 5221985 h 5641553"/>
              <a:gd name="connsiteX8" fmla="*/ 3515258 w 4877237"/>
              <a:gd name="connsiteY8" fmla="*/ 5243754 h 5641553"/>
              <a:gd name="connsiteX9" fmla="*/ 3510127 w 4877237"/>
              <a:gd name="connsiteY9" fmla="*/ 5288400 h 5641553"/>
              <a:gd name="connsiteX10" fmla="*/ 3658238 w 4877237"/>
              <a:gd name="connsiteY10" fmla="*/ 5641549 h 5641553"/>
              <a:gd name="connsiteX11" fmla="*/ 2845674 w 4877237"/>
              <a:gd name="connsiteY11" fmla="*/ 5290843 h 5641553"/>
              <a:gd name="connsiteX12" fmla="*/ 2820308 w 4877237"/>
              <a:gd name="connsiteY12" fmla="*/ 5261823 h 5641553"/>
              <a:gd name="connsiteX13" fmla="*/ 2722542 w 4877237"/>
              <a:gd name="connsiteY13" fmla="*/ 5265294 h 5641553"/>
              <a:gd name="connsiteX14" fmla="*/ 1770504 w 4877237"/>
              <a:gd name="connsiteY14" fmla="*/ 5261011 h 5641553"/>
              <a:gd name="connsiteX15" fmla="*/ 815940 w 4877237"/>
              <a:gd name="connsiteY15" fmla="*/ 5009663 h 5641553"/>
              <a:gd name="connsiteX16" fmla="*/ 117267 w 4877237"/>
              <a:gd name="connsiteY16" fmla="*/ 3779919 h 5641553"/>
              <a:gd name="connsiteX17" fmla="*/ 1702 w 4877237"/>
              <a:gd name="connsiteY17" fmla="*/ 1784971 h 5641553"/>
              <a:gd name="connsiteX18" fmla="*/ 336804 w 4877237"/>
              <a:gd name="connsiteY18" fmla="*/ 369690 h 5641553"/>
              <a:gd name="connsiteX19" fmla="*/ 1687022 w 4877237"/>
              <a:gd name="connsiteY19" fmla="*/ 50 h 5641553"/>
              <a:gd name="connsiteX0" fmla="*/ 1687022 w 4877237"/>
              <a:gd name="connsiteY0" fmla="*/ 50 h 5641553"/>
              <a:gd name="connsiteX1" fmla="*/ 3319184 w 4877237"/>
              <a:gd name="connsiteY1" fmla="*/ 163045 h 5641553"/>
              <a:gd name="connsiteX2" fmla="*/ 4549251 w 4877237"/>
              <a:gd name="connsiteY2" fmla="*/ 744232 h 5641553"/>
              <a:gd name="connsiteX3" fmla="*/ 4808645 w 4877237"/>
              <a:gd name="connsiteY3" fmla="*/ 1661203 h 5641553"/>
              <a:gd name="connsiteX4" fmla="*/ 4706820 w 4877237"/>
              <a:gd name="connsiteY4" fmla="*/ 4241530 h 5641553"/>
              <a:gd name="connsiteX5" fmla="*/ 3928223 w 4877237"/>
              <a:gd name="connsiteY5" fmla="*/ 5181317 h 5641553"/>
              <a:gd name="connsiteX6" fmla="*/ 3872846 w 4877237"/>
              <a:gd name="connsiteY6" fmla="*/ 5198795 h 5641553"/>
              <a:gd name="connsiteX7" fmla="*/ 3515258 w 4877237"/>
              <a:gd name="connsiteY7" fmla="*/ 5243754 h 5641553"/>
              <a:gd name="connsiteX8" fmla="*/ 3510127 w 4877237"/>
              <a:gd name="connsiteY8" fmla="*/ 5288400 h 5641553"/>
              <a:gd name="connsiteX9" fmla="*/ 3658238 w 4877237"/>
              <a:gd name="connsiteY9" fmla="*/ 5641549 h 5641553"/>
              <a:gd name="connsiteX10" fmla="*/ 2845674 w 4877237"/>
              <a:gd name="connsiteY10" fmla="*/ 5290843 h 5641553"/>
              <a:gd name="connsiteX11" fmla="*/ 2820308 w 4877237"/>
              <a:gd name="connsiteY11" fmla="*/ 5261823 h 5641553"/>
              <a:gd name="connsiteX12" fmla="*/ 2722542 w 4877237"/>
              <a:gd name="connsiteY12" fmla="*/ 5265294 h 5641553"/>
              <a:gd name="connsiteX13" fmla="*/ 1770504 w 4877237"/>
              <a:gd name="connsiteY13" fmla="*/ 5261011 h 5641553"/>
              <a:gd name="connsiteX14" fmla="*/ 815940 w 4877237"/>
              <a:gd name="connsiteY14" fmla="*/ 5009663 h 5641553"/>
              <a:gd name="connsiteX15" fmla="*/ 117267 w 4877237"/>
              <a:gd name="connsiteY15" fmla="*/ 3779919 h 5641553"/>
              <a:gd name="connsiteX16" fmla="*/ 1702 w 4877237"/>
              <a:gd name="connsiteY16" fmla="*/ 1784971 h 5641553"/>
              <a:gd name="connsiteX17" fmla="*/ 336804 w 4877237"/>
              <a:gd name="connsiteY17" fmla="*/ 369690 h 5641553"/>
              <a:gd name="connsiteX18" fmla="*/ 1687022 w 4877237"/>
              <a:gd name="connsiteY18" fmla="*/ 50 h 5641553"/>
              <a:gd name="connsiteX0" fmla="*/ 1687022 w 4877237"/>
              <a:gd name="connsiteY0" fmla="*/ 50 h 5641553"/>
              <a:gd name="connsiteX1" fmla="*/ 3319184 w 4877237"/>
              <a:gd name="connsiteY1" fmla="*/ 163045 h 5641553"/>
              <a:gd name="connsiteX2" fmla="*/ 4549251 w 4877237"/>
              <a:gd name="connsiteY2" fmla="*/ 744232 h 5641553"/>
              <a:gd name="connsiteX3" fmla="*/ 4808645 w 4877237"/>
              <a:gd name="connsiteY3" fmla="*/ 1661203 h 5641553"/>
              <a:gd name="connsiteX4" fmla="*/ 4706820 w 4877237"/>
              <a:gd name="connsiteY4" fmla="*/ 4241530 h 5641553"/>
              <a:gd name="connsiteX5" fmla="*/ 3928223 w 4877237"/>
              <a:gd name="connsiteY5" fmla="*/ 5181317 h 5641553"/>
              <a:gd name="connsiteX6" fmla="*/ 3515258 w 4877237"/>
              <a:gd name="connsiteY6" fmla="*/ 5243754 h 5641553"/>
              <a:gd name="connsiteX7" fmla="*/ 3510127 w 4877237"/>
              <a:gd name="connsiteY7" fmla="*/ 5288400 h 5641553"/>
              <a:gd name="connsiteX8" fmla="*/ 3658238 w 4877237"/>
              <a:gd name="connsiteY8" fmla="*/ 5641549 h 5641553"/>
              <a:gd name="connsiteX9" fmla="*/ 2845674 w 4877237"/>
              <a:gd name="connsiteY9" fmla="*/ 5290843 h 5641553"/>
              <a:gd name="connsiteX10" fmla="*/ 2820308 w 4877237"/>
              <a:gd name="connsiteY10" fmla="*/ 5261823 h 5641553"/>
              <a:gd name="connsiteX11" fmla="*/ 2722542 w 4877237"/>
              <a:gd name="connsiteY11" fmla="*/ 5265294 h 5641553"/>
              <a:gd name="connsiteX12" fmla="*/ 1770504 w 4877237"/>
              <a:gd name="connsiteY12" fmla="*/ 5261011 h 5641553"/>
              <a:gd name="connsiteX13" fmla="*/ 815940 w 4877237"/>
              <a:gd name="connsiteY13" fmla="*/ 5009663 h 5641553"/>
              <a:gd name="connsiteX14" fmla="*/ 117267 w 4877237"/>
              <a:gd name="connsiteY14" fmla="*/ 3779919 h 5641553"/>
              <a:gd name="connsiteX15" fmla="*/ 1702 w 4877237"/>
              <a:gd name="connsiteY15" fmla="*/ 1784971 h 5641553"/>
              <a:gd name="connsiteX16" fmla="*/ 336804 w 4877237"/>
              <a:gd name="connsiteY16" fmla="*/ 369690 h 5641553"/>
              <a:gd name="connsiteX17" fmla="*/ 1687022 w 4877237"/>
              <a:gd name="connsiteY17" fmla="*/ 50 h 5641553"/>
              <a:gd name="connsiteX0" fmla="*/ 1686519 w 4876734"/>
              <a:gd name="connsiteY0" fmla="*/ 7370 h 5648873"/>
              <a:gd name="connsiteX1" fmla="*/ 3318681 w 4876734"/>
              <a:gd name="connsiteY1" fmla="*/ 170365 h 5648873"/>
              <a:gd name="connsiteX2" fmla="*/ 4548748 w 4876734"/>
              <a:gd name="connsiteY2" fmla="*/ 751552 h 5648873"/>
              <a:gd name="connsiteX3" fmla="*/ 4808142 w 4876734"/>
              <a:gd name="connsiteY3" fmla="*/ 1668523 h 5648873"/>
              <a:gd name="connsiteX4" fmla="*/ 4706317 w 4876734"/>
              <a:gd name="connsiteY4" fmla="*/ 4248850 h 5648873"/>
              <a:gd name="connsiteX5" fmla="*/ 3927720 w 4876734"/>
              <a:gd name="connsiteY5" fmla="*/ 5188637 h 5648873"/>
              <a:gd name="connsiteX6" fmla="*/ 3514755 w 4876734"/>
              <a:gd name="connsiteY6" fmla="*/ 5251074 h 5648873"/>
              <a:gd name="connsiteX7" fmla="*/ 3509624 w 4876734"/>
              <a:gd name="connsiteY7" fmla="*/ 5295720 h 5648873"/>
              <a:gd name="connsiteX8" fmla="*/ 3657735 w 4876734"/>
              <a:gd name="connsiteY8" fmla="*/ 5648869 h 5648873"/>
              <a:gd name="connsiteX9" fmla="*/ 2845171 w 4876734"/>
              <a:gd name="connsiteY9" fmla="*/ 5298163 h 5648873"/>
              <a:gd name="connsiteX10" fmla="*/ 2819805 w 4876734"/>
              <a:gd name="connsiteY10" fmla="*/ 5269143 h 5648873"/>
              <a:gd name="connsiteX11" fmla="*/ 2722039 w 4876734"/>
              <a:gd name="connsiteY11" fmla="*/ 5272614 h 5648873"/>
              <a:gd name="connsiteX12" fmla="*/ 1770001 w 4876734"/>
              <a:gd name="connsiteY12" fmla="*/ 5268331 h 5648873"/>
              <a:gd name="connsiteX13" fmla="*/ 815437 w 4876734"/>
              <a:gd name="connsiteY13" fmla="*/ 5016983 h 5648873"/>
              <a:gd name="connsiteX14" fmla="*/ 116764 w 4876734"/>
              <a:gd name="connsiteY14" fmla="*/ 3787239 h 5648873"/>
              <a:gd name="connsiteX15" fmla="*/ 1199 w 4876734"/>
              <a:gd name="connsiteY15" fmla="*/ 1792291 h 5648873"/>
              <a:gd name="connsiteX16" fmla="*/ 445748 w 4876734"/>
              <a:gd name="connsiteY16" fmla="*/ 411323 h 5648873"/>
              <a:gd name="connsiteX17" fmla="*/ 1686519 w 4876734"/>
              <a:gd name="connsiteY17" fmla="*/ 7370 h 5648873"/>
              <a:gd name="connsiteX0" fmla="*/ 1686519 w 4876734"/>
              <a:gd name="connsiteY0" fmla="*/ 7370 h 5648873"/>
              <a:gd name="connsiteX1" fmla="*/ 3318681 w 4876734"/>
              <a:gd name="connsiteY1" fmla="*/ 170365 h 5648873"/>
              <a:gd name="connsiteX2" fmla="*/ 4548748 w 4876734"/>
              <a:gd name="connsiteY2" fmla="*/ 751552 h 5648873"/>
              <a:gd name="connsiteX3" fmla="*/ 4808142 w 4876734"/>
              <a:gd name="connsiteY3" fmla="*/ 1668523 h 5648873"/>
              <a:gd name="connsiteX4" fmla="*/ 4706317 w 4876734"/>
              <a:gd name="connsiteY4" fmla="*/ 4248850 h 5648873"/>
              <a:gd name="connsiteX5" fmla="*/ 3927720 w 4876734"/>
              <a:gd name="connsiteY5" fmla="*/ 5188637 h 5648873"/>
              <a:gd name="connsiteX6" fmla="*/ 3514755 w 4876734"/>
              <a:gd name="connsiteY6" fmla="*/ 5251074 h 5648873"/>
              <a:gd name="connsiteX7" fmla="*/ 3509624 w 4876734"/>
              <a:gd name="connsiteY7" fmla="*/ 5295720 h 5648873"/>
              <a:gd name="connsiteX8" fmla="*/ 3657735 w 4876734"/>
              <a:gd name="connsiteY8" fmla="*/ 5648869 h 5648873"/>
              <a:gd name="connsiteX9" fmla="*/ 2845171 w 4876734"/>
              <a:gd name="connsiteY9" fmla="*/ 5298163 h 5648873"/>
              <a:gd name="connsiteX10" fmla="*/ 2819805 w 4876734"/>
              <a:gd name="connsiteY10" fmla="*/ 5269143 h 5648873"/>
              <a:gd name="connsiteX11" fmla="*/ 2722039 w 4876734"/>
              <a:gd name="connsiteY11" fmla="*/ 5272614 h 5648873"/>
              <a:gd name="connsiteX12" fmla="*/ 1770001 w 4876734"/>
              <a:gd name="connsiteY12" fmla="*/ 5268331 h 5648873"/>
              <a:gd name="connsiteX13" fmla="*/ 815437 w 4876734"/>
              <a:gd name="connsiteY13" fmla="*/ 5016983 h 5648873"/>
              <a:gd name="connsiteX14" fmla="*/ 91972 w 4876734"/>
              <a:gd name="connsiteY14" fmla="*/ 3785123 h 5648873"/>
              <a:gd name="connsiteX15" fmla="*/ 1199 w 4876734"/>
              <a:gd name="connsiteY15" fmla="*/ 1792291 h 5648873"/>
              <a:gd name="connsiteX16" fmla="*/ 445748 w 4876734"/>
              <a:gd name="connsiteY16" fmla="*/ 411323 h 5648873"/>
              <a:gd name="connsiteX17" fmla="*/ 1686519 w 4876734"/>
              <a:gd name="connsiteY17" fmla="*/ 7370 h 5648873"/>
              <a:gd name="connsiteX0" fmla="*/ 1686519 w 4876734"/>
              <a:gd name="connsiteY0" fmla="*/ 7370 h 5648873"/>
              <a:gd name="connsiteX1" fmla="*/ 3318681 w 4876734"/>
              <a:gd name="connsiteY1" fmla="*/ 170365 h 5648873"/>
              <a:gd name="connsiteX2" fmla="*/ 4548748 w 4876734"/>
              <a:gd name="connsiteY2" fmla="*/ 751552 h 5648873"/>
              <a:gd name="connsiteX3" fmla="*/ 4808142 w 4876734"/>
              <a:gd name="connsiteY3" fmla="*/ 1668523 h 5648873"/>
              <a:gd name="connsiteX4" fmla="*/ 4706317 w 4876734"/>
              <a:gd name="connsiteY4" fmla="*/ 4248850 h 5648873"/>
              <a:gd name="connsiteX5" fmla="*/ 3927720 w 4876734"/>
              <a:gd name="connsiteY5" fmla="*/ 5188637 h 5648873"/>
              <a:gd name="connsiteX6" fmla="*/ 3514755 w 4876734"/>
              <a:gd name="connsiteY6" fmla="*/ 5251074 h 5648873"/>
              <a:gd name="connsiteX7" fmla="*/ 3509624 w 4876734"/>
              <a:gd name="connsiteY7" fmla="*/ 5295720 h 5648873"/>
              <a:gd name="connsiteX8" fmla="*/ 3657735 w 4876734"/>
              <a:gd name="connsiteY8" fmla="*/ 5648869 h 5648873"/>
              <a:gd name="connsiteX9" fmla="*/ 2845171 w 4876734"/>
              <a:gd name="connsiteY9" fmla="*/ 5298163 h 5648873"/>
              <a:gd name="connsiteX10" fmla="*/ 2819805 w 4876734"/>
              <a:gd name="connsiteY10" fmla="*/ 5269143 h 5648873"/>
              <a:gd name="connsiteX11" fmla="*/ 2722039 w 4876734"/>
              <a:gd name="connsiteY11" fmla="*/ 5272614 h 5648873"/>
              <a:gd name="connsiteX12" fmla="*/ 1770001 w 4876734"/>
              <a:gd name="connsiteY12" fmla="*/ 5268331 h 5648873"/>
              <a:gd name="connsiteX13" fmla="*/ 815437 w 4876734"/>
              <a:gd name="connsiteY13" fmla="*/ 5016983 h 5648873"/>
              <a:gd name="connsiteX14" fmla="*/ 91972 w 4876734"/>
              <a:gd name="connsiteY14" fmla="*/ 3785123 h 5648873"/>
              <a:gd name="connsiteX15" fmla="*/ 1199 w 4876734"/>
              <a:gd name="connsiteY15" fmla="*/ 1792291 h 5648873"/>
              <a:gd name="connsiteX16" fmla="*/ 445748 w 4876734"/>
              <a:gd name="connsiteY16" fmla="*/ 411323 h 5648873"/>
              <a:gd name="connsiteX17" fmla="*/ 1686519 w 4876734"/>
              <a:gd name="connsiteY17" fmla="*/ 7370 h 5648873"/>
              <a:gd name="connsiteX0" fmla="*/ 1686519 w 4876734"/>
              <a:gd name="connsiteY0" fmla="*/ 7370 h 5648873"/>
              <a:gd name="connsiteX1" fmla="*/ 3318681 w 4876734"/>
              <a:gd name="connsiteY1" fmla="*/ 170365 h 5648873"/>
              <a:gd name="connsiteX2" fmla="*/ 4548748 w 4876734"/>
              <a:gd name="connsiteY2" fmla="*/ 751552 h 5648873"/>
              <a:gd name="connsiteX3" fmla="*/ 4808142 w 4876734"/>
              <a:gd name="connsiteY3" fmla="*/ 1668523 h 5648873"/>
              <a:gd name="connsiteX4" fmla="*/ 4706317 w 4876734"/>
              <a:gd name="connsiteY4" fmla="*/ 4248850 h 5648873"/>
              <a:gd name="connsiteX5" fmla="*/ 3927720 w 4876734"/>
              <a:gd name="connsiteY5" fmla="*/ 5188637 h 5648873"/>
              <a:gd name="connsiteX6" fmla="*/ 3514755 w 4876734"/>
              <a:gd name="connsiteY6" fmla="*/ 5251074 h 5648873"/>
              <a:gd name="connsiteX7" fmla="*/ 3509624 w 4876734"/>
              <a:gd name="connsiteY7" fmla="*/ 5295720 h 5648873"/>
              <a:gd name="connsiteX8" fmla="*/ 3657735 w 4876734"/>
              <a:gd name="connsiteY8" fmla="*/ 5648869 h 5648873"/>
              <a:gd name="connsiteX9" fmla="*/ 2845171 w 4876734"/>
              <a:gd name="connsiteY9" fmla="*/ 5298163 h 5648873"/>
              <a:gd name="connsiteX10" fmla="*/ 2819805 w 4876734"/>
              <a:gd name="connsiteY10" fmla="*/ 5269143 h 5648873"/>
              <a:gd name="connsiteX11" fmla="*/ 2722039 w 4876734"/>
              <a:gd name="connsiteY11" fmla="*/ 5272614 h 5648873"/>
              <a:gd name="connsiteX12" fmla="*/ 1770001 w 4876734"/>
              <a:gd name="connsiteY12" fmla="*/ 5268331 h 5648873"/>
              <a:gd name="connsiteX13" fmla="*/ 815437 w 4876734"/>
              <a:gd name="connsiteY13" fmla="*/ 5016983 h 5648873"/>
              <a:gd name="connsiteX14" fmla="*/ 91972 w 4876734"/>
              <a:gd name="connsiteY14" fmla="*/ 3785123 h 5648873"/>
              <a:gd name="connsiteX15" fmla="*/ 1199 w 4876734"/>
              <a:gd name="connsiteY15" fmla="*/ 1792291 h 5648873"/>
              <a:gd name="connsiteX16" fmla="*/ 445748 w 4876734"/>
              <a:gd name="connsiteY16" fmla="*/ 411323 h 5648873"/>
              <a:gd name="connsiteX17" fmla="*/ 1686519 w 4876734"/>
              <a:gd name="connsiteY17" fmla="*/ 7370 h 5648873"/>
              <a:gd name="connsiteX0" fmla="*/ 1686519 w 4876734"/>
              <a:gd name="connsiteY0" fmla="*/ 7370 h 5648873"/>
              <a:gd name="connsiteX1" fmla="*/ 3318681 w 4876734"/>
              <a:gd name="connsiteY1" fmla="*/ 170365 h 5648873"/>
              <a:gd name="connsiteX2" fmla="*/ 4548748 w 4876734"/>
              <a:gd name="connsiteY2" fmla="*/ 751552 h 5648873"/>
              <a:gd name="connsiteX3" fmla="*/ 4808142 w 4876734"/>
              <a:gd name="connsiteY3" fmla="*/ 1668523 h 5648873"/>
              <a:gd name="connsiteX4" fmla="*/ 4706317 w 4876734"/>
              <a:gd name="connsiteY4" fmla="*/ 4248850 h 5648873"/>
              <a:gd name="connsiteX5" fmla="*/ 3927720 w 4876734"/>
              <a:gd name="connsiteY5" fmla="*/ 5188637 h 5648873"/>
              <a:gd name="connsiteX6" fmla="*/ 3514755 w 4876734"/>
              <a:gd name="connsiteY6" fmla="*/ 5251074 h 5648873"/>
              <a:gd name="connsiteX7" fmla="*/ 3509624 w 4876734"/>
              <a:gd name="connsiteY7" fmla="*/ 5295720 h 5648873"/>
              <a:gd name="connsiteX8" fmla="*/ 3657735 w 4876734"/>
              <a:gd name="connsiteY8" fmla="*/ 5648869 h 5648873"/>
              <a:gd name="connsiteX9" fmla="*/ 2845171 w 4876734"/>
              <a:gd name="connsiteY9" fmla="*/ 5298163 h 5648873"/>
              <a:gd name="connsiteX10" fmla="*/ 2819805 w 4876734"/>
              <a:gd name="connsiteY10" fmla="*/ 5269143 h 5648873"/>
              <a:gd name="connsiteX11" fmla="*/ 1770001 w 4876734"/>
              <a:gd name="connsiteY11" fmla="*/ 5268331 h 5648873"/>
              <a:gd name="connsiteX12" fmla="*/ 815437 w 4876734"/>
              <a:gd name="connsiteY12" fmla="*/ 5016983 h 5648873"/>
              <a:gd name="connsiteX13" fmla="*/ 91972 w 4876734"/>
              <a:gd name="connsiteY13" fmla="*/ 3785123 h 5648873"/>
              <a:gd name="connsiteX14" fmla="*/ 1199 w 4876734"/>
              <a:gd name="connsiteY14" fmla="*/ 1792291 h 5648873"/>
              <a:gd name="connsiteX15" fmla="*/ 445748 w 4876734"/>
              <a:gd name="connsiteY15" fmla="*/ 411323 h 5648873"/>
              <a:gd name="connsiteX16" fmla="*/ 1686519 w 4876734"/>
              <a:gd name="connsiteY16" fmla="*/ 7370 h 5648873"/>
              <a:gd name="connsiteX0" fmla="*/ 1686519 w 4876734"/>
              <a:gd name="connsiteY0" fmla="*/ 7370 h 5648873"/>
              <a:gd name="connsiteX1" fmla="*/ 3318681 w 4876734"/>
              <a:gd name="connsiteY1" fmla="*/ 170365 h 5648873"/>
              <a:gd name="connsiteX2" fmla="*/ 4548748 w 4876734"/>
              <a:gd name="connsiteY2" fmla="*/ 751552 h 5648873"/>
              <a:gd name="connsiteX3" fmla="*/ 4808142 w 4876734"/>
              <a:gd name="connsiteY3" fmla="*/ 1668523 h 5648873"/>
              <a:gd name="connsiteX4" fmla="*/ 4706317 w 4876734"/>
              <a:gd name="connsiteY4" fmla="*/ 4248850 h 5648873"/>
              <a:gd name="connsiteX5" fmla="*/ 3927720 w 4876734"/>
              <a:gd name="connsiteY5" fmla="*/ 5188637 h 5648873"/>
              <a:gd name="connsiteX6" fmla="*/ 3514755 w 4876734"/>
              <a:gd name="connsiteY6" fmla="*/ 5251074 h 5648873"/>
              <a:gd name="connsiteX7" fmla="*/ 3509624 w 4876734"/>
              <a:gd name="connsiteY7" fmla="*/ 5295720 h 5648873"/>
              <a:gd name="connsiteX8" fmla="*/ 3657735 w 4876734"/>
              <a:gd name="connsiteY8" fmla="*/ 5648869 h 5648873"/>
              <a:gd name="connsiteX9" fmla="*/ 2845171 w 4876734"/>
              <a:gd name="connsiteY9" fmla="*/ 5298163 h 5648873"/>
              <a:gd name="connsiteX10" fmla="*/ 2819805 w 4876734"/>
              <a:gd name="connsiteY10" fmla="*/ 5269143 h 5648873"/>
              <a:gd name="connsiteX11" fmla="*/ 1868109 w 4876734"/>
              <a:gd name="connsiteY11" fmla="*/ 5289191 h 5648873"/>
              <a:gd name="connsiteX12" fmla="*/ 815437 w 4876734"/>
              <a:gd name="connsiteY12" fmla="*/ 5016983 h 5648873"/>
              <a:gd name="connsiteX13" fmla="*/ 91972 w 4876734"/>
              <a:gd name="connsiteY13" fmla="*/ 3785123 h 5648873"/>
              <a:gd name="connsiteX14" fmla="*/ 1199 w 4876734"/>
              <a:gd name="connsiteY14" fmla="*/ 1792291 h 5648873"/>
              <a:gd name="connsiteX15" fmla="*/ 445748 w 4876734"/>
              <a:gd name="connsiteY15" fmla="*/ 411323 h 5648873"/>
              <a:gd name="connsiteX16" fmla="*/ 1686519 w 4876734"/>
              <a:gd name="connsiteY16" fmla="*/ 7370 h 5648873"/>
              <a:gd name="connsiteX0" fmla="*/ 1686519 w 4876734"/>
              <a:gd name="connsiteY0" fmla="*/ 7370 h 5648873"/>
              <a:gd name="connsiteX1" fmla="*/ 3318681 w 4876734"/>
              <a:gd name="connsiteY1" fmla="*/ 170365 h 5648873"/>
              <a:gd name="connsiteX2" fmla="*/ 4548748 w 4876734"/>
              <a:gd name="connsiteY2" fmla="*/ 751552 h 5648873"/>
              <a:gd name="connsiteX3" fmla="*/ 4808142 w 4876734"/>
              <a:gd name="connsiteY3" fmla="*/ 1668523 h 5648873"/>
              <a:gd name="connsiteX4" fmla="*/ 4706317 w 4876734"/>
              <a:gd name="connsiteY4" fmla="*/ 4248850 h 5648873"/>
              <a:gd name="connsiteX5" fmla="*/ 3927720 w 4876734"/>
              <a:gd name="connsiteY5" fmla="*/ 5188637 h 5648873"/>
              <a:gd name="connsiteX6" fmla="*/ 3514755 w 4876734"/>
              <a:gd name="connsiteY6" fmla="*/ 5251074 h 5648873"/>
              <a:gd name="connsiteX7" fmla="*/ 3509624 w 4876734"/>
              <a:gd name="connsiteY7" fmla="*/ 5295720 h 5648873"/>
              <a:gd name="connsiteX8" fmla="*/ 3657735 w 4876734"/>
              <a:gd name="connsiteY8" fmla="*/ 5648869 h 5648873"/>
              <a:gd name="connsiteX9" fmla="*/ 2845171 w 4876734"/>
              <a:gd name="connsiteY9" fmla="*/ 5298163 h 5648873"/>
              <a:gd name="connsiteX10" fmla="*/ 2819805 w 4876734"/>
              <a:gd name="connsiteY10" fmla="*/ 5269143 h 5648873"/>
              <a:gd name="connsiteX11" fmla="*/ 1868109 w 4876734"/>
              <a:gd name="connsiteY11" fmla="*/ 5289191 h 5648873"/>
              <a:gd name="connsiteX12" fmla="*/ 808332 w 4876734"/>
              <a:gd name="connsiteY12" fmla="*/ 4953947 h 5648873"/>
              <a:gd name="connsiteX13" fmla="*/ 91972 w 4876734"/>
              <a:gd name="connsiteY13" fmla="*/ 3785123 h 5648873"/>
              <a:gd name="connsiteX14" fmla="*/ 1199 w 4876734"/>
              <a:gd name="connsiteY14" fmla="*/ 1792291 h 5648873"/>
              <a:gd name="connsiteX15" fmla="*/ 445748 w 4876734"/>
              <a:gd name="connsiteY15" fmla="*/ 411323 h 5648873"/>
              <a:gd name="connsiteX16" fmla="*/ 1686519 w 4876734"/>
              <a:gd name="connsiteY16" fmla="*/ 7370 h 5648873"/>
              <a:gd name="connsiteX0" fmla="*/ 1686519 w 4895008"/>
              <a:gd name="connsiteY0" fmla="*/ 7370 h 5648873"/>
              <a:gd name="connsiteX1" fmla="*/ 3318681 w 4895008"/>
              <a:gd name="connsiteY1" fmla="*/ 170365 h 5648873"/>
              <a:gd name="connsiteX2" fmla="*/ 4548748 w 4895008"/>
              <a:gd name="connsiteY2" fmla="*/ 751552 h 5648873"/>
              <a:gd name="connsiteX3" fmla="*/ 4808142 w 4895008"/>
              <a:gd name="connsiteY3" fmla="*/ 1668523 h 5648873"/>
              <a:gd name="connsiteX4" fmla="*/ 4706317 w 4895008"/>
              <a:gd name="connsiteY4" fmla="*/ 4248850 h 5648873"/>
              <a:gd name="connsiteX5" fmla="*/ 3514755 w 4895008"/>
              <a:gd name="connsiteY5" fmla="*/ 5251074 h 5648873"/>
              <a:gd name="connsiteX6" fmla="*/ 3509624 w 4895008"/>
              <a:gd name="connsiteY6" fmla="*/ 5295720 h 5648873"/>
              <a:gd name="connsiteX7" fmla="*/ 3657735 w 4895008"/>
              <a:gd name="connsiteY7" fmla="*/ 5648869 h 5648873"/>
              <a:gd name="connsiteX8" fmla="*/ 2845171 w 4895008"/>
              <a:gd name="connsiteY8" fmla="*/ 5298163 h 5648873"/>
              <a:gd name="connsiteX9" fmla="*/ 2819805 w 4895008"/>
              <a:gd name="connsiteY9" fmla="*/ 5269143 h 5648873"/>
              <a:gd name="connsiteX10" fmla="*/ 1868109 w 4895008"/>
              <a:gd name="connsiteY10" fmla="*/ 5289191 h 5648873"/>
              <a:gd name="connsiteX11" fmla="*/ 808332 w 4895008"/>
              <a:gd name="connsiteY11" fmla="*/ 4953947 h 5648873"/>
              <a:gd name="connsiteX12" fmla="*/ 91972 w 4895008"/>
              <a:gd name="connsiteY12" fmla="*/ 3785123 h 5648873"/>
              <a:gd name="connsiteX13" fmla="*/ 1199 w 4895008"/>
              <a:gd name="connsiteY13" fmla="*/ 1792291 h 5648873"/>
              <a:gd name="connsiteX14" fmla="*/ 445748 w 4895008"/>
              <a:gd name="connsiteY14" fmla="*/ 411323 h 5648873"/>
              <a:gd name="connsiteX15" fmla="*/ 1686519 w 4895008"/>
              <a:gd name="connsiteY15" fmla="*/ 7370 h 5648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95008" h="5648873">
                <a:moveTo>
                  <a:pt x="1686519" y="7370"/>
                </a:moveTo>
                <a:cubicBezTo>
                  <a:pt x="2165341" y="-32790"/>
                  <a:pt x="2948273" y="101042"/>
                  <a:pt x="3318681" y="170365"/>
                </a:cubicBezTo>
                <a:cubicBezTo>
                  <a:pt x="4323032" y="354108"/>
                  <a:pt x="4382005" y="411920"/>
                  <a:pt x="4548748" y="751552"/>
                </a:cubicBezTo>
                <a:cubicBezTo>
                  <a:pt x="4697049" y="1163453"/>
                  <a:pt x="4708493" y="1199701"/>
                  <a:pt x="4808142" y="1668523"/>
                </a:cubicBezTo>
                <a:cubicBezTo>
                  <a:pt x="4948374" y="2755090"/>
                  <a:pt x="4921881" y="3651758"/>
                  <a:pt x="4706317" y="4248850"/>
                </a:cubicBezTo>
                <a:cubicBezTo>
                  <a:pt x="4490753" y="4845942"/>
                  <a:pt x="3714204" y="5076596"/>
                  <a:pt x="3514755" y="5251074"/>
                </a:cubicBezTo>
                <a:lnTo>
                  <a:pt x="3509624" y="5295720"/>
                </a:lnTo>
                <a:cubicBezTo>
                  <a:pt x="3554663" y="5575558"/>
                  <a:pt x="3702470" y="5648392"/>
                  <a:pt x="3657735" y="5648869"/>
                </a:cubicBezTo>
                <a:cubicBezTo>
                  <a:pt x="3549823" y="5650021"/>
                  <a:pt x="3002334" y="5450329"/>
                  <a:pt x="2845171" y="5298163"/>
                </a:cubicBezTo>
                <a:lnTo>
                  <a:pt x="2819805" y="5269143"/>
                </a:lnTo>
                <a:cubicBezTo>
                  <a:pt x="2502573" y="5275826"/>
                  <a:pt x="2203354" y="5341724"/>
                  <a:pt x="1868109" y="5289191"/>
                </a:cubicBezTo>
                <a:cubicBezTo>
                  <a:pt x="1532864" y="5236658"/>
                  <a:pt x="1104355" y="5204625"/>
                  <a:pt x="808332" y="4953947"/>
                </a:cubicBezTo>
                <a:cubicBezTo>
                  <a:pt x="512309" y="4703269"/>
                  <a:pt x="308594" y="4469411"/>
                  <a:pt x="91972" y="3785123"/>
                </a:cubicBezTo>
                <a:cubicBezTo>
                  <a:pt x="-34378" y="3125130"/>
                  <a:pt x="8985" y="2549529"/>
                  <a:pt x="1199" y="1792291"/>
                </a:cubicBezTo>
                <a:cubicBezTo>
                  <a:pt x="-23043" y="890799"/>
                  <a:pt x="327087" y="612546"/>
                  <a:pt x="445748" y="411323"/>
                </a:cubicBezTo>
                <a:cubicBezTo>
                  <a:pt x="628194" y="125556"/>
                  <a:pt x="1207697" y="47530"/>
                  <a:pt x="1686519" y="7370"/>
                </a:cubicBezTo>
                <a:close/>
              </a:path>
            </a:pathLst>
          </a:cu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6">
            <a:extLst>
              <a:ext uri="{FF2B5EF4-FFF2-40B4-BE49-F238E27FC236}">
                <a16:creationId xmlns:a16="http://schemas.microsoft.com/office/drawing/2014/main" id="{3F73B9C9-A160-4E92-89A0-667A53CD7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92712" flipH="1">
            <a:off x="6891488" y="428517"/>
            <a:ext cx="4895008" cy="5648873"/>
          </a:xfrm>
          <a:custGeom>
            <a:avLst/>
            <a:gdLst>
              <a:gd name="connsiteX0" fmla="*/ 1687022 w 4877237"/>
              <a:gd name="connsiteY0" fmla="*/ 50 h 5641553"/>
              <a:gd name="connsiteX1" fmla="*/ 3319184 w 4877237"/>
              <a:gd name="connsiteY1" fmla="*/ 163045 h 5641553"/>
              <a:gd name="connsiteX2" fmla="*/ 4549251 w 4877237"/>
              <a:gd name="connsiteY2" fmla="*/ 744232 h 5641553"/>
              <a:gd name="connsiteX3" fmla="*/ 4808645 w 4877237"/>
              <a:gd name="connsiteY3" fmla="*/ 1661203 h 5641553"/>
              <a:gd name="connsiteX4" fmla="*/ 4706820 w 4877237"/>
              <a:gd name="connsiteY4" fmla="*/ 4241530 h 5641553"/>
              <a:gd name="connsiteX5" fmla="*/ 3928223 w 4877237"/>
              <a:gd name="connsiteY5" fmla="*/ 5181317 h 5641553"/>
              <a:gd name="connsiteX6" fmla="*/ 3872846 w 4877237"/>
              <a:gd name="connsiteY6" fmla="*/ 5198795 h 5641553"/>
              <a:gd name="connsiteX7" fmla="*/ 3581829 w 4877237"/>
              <a:gd name="connsiteY7" fmla="*/ 5221985 h 5641553"/>
              <a:gd name="connsiteX8" fmla="*/ 3570634 w 4877237"/>
              <a:gd name="connsiteY8" fmla="*/ 5225757 h 5641553"/>
              <a:gd name="connsiteX9" fmla="*/ 3515258 w 4877237"/>
              <a:gd name="connsiteY9" fmla="*/ 5243754 h 5641553"/>
              <a:gd name="connsiteX10" fmla="*/ 3510127 w 4877237"/>
              <a:gd name="connsiteY10" fmla="*/ 5288400 h 5641553"/>
              <a:gd name="connsiteX11" fmla="*/ 3658238 w 4877237"/>
              <a:gd name="connsiteY11" fmla="*/ 5641549 h 5641553"/>
              <a:gd name="connsiteX12" fmla="*/ 2845674 w 4877237"/>
              <a:gd name="connsiteY12" fmla="*/ 5290843 h 5641553"/>
              <a:gd name="connsiteX13" fmla="*/ 2820308 w 4877237"/>
              <a:gd name="connsiteY13" fmla="*/ 5261823 h 5641553"/>
              <a:gd name="connsiteX14" fmla="*/ 2722542 w 4877237"/>
              <a:gd name="connsiteY14" fmla="*/ 5265294 h 5641553"/>
              <a:gd name="connsiteX15" fmla="*/ 1770504 w 4877237"/>
              <a:gd name="connsiteY15" fmla="*/ 5261011 h 5641553"/>
              <a:gd name="connsiteX16" fmla="*/ 815940 w 4877237"/>
              <a:gd name="connsiteY16" fmla="*/ 5009663 h 5641553"/>
              <a:gd name="connsiteX17" fmla="*/ 117267 w 4877237"/>
              <a:gd name="connsiteY17" fmla="*/ 3779919 h 5641553"/>
              <a:gd name="connsiteX18" fmla="*/ 1702 w 4877237"/>
              <a:gd name="connsiteY18" fmla="*/ 1784971 h 5641553"/>
              <a:gd name="connsiteX19" fmla="*/ 336804 w 4877237"/>
              <a:gd name="connsiteY19" fmla="*/ 369690 h 5641553"/>
              <a:gd name="connsiteX20" fmla="*/ 1687022 w 4877237"/>
              <a:gd name="connsiteY20" fmla="*/ 50 h 5641553"/>
              <a:gd name="connsiteX0" fmla="*/ 1687022 w 4877237"/>
              <a:gd name="connsiteY0" fmla="*/ 50 h 5641553"/>
              <a:gd name="connsiteX1" fmla="*/ 3319184 w 4877237"/>
              <a:gd name="connsiteY1" fmla="*/ 163045 h 5641553"/>
              <a:gd name="connsiteX2" fmla="*/ 4549251 w 4877237"/>
              <a:gd name="connsiteY2" fmla="*/ 744232 h 5641553"/>
              <a:gd name="connsiteX3" fmla="*/ 4808645 w 4877237"/>
              <a:gd name="connsiteY3" fmla="*/ 1661203 h 5641553"/>
              <a:gd name="connsiteX4" fmla="*/ 4706820 w 4877237"/>
              <a:gd name="connsiteY4" fmla="*/ 4241530 h 5641553"/>
              <a:gd name="connsiteX5" fmla="*/ 3928223 w 4877237"/>
              <a:gd name="connsiteY5" fmla="*/ 5181317 h 5641553"/>
              <a:gd name="connsiteX6" fmla="*/ 3872846 w 4877237"/>
              <a:gd name="connsiteY6" fmla="*/ 5198795 h 5641553"/>
              <a:gd name="connsiteX7" fmla="*/ 3581829 w 4877237"/>
              <a:gd name="connsiteY7" fmla="*/ 5221985 h 5641553"/>
              <a:gd name="connsiteX8" fmla="*/ 3515258 w 4877237"/>
              <a:gd name="connsiteY8" fmla="*/ 5243754 h 5641553"/>
              <a:gd name="connsiteX9" fmla="*/ 3510127 w 4877237"/>
              <a:gd name="connsiteY9" fmla="*/ 5288400 h 5641553"/>
              <a:gd name="connsiteX10" fmla="*/ 3658238 w 4877237"/>
              <a:gd name="connsiteY10" fmla="*/ 5641549 h 5641553"/>
              <a:gd name="connsiteX11" fmla="*/ 2845674 w 4877237"/>
              <a:gd name="connsiteY11" fmla="*/ 5290843 h 5641553"/>
              <a:gd name="connsiteX12" fmla="*/ 2820308 w 4877237"/>
              <a:gd name="connsiteY12" fmla="*/ 5261823 h 5641553"/>
              <a:gd name="connsiteX13" fmla="*/ 2722542 w 4877237"/>
              <a:gd name="connsiteY13" fmla="*/ 5265294 h 5641553"/>
              <a:gd name="connsiteX14" fmla="*/ 1770504 w 4877237"/>
              <a:gd name="connsiteY14" fmla="*/ 5261011 h 5641553"/>
              <a:gd name="connsiteX15" fmla="*/ 815940 w 4877237"/>
              <a:gd name="connsiteY15" fmla="*/ 5009663 h 5641553"/>
              <a:gd name="connsiteX16" fmla="*/ 117267 w 4877237"/>
              <a:gd name="connsiteY16" fmla="*/ 3779919 h 5641553"/>
              <a:gd name="connsiteX17" fmla="*/ 1702 w 4877237"/>
              <a:gd name="connsiteY17" fmla="*/ 1784971 h 5641553"/>
              <a:gd name="connsiteX18" fmla="*/ 336804 w 4877237"/>
              <a:gd name="connsiteY18" fmla="*/ 369690 h 5641553"/>
              <a:gd name="connsiteX19" fmla="*/ 1687022 w 4877237"/>
              <a:gd name="connsiteY19" fmla="*/ 50 h 5641553"/>
              <a:gd name="connsiteX0" fmla="*/ 1687022 w 4877237"/>
              <a:gd name="connsiteY0" fmla="*/ 50 h 5641553"/>
              <a:gd name="connsiteX1" fmla="*/ 3319184 w 4877237"/>
              <a:gd name="connsiteY1" fmla="*/ 163045 h 5641553"/>
              <a:gd name="connsiteX2" fmla="*/ 4549251 w 4877237"/>
              <a:gd name="connsiteY2" fmla="*/ 744232 h 5641553"/>
              <a:gd name="connsiteX3" fmla="*/ 4808645 w 4877237"/>
              <a:gd name="connsiteY3" fmla="*/ 1661203 h 5641553"/>
              <a:gd name="connsiteX4" fmla="*/ 4706820 w 4877237"/>
              <a:gd name="connsiteY4" fmla="*/ 4241530 h 5641553"/>
              <a:gd name="connsiteX5" fmla="*/ 3928223 w 4877237"/>
              <a:gd name="connsiteY5" fmla="*/ 5181317 h 5641553"/>
              <a:gd name="connsiteX6" fmla="*/ 3872846 w 4877237"/>
              <a:gd name="connsiteY6" fmla="*/ 5198795 h 5641553"/>
              <a:gd name="connsiteX7" fmla="*/ 3515258 w 4877237"/>
              <a:gd name="connsiteY7" fmla="*/ 5243754 h 5641553"/>
              <a:gd name="connsiteX8" fmla="*/ 3510127 w 4877237"/>
              <a:gd name="connsiteY8" fmla="*/ 5288400 h 5641553"/>
              <a:gd name="connsiteX9" fmla="*/ 3658238 w 4877237"/>
              <a:gd name="connsiteY9" fmla="*/ 5641549 h 5641553"/>
              <a:gd name="connsiteX10" fmla="*/ 2845674 w 4877237"/>
              <a:gd name="connsiteY10" fmla="*/ 5290843 h 5641553"/>
              <a:gd name="connsiteX11" fmla="*/ 2820308 w 4877237"/>
              <a:gd name="connsiteY11" fmla="*/ 5261823 h 5641553"/>
              <a:gd name="connsiteX12" fmla="*/ 2722542 w 4877237"/>
              <a:gd name="connsiteY12" fmla="*/ 5265294 h 5641553"/>
              <a:gd name="connsiteX13" fmla="*/ 1770504 w 4877237"/>
              <a:gd name="connsiteY13" fmla="*/ 5261011 h 5641553"/>
              <a:gd name="connsiteX14" fmla="*/ 815940 w 4877237"/>
              <a:gd name="connsiteY14" fmla="*/ 5009663 h 5641553"/>
              <a:gd name="connsiteX15" fmla="*/ 117267 w 4877237"/>
              <a:gd name="connsiteY15" fmla="*/ 3779919 h 5641553"/>
              <a:gd name="connsiteX16" fmla="*/ 1702 w 4877237"/>
              <a:gd name="connsiteY16" fmla="*/ 1784971 h 5641553"/>
              <a:gd name="connsiteX17" fmla="*/ 336804 w 4877237"/>
              <a:gd name="connsiteY17" fmla="*/ 369690 h 5641553"/>
              <a:gd name="connsiteX18" fmla="*/ 1687022 w 4877237"/>
              <a:gd name="connsiteY18" fmla="*/ 50 h 5641553"/>
              <a:gd name="connsiteX0" fmla="*/ 1687022 w 4877237"/>
              <a:gd name="connsiteY0" fmla="*/ 50 h 5641553"/>
              <a:gd name="connsiteX1" fmla="*/ 3319184 w 4877237"/>
              <a:gd name="connsiteY1" fmla="*/ 163045 h 5641553"/>
              <a:gd name="connsiteX2" fmla="*/ 4549251 w 4877237"/>
              <a:gd name="connsiteY2" fmla="*/ 744232 h 5641553"/>
              <a:gd name="connsiteX3" fmla="*/ 4808645 w 4877237"/>
              <a:gd name="connsiteY3" fmla="*/ 1661203 h 5641553"/>
              <a:gd name="connsiteX4" fmla="*/ 4706820 w 4877237"/>
              <a:gd name="connsiteY4" fmla="*/ 4241530 h 5641553"/>
              <a:gd name="connsiteX5" fmla="*/ 3928223 w 4877237"/>
              <a:gd name="connsiteY5" fmla="*/ 5181317 h 5641553"/>
              <a:gd name="connsiteX6" fmla="*/ 3515258 w 4877237"/>
              <a:gd name="connsiteY6" fmla="*/ 5243754 h 5641553"/>
              <a:gd name="connsiteX7" fmla="*/ 3510127 w 4877237"/>
              <a:gd name="connsiteY7" fmla="*/ 5288400 h 5641553"/>
              <a:gd name="connsiteX8" fmla="*/ 3658238 w 4877237"/>
              <a:gd name="connsiteY8" fmla="*/ 5641549 h 5641553"/>
              <a:gd name="connsiteX9" fmla="*/ 2845674 w 4877237"/>
              <a:gd name="connsiteY9" fmla="*/ 5290843 h 5641553"/>
              <a:gd name="connsiteX10" fmla="*/ 2820308 w 4877237"/>
              <a:gd name="connsiteY10" fmla="*/ 5261823 h 5641553"/>
              <a:gd name="connsiteX11" fmla="*/ 2722542 w 4877237"/>
              <a:gd name="connsiteY11" fmla="*/ 5265294 h 5641553"/>
              <a:gd name="connsiteX12" fmla="*/ 1770504 w 4877237"/>
              <a:gd name="connsiteY12" fmla="*/ 5261011 h 5641553"/>
              <a:gd name="connsiteX13" fmla="*/ 815940 w 4877237"/>
              <a:gd name="connsiteY13" fmla="*/ 5009663 h 5641553"/>
              <a:gd name="connsiteX14" fmla="*/ 117267 w 4877237"/>
              <a:gd name="connsiteY14" fmla="*/ 3779919 h 5641553"/>
              <a:gd name="connsiteX15" fmla="*/ 1702 w 4877237"/>
              <a:gd name="connsiteY15" fmla="*/ 1784971 h 5641553"/>
              <a:gd name="connsiteX16" fmla="*/ 336804 w 4877237"/>
              <a:gd name="connsiteY16" fmla="*/ 369690 h 5641553"/>
              <a:gd name="connsiteX17" fmla="*/ 1687022 w 4877237"/>
              <a:gd name="connsiteY17" fmla="*/ 50 h 5641553"/>
              <a:gd name="connsiteX0" fmla="*/ 1686519 w 4876734"/>
              <a:gd name="connsiteY0" fmla="*/ 7370 h 5648873"/>
              <a:gd name="connsiteX1" fmla="*/ 3318681 w 4876734"/>
              <a:gd name="connsiteY1" fmla="*/ 170365 h 5648873"/>
              <a:gd name="connsiteX2" fmla="*/ 4548748 w 4876734"/>
              <a:gd name="connsiteY2" fmla="*/ 751552 h 5648873"/>
              <a:gd name="connsiteX3" fmla="*/ 4808142 w 4876734"/>
              <a:gd name="connsiteY3" fmla="*/ 1668523 h 5648873"/>
              <a:gd name="connsiteX4" fmla="*/ 4706317 w 4876734"/>
              <a:gd name="connsiteY4" fmla="*/ 4248850 h 5648873"/>
              <a:gd name="connsiteX5" fmla="*/ 3927720 w 4876734"/>
              <a:gd name="connsiteY5" fmla="*/ 5188637 h 5648873"/>
              <a:gd name="connsiteX6" fmla="*/ 3514755 w 4876734"/>
              <a:gd name="connsiteY6" fmla="*/ 5251074 h 5648873"/>
              <a:gd name="connsiteX7" fmla="*/ 3509624 w 4876734"/>
              <a:gd name="connsiteY7" fmla="*/ 5295720 h 5648873"/>
              <a:gd name="connsiteX8" fmla="*/ 3657735 w 4876734"/>
              <a:gd name="connsiteY8" fmla="*/ 5648869 h 5648873"/>
              <a:gd name="connsiteX9" fmla="*/ 2845171 w 4876734"/>
              <a:gd name="connsiteY9" fmla="*/ 5298163 h 5648873"/>
              <a:gd name="connsiteX10" fmla="*/ 2819805 w 4876734"/>
              <a:gd name="connsiteY10" fmla="*/ 5269143 h 5648873"/>
              <a:gd name="connsiteX11" fmla="*/ 2722039 w 4876734"/>
              <a:gd name="connsiteY11" fmla="*/ 5272614 h 5648873"/>
              <a:gd name="connsiteX12" fmla="*/ 1770001 w 4876734"/>
              <a:gd name="connsiteY12" fmla="*/ 5268331 h 5648873"/>
              <a:gd name="connsiteX13" fmla="*/ 815437 w 4876734"/>
              <a:gd name="connsiteY13" fmla="*/ 5016983 h 5648873"/>
              <a:gd name="connsiteX14" fmla="*/ 116764 w 4876734"/>
              <a:gd name="connsiteY14" fmla="*/ 3787239 h 5648873"/>
              <a:gd name="connsiteX15" fmla="*/ 1199 w 4876734"/>
              <a:gd name="connsiteY15" fmla="*/ 1792291 h 5648873"/>
              <a:gd name="connsiteX16" fmla="*/ 445748 w 4876734"/>
              <a:gd name="connsiteY16" fmla="*/ 411323 h 5648873"/>
              <a:gd name="connsiteX17" fmla="*/ 1686519 w 4876734"/>
              <a:gd name="connsiteY17" fmla="*/ 7370 h 5648873"/>
              <a:gd name="connsiteX0" fmla="*/ 1686519 w 4876734"/>
              <a:gd name="connsiteY0" fmla="*/ 7370 h 5648873"/>
              <a:gd name="connsiteX1" fmla="*/ 3318681 w 4876734"/>
              <a:gd name="connsiteY1" fmla="*/ 170365 h 5648873"/>
              <a:gd name="connsiteX2" fmla="*/ 4548748 w 4876734"/>
              <a:gd name="connsiteY2" fmla="*/ 751552 h 5648873"/>
              <a:gd name="connsiteX3" fmla="*/ 4808142 w 4876734"/>
              <a:gd name="connsiteY3" fmla="*/ 1668523 h 5648873"/>
              <a:gd name="connsiteX4" fmla="*/ 4706317 w 4876734"/>
              <a:gd name="connsiteY4" fmla="*/ 4248850 h 5648873"/>
              <a:gd name="connsiteX5" fmla="*/ 3927720 w 4876734"/>
              <a:gd name="connsiteY5" fmla="*/ 5188637 h 5648873"/>
              <a:gd name="connsiteX6" fmla="*/ 3514755 w 4876734"/>
              <a:gd name="connsiteY6" fmla="*/ 5251074 h 5648873"/>
              <a:gd name="connsiteX7" fmla="*/ 3509624 w 4876734"/>
              <a:gd name="connsiteY7" fmla="*/ 5295720 h 5648873"/>
              <a:gd name="connsiteX8" fmla="*/ 3657735 w 4876734"/>
              <a:gd name="connsiteY8" fmla="*/ 5648869 h 5648873"/>
              <a:gd name="connsiteX9" fmla="*/ 2845171 w 4876734"/>
              <a:gd name="connsiteY9" fmla="*/ 5298163 h 5648873"/>
              <a:gd name="connsiteX10" fmla="*/ 2819805 w 4876734"/>
              <a:gd name="connsiteY10" fmla="*/ 5269143 h 5648873"/>
              <a:gd name="connsiteX11" fmla="*/ 2722039 w 4876734"/>
              <a:gd name="connsiteY11" fmla="*/ 5272614 h 5648873"/>
              <a:gd name="connsiteX12" fmla="*/ 1770001 w 4876734"/>
              <a:gd name="connsiteY12" fmla="*/ 5268331 h 5648873"/>
              <a:gd name="connsiteX13" fmla="*/ 815437 w 4876734"/>
              <a:gd name="connsiteY13" fmla="*/ 5016983 h 5648873"/>
              <a:gd name="connsiteX14" fmla="*/ 91972 w 4876734"/>
              <a:gd name="connsiteY14" fmla="*/ 3785123 h 5648873"/>
              <a:gd name="connsiteX15" fmla="*/ 1199 w 4876734"/>
              <a:gd name="connsiteY15" fmla="*/ 1792291 h 5648873"/>
              <a:gd name="connsiteX16" fmla="*/ 445748 w 4876734"/>
              <a:gd name="connsiteY16" fmla="*/ 411323 h 5648873"/>
              <a:gd name="connsiteX17" fmla="*/ 1686519 w 4876734"/>
              <a:gd name="connsiteY17" fmla="*/ 7370 h 5648873"/>
              <a:gd name="connsiteX0" fmla="*/ 1686519 w 4876734"/>
              <a:gd name="connsiteY0" fmla="*/ 7370 h 5648873"/>
              <a:gd name="connsiteX1" fmla="*/ 3318681 w 4876734"/>
              <a:gd name="connsiteY1" fmla="*/ 170365 h 5648873"/>
              <a:gd name="connsiteX2" fmla="*/ 4548748 w 4876734"/>
              <a:gd name="connsiteY2" fmla="*/ 751552 h 5648873"/>
              <a:gd name="connsiteX3" fmla="*/ 4808142 w 4876734"/>
              <a:gd name="connsiteY3" fmla="*/ 1668523 h 5648873"/>
              <a:gd name="connsiteX4" fmla="*/ 4706317 w 4876734"/>
              <a:gd name="connsiteY4" fmla="*/ 4248850 h 5648873"/>
              <a:gd name="connsiteX5" fmla="*/ 3927720 w 4876734"/>
              <a:gd name="connsiteY5" fmla="*/ 5188637 h 5648873"/>
              <a:gd name="connsiteX6" fmla="*/ 3514755 w 4876734"/>
              <a:gd name="connsiteY6" fmla="*/ 5251074 h 5648873"/>
              <a:gd name="connsiteX7" fmla="*/ 3509624 w 4876734"/>
              <a:gd name="connsiteY7" fmla="*/ 5295720 h 5648873"/>
              <a:gd name="connsiteX8" fmla="*/ 3657735 w 4876734"/>
              <a:gd name="connsiteY8" fmla="*/ 5648869 h 5648873"/>
              <a:gd name="connsiteX9" fmla="*/ 2845171 w 4876734"/>
              <a:gd name="connsiteY9" fmla="*/ 5298163 h 5648873"/>
              <a:gd name="connsiteX10" fmla="*/ 2819805 w 4876734"/>
              <a:gd name="connsiteY10" fmla="*/ 5269143 h 5648873"/>
              <a:gd name="connsiteX11" fmla="*/ 2722039 w 4876734"/>
              <a:gd name="connsiteY11" fmla="*/ 5272614 h 5648873"/>
              <a:gd name="connsiteX12" fmla="*/ 1770001 w 4876734"/>
              <a:gd name="connsiteY12" fmla="*/ 5268331 h 5648873"/>
              <a:gd name="connsiteX13" fmla="*/ 815437 w 4876734"/>
              <a:gd name="connsiteY13" fmla="*/ 5016983 h 5648873"/>
              <a:gd name="connsiteX14" fmla="*/ 91972 w 4876734"/>
              <a:gd name="connsiteY14" fmla="*/ 3785123 h 5648873"/>
              <a:gd name="connsiteX15" fmla="*/ 1199 w 4876734"/>
              <a:gd name="connsiteY15" fmla="*/ 1792291 h 5648873"/>
              <a:gd name="connsiteX16" fmla="*/ 445748 w 4876734"/>
              <a:gd name="connsiteY16" fmla="*/ 411323 h 5648873"/>
              <a:gd name="connsiteX17" fmla="*/ 1686519 w 4876734"/>
              <a:gd name="connsiteY17" fmla="*/ 7370 h 5648873"/>
              <a:gd name="connsiteX0" fmla="*/ 1686519 w 4876734"/>
              <a:gd name="connsiteY0" fmla="*/ 7370 h 5648873"/>
              <a:gd name="connsiteX1" fmla="*/ 3318681 w 4876734"/>
              <a:gd name="connsiteY1" fmla="*/ 170365 h 5648873"/>
              <a:gd name="connsiteX2" fmla="*/ 4548748 w 4876734"/>
              <a:gd name="connsiteY2" fmla="*/ 751552 h 5648873"/>
              <a:gd name="connsiteX3" fmla="*/ 4808142 w 4876734"/>
              <a:gd name="connsiteY3" fmla="*/ 1668523 h 5648873"/>
              <a:gd name="connsiteX4" fmla="*/ 4706317 w 4876734"/>
              <a:gd name="connsiteY4" fmla="*/ 4248850 h 5648873"/>
              <a:gd name="connsiteX5" fmla="*/ 3927720 w 4876734"/>
              <a:gd name="connsiteY5" fmla="*/ 5188637 h 5648873"/>
              <a:gd name="connsiteX6" fmla="*/ 3514755 w 4876734"/>
              <a:gd name="connsiteY6" fmla="*/ 5251074 h 5648873"/>
              <a:gd name="connsiteX7" fmla="*/ 3509624 w 4876734"/>
              <a:gd name="connsiteY7" fmla="*/ 5295720 h 5648873"/>
              <a:gd name="connsiteX8" fmla="*/ 3657735 w 4876734"/>
              <a:gd name="connsiteY8" fmla="*/ 5648869 h 5648873"/>
              <a:gd name="connsiteX9" fmla="*/ 2845171 w 4876734"/>
              <a:gd name="connsiteY9" fmla="*/ 5298163 h 5648873"/>
              <a:gd name="connsiteX10" fmla="*/ 2819805 w 4876734"/>
              <a:gd name="connsiteY10" fmla="*/ 5269143 h 5648873"/>
              <a:gd name="connsiteX11" fmla="*/ 2722039 w 4876734"/>
              <a:gd name="connsiteY11" fmla="*/ 5272614 h 5648873"/>
              <a:gd name="connsiteX12" fmla="*/ 1770001 w 4876734"/>
              <a:gd name="connsiteY12" fmla="*/ 5268331 h 5648873"/>
              <a:gd name="connsiteX13" fmla="*/ 815437 w 4876734"/>
              <a:gd name="connsiteY13" fmla="*/ 5016983 h 5648873"/>
              <a:gd name="connsiteX14" fmla="*/ 91972 w 4876734"/>
              <a:gd name="connsiteY14" fmla="*/ 3785123 h 5648873"/>
              <a:gd name="connsiteX15" fmla="*/ 1199 w 4876734"/>
              <a:gd name="connsiteY15" fmla="*/ 1792291 h 5648873"/>
              <a:gd name="connsiteX16" fmla="*/ 445748 w 4876734"/>
              <a:gd name="connsiteY16" fmla="*/ 411323 h 5648873"/>
              <a:gd name="connsiteX17" fmla="*/ 1686519 w 4876734"/>
              <a:gd name="connsiteY17" fmla="*/ 7370 h 5648873"/>
              <a:gd name="connsiteX0" fmla="*/ 1686519 w 4876734"/>
              <a:gd name="connsiteY0" fmla="*/ 7370 h 5648873"/>
              <a:gd name="connsiteX1" fmla="*/ 3318681 w 4876734"/>
              <a:gd name="connsiteY1" fmla="*/ 170365 h 5648873"/>
              <a:gd name="connsiteX2" fmla="*/ 4548748 w 4876734"/>
              <a:gd name="connsiteY2" fmla="*/ 751552 h 5648873"/>
              <a:gd name="connsiteX3" fmla="*/ 4808142 w 4876734"/>
              <a:gd name="connsiteY3" fmla="*/ 1668523 h 5648873"/>
              <a:gd name="connsiteX4" fmla="*/ 4706317 w 4876734"/>
              <a:gd name="connsiteY4" fmla="*/ 4248850 h 5648873"/>
              <a:gd name="connsiteX5" fmla="*/ 3927720 w 4876734"/>
              <a:gd name="connsiteY5" fmla="*/ 5188637 h 5648873"/>
              <a:gd name="connsiteX6" fmla="*/ 3514755 w 4876734"/>
              <a:gd name="connsiteY6" fmla="*/ 5251074 h 5648873"/>
              <a:gd name="connsiteX7" fmla="*/ 3509624 w 4876734"/>
              <a:gd name="connsiteY7" fmla="*/ 5295720 h 5648873"/>
              <a:gd name="connsiteX8" fmla="*/ 3657735 w 4876734"/>
              <a:gd name="connsiteY8" fmla="*/ 5648869 h 5648873"/>
              <a:gd name="connsiteX9" fmla="*/ 2845171 w 4876734"/>
              <a:gd name="connsiteY9" fmla="*/ 5298163 h 5648873"/>
              <a:gd name="connsiteX10" fmla="*/ 2819805 w 4876734"/>
              <a:gd name="connsiteY10" fmla="*/ 5269143 h 5648873"/>
              <a:gd name="connsiteX11" fmla="*/ 1770001 w 4876734"/>
              <a:gd name="connsiteY11" fmla="*/ 5268331 h 5648873"/>
              <a:gd name="connsiteX12" fmla="*/ 815437 w 4876734"/>
              <a:gd name="connsiteY12" fmla="*/ 5016983 h 5648873"/>
              <a:gd name="connsiteX13" fmla="*/ 91972 w 4876734"/>
              <a:gd name="connsiteY13" fmla="*/ 3785123 h 5648873"/>
              <a:gd name="connsiteX14" fmla="*/ 1199 w 4876734"/>
              <a:gd name="connsiteY14" fmla="*/ 1792291 h 5648873"/>
              <a:gd name="connsiteX15" fmla="*/ 445748 w 4876734"/>
              <a:gd name="connsiteY15" fmla="*/ 411323 h 5648873"/>
              <a:gd name="connsiteX16" fmla="*/ 1686519 w 4876734"/>
              <a:gd name="connsiteY16" fmla="*/ 7370 h 5648873"/>
              <a:gd name="connsiteX0" fmla="*/ 1686519 w 4876734"/>
              <a:gd name="connsiteY0" fmla="*/ 7370 h 5648873"/>
              <a:gd name="connsiteX1" fmla="*/ 3318681 w 4876734"/>
              <a:gd name="connsiteY1" fmla="*/ 170365 h 5648873"/>
              <a:gd name="connsiteX2" fmla="*/ 4548748 w 4876734"/>
              <a:gd name="connsiteY2" fmla="*/ 751552 h 5648873"/>
              <a:gd name="connsiteX3" fmla="*/ 4808142 w 4876734"/>
              <a:gd name="connsiteY3" fmla="*/ 1668523 h 5648873"/>
              <a:gd name="connsiteX4" fmla="*/ 4706317 w 4876734"/>
              <a:gd name="connsiteY4" fmla="*/ 4248850 h 5648873"/>
              <a:gd name="connsiteX5" fmla="*/ 3927720 w 4876734"/>
              <a:gd name="connsiteY5" fmla="*/ 5188637 h 5648873"/>
              <a:gd name="connsiteX6" fmla="*/ 3514755 w 4876734"/>
              <a:gd name="connsiteY6" fmla="*/ 5251074 h 5648873"/>
              <a:gd name="connsiteX7" fmla="*/ 3509624 w 4876734"/>
              <a:gd name="connsiteY7" fmla="*/ 5295720 h 5648873"/>
              <a:gd name="connsiteX8" fmla="*/ 3657735 w 4876734"/>
              <a:gd name="connsiteY8" fmla="*/ 5648869 h 5648873"/>
              <a:gd name="connsiteX9" fmla="*/ 2845171 w 4876734"/>
              <a:gd name="connsiteY9" fmla="*/ 5298163 h 5648873"/>
              <a:gd name="connsiteX10" fmla="*/ 2819805 w 4876734"/>
              <a:gd name="connsiteY10" fmla="*/ 5269143 h 5648873"/>
              <a:gd name="connsiteX11" fmla="*/ 1868109 w 4876734"/>
              <a:gd name="connsiteY11" fmla="*/ 5289191 h 5648873"/>
              <a:gd name="connsiteX12" fmla="*/ 815437 w 4876734"/>
              <a:gd name="connsiteY12" fmla="*/ 5016983 h 5648873"/>
              <a:gd name="connsiteX13" fmla="*/ 91972 w 4876734"/>
              <a:gd name="connsiteY13" fmla="*/ 3785123 h 5648873"/>
              <a:gd name="connsiteX14" fmla="*/ 1199 w 4876734"/>
              <a:gd name="connsiteY14" fmla="*/ 1792291 h 5648873"/>
              <a:gd name="connsiteX15" fmla="*/ 445748 w 4876734"/>
              <a:gd name="connsiteY15" fmla="*/ 411323 h 5648873"/>
              <a:gd name="connsiteX16" fmla="*/ 1686519 w 4876734"/>
              <a:gd name="connsiteY16" fmla="*/ 7370 h 5648873"/>
              <a:gd name="connsiteX0" fmla="*/ 1686519 w 4876734"/>
              <a:gd name="connsiteY0" fmla="*/ 7370 h 5648873"/>
              <a:gd name="connsiteX1" fmla="*/ 3318681 w 4876734"/>
              <a:gd name="connsiteY1" fmla="*/ 170365 h 5648873"/>
              <a:gd name="connsiteX2" fmla="*/ 4548748 w 4876734"/>
              <a:gd name="connsiteY2" fmla="*/ 751552 h 5648873"/>
              <a:gd name="connsiteX3" fmla="*/ 4808142 w 4876734"/>
              <a:gd name="connsiteY3" fmla="*/ 1668523 h 5648873"/>
              <a:gd name="connsiteX4" fmla="*/ 4706317 w 4876734"/>
              <a:gd name="connsiteY4" fmla="*/ 4248850 h 5648873"/>
              <a:gd name="connsiteX5" fmla="*/ 3927720 w 4876734"/>
              <a:gd name="connsiteY5" fmla="*/ 5188637 h 5648873"/>
              <a:gd name="connsiteX6" fmla="*/ 3514755 w 4876734"/>
              <a:gd name="connsiteY6" fmla="*/ 5251074 h 5648873"/>
              <a:gd name="connsiteX7" fmla="*/ 3509624 w 4876734"/>
              <a:gd name="connsiteY7" fmla="*/ 5295720 h 5648873"/>
              <a:gd name="connsiteX8" fmla="*/ 3657735 w 4876734"/>
              <a:gd name="connsiteY8" fmla="*/ 5648869 h 5648873"/>
              <a:gd name="connsiteX9" fmla="*/ 2845171 w 4876734"/>
              <a:gd name="connsiteY9" fmla="*/ 5298163 h 5648873"/>
              <a:gd name="connsiteX10" fmla="*/ 2819805 w 4876734"/>
              <a:gd name="connsiteY10" fmla="*/ 5269143 h 5648873"/>
              <a:gd name="connsiteX11" fmla="*/ 1868109 w 4876734"/>
              <a:gd name="connsiteY11" fmla="*/ 5289191 h 5648873"/>
              <a:gd name="connsiteX12" fmla="*/ 808332 w 4876734"/>
              <a:gd name="connsiteY12" fmla="*/ 4953947 h 5648873"/>
              <a:gd name="connsiteX13" fmla="*/ 91972 w 4876734"/>
              <a:gd name="connsiteY13" fmla="*/ 3785123 h 5648873"/>
              <a:gd name="connsiteX14" fmla="*/ 1199 w 4876734"/>
              <a:gd name="connsiteY14" fmla="*/ 1792291 h 5648873"/>
              <a:gd name="connsiteX15" fmla="*/ 445748 w 4876734"/>
              <a:gd name="connsiteY15" fmla="*/ 411323 h 5648873"/>
              <a:gd name="connsiteX16" fmla="*/ 1686519 w 4876734"/>
              <a:gd name="connsiteY16" fmla="*/ 7370 h 5648873"/>
              <a:gd name="connsiteX0" fmla="*/ 1686519 w 4895008"/>
              <a:gd name="connsiteY0" fmla="*/ 7370 h 5648873"/>
              <a:gd name="connsiteX1" fmla="*/ 3318681 w 4895008"/>
              <a:gd name="connsiteY1" fmla="*/ 170365 h 5648873"/>
              <a:gd name="connsiteX2" fmla="*/ 4548748 w 4895008"/>
              <a:gd name="connsiteY2" fmla="*/ 751552 h 5648873"/>
              <a:gd name="connsiteX3" fmla="*/ 4808142 w 4895008"/>
              <a:gd name="connsiteY3" fmla="*/ 1668523 h 5648873"/>
              <a:gd name="connsiteX4" fmla="*/ 4706317 w 4895008"/>
              <a:gd name="connsiteY4" fmla="*/ 4248850 h 5648873"/>
              <a:gd name="connsiteX5" fmla="*/ 3514755 w 4895008"/>
              <a:gd name="connsiteY5" fmla="*/ 5251074 h 5648873"/>
              <a:gd name="connsiteX6" fmla="*/ 3509624 w 4895008"/>
              <a:gd name="connsiteY6" fmla="*/ 5295720 h 5648873"/>
              <a:gd name="connsiteX7" fmla="*/ 3657735 w 4895008"/>
              <a:gd name="connsiteY7" fmla="*/ 5648869 h 5648873"/>
              <a:gd name="connsiteX8" fmla="*/ 2845171 w 4895008"/>
              <a:gd name="connsiteY8" fmla="*/ 5298163 h 5648873"/>
              <a:gd name="connsiteX9" fmla="*/ 2819805 w 4895008"/>
              <a:gd name="connsiteY9" fmla="*/ 5269143 h 5648873"/>
              <a:gd name="connsiteX10" fmla="*/ 1868109 w 4895008"/>
              <a:gd name="connsiteY10" fmla="*/ 5289191 h 5648873"/>
              <a:gd name="connsiteX11" fmla="*/ 808332 w 4895008"/>
              <a:gd name="connsiteY11" fmla="*/ 4953947 h 5648873"/>
              <a:gd name="connsiteX12" fmla="*/ 91972 w 4895008"/>
              <a:gd name="connsiteY12" fmla="*/ 3785123 h 5648873"/>
              <a:gd name="connsiteX13" fmla="*/ 1199 w 4895008"/>
              <a:gd name="connsiteY13" fmla="*/ 1792291 h 5648873"/>
              <a:gd name="connsiteX14" fmla="*/ 445748 w 4895008"/>
              <a:gd name="connsiteY14" fmla="*/ 411323 h 5648873"/>
              <a:gd name="connsiteX15" fmla="*/ 1686519 w 4895008"/>
              <a:gd name="connsiteY15" fmla="*/ 7370 h 5648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95008" h="5648873">
                <a:moveTo>
                  <a:pt x="1686519" y="7370"/>
                </a:moveTo>
                <a:cubicBezTo>
                  <a:pt x="2165341" y="-32790"/>
                  <a:pt x="2948273" y="101042"/>
                  <a:pt x="3318681" y="170365"/>
                </a:cubicBezTo>
                <a:cubicBezTo>
                  <a:pt x="4323032" y="354108"/>
                  <a:pt x="4382005" y="411920"/>
                  <a:pt x="4548748" y="751552"/>
                </a:cubicBezTo>
                <a:cubicBezTo>
                  <a:pt x="4697049" y="1163453"/>
                  <a:pt x="4708493" y="1199701"/>
                  <a:pt x="4808142" y="1668523"/>
                </a:cubicBezTo>
                <a:cubicBezTo>
                  <a:pt x="4948374" y="2755090"/>
                  <a:pt x="4921881" y="3651758"/>
                  <a:pt x="4706317" y="4248850"/>
                </a:cubicBezTo>
                <a:cubicBezTo>
                  <a:pt x="4490753" y="4845942"/>
                  <a:pt x="3714204" y="5076596"/>
                  <a:pt x="3514755" y="5251074"/>
                </a:cubicBezTo>
                <a:lnTo>
                  <a:pt x="3509624" y="5295720"/>
                </a:lnTo>
                <a:cubicBezTo>
                  <a:pt x="3554663" y="5575558"/>
                  <a:pt x="3702470" y="5648392"/>
                  <a:pt x="3657735" y="5648869"/>
                </a:cubicBezTo>
                <a:cubicBezTo>
                  <a:pt x="3549823" y="5650021"/>
                  <a:pt x="3002334" y="5450329"/>
                  <a:pt x="2845171" y="5298163"/>
                </a:cubicBezTo>
                <a:lnTo>
                  <a:pt x="2819805" y="5269143"/>
                </a:lnTo>
                <a:cubicBezTo>
                  <a:pt x="2502573" y="5275826"/>
                  <a:pt x="2203354" y="5341724"/>
                  <a:pt x="1868109" y="5289191"/>
                </a:cubicBezTo>
                <a:cubicBezTo>
                  <a:pt x="1532864" y="5236658"/>
                  <a:pt x="1104355" y="5204625"/>
                  <a:pt x="808332" y="4953947"/>
                </a:cubicBezTo>
                <a:cubicBezTo>
                  <a:pt x="512309" y="4703269"/>
                  <a:pt x="308594" y="4469411"/>
                  <a:pt x="91972" y="3785123"/>
                </a:cubicBezTo>
                <a:cubicBezTo>
                  <a:pt x="-34378" y="3125130"/>
                  <a:pt x="8985" y="2549529"/>
                  <a:pt x="1199" y="1792291"/>
                </a:cubicBezTo>
                <a:cubicBezTo>
                  <a:pt x="-23043" y="890799"/>
                  <a:pt x="327087" y="612546"/>
                  <a:pt x="445748" y="411323"/>
                </a:cubicBezTo>
                <a:cubicBezTo>
                  <a:pt x="628194" y="125556"/>
                  <a:pt x="1207697" y="47530"/>
                  <a:pt x="1686519" y="7370"/>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C9CA3EC-0250-D8BC-09FB-6CB4275FF087}"/>
              </a:ext>
            </a:extLst>
          </p:cNvPr>
          <p:cNvSpPr>
            <a:spLocks noGrp="1"/>
          </p:cNvSpPr>
          <p:nvPr>
            <p:ph type="title"/>
          </p:nvPr>
        </p:nvSpPr>
        <p:spPr>
          <a:xfrm>
            <a:off x="7301630" y="1052938"/>
            <a:ext cx="4085972" cy="1635235"/>
          </a:xfrm>
        </p:spPr>
        <p:txBody>
          <a:bodyPr>
            <a:normAutofit/>
          </a:bodyPr>
          <a:lstStyle/>
          <a:p>
            <a:pPr algn="ctr"/>
            <a:r>
              <a:rPr lang="en-US" dirty="0"/>
              <a:t>Git diff</a:t>
            </a:r>
          </a:p>
        </p:txBody>
      </p:sp>
      <p:sp>
        <p:nvSpPr>
          <p:cNvPr id="5" name="Content Placeholder 4">
            <a:extLst>
              <a:ext uri="{FF2B5EF4-FFF2-40B4-BE49-F238E27FC236}">
                <a16:creationId xmlns:a16="http://schemas.microsoft.com/office/drawing/2014/main" id="{43E5FF95-2FEC-76E8-8A42-ADE89C63231C}"/>
              </a:ext>
            </a:extLst>
          </p:cNvPr>
          <p:cNvSpPr>
            <a:spLocks noGrp="1"/>
          </p:cNvSpPr>
          <p:nvPr>
            <p:ph idx="1"/>
          </p:nvPr>
        </p:nvSpPr>
        <p:spPr>
          <a:xfrm>
            <a:off x="7488107" y="2731305"/>
            <a:ext cx="3713019" cy="2692891"/>
          </a:xfrm>
        </p:spPr>
        <p:txBody>
          <a:bodyPr>
            <a:normAutofit/>
          </a:bodyPr>
          <a:lstStyle/>
          <a:p>
            <a:pPr algn="ctr"/>
            <a:r>
              <a:rPr lang="en-US" dirty="0"/>
              <a:t>Git diff: to compare your working copy and the copy in your repo</a:t>
            </a:r>
          </a:p>
          <a:p>
            <a:pPr algn="ctr"/>
            <a:r>
              <a:rPr lang="en-US" dirty="0"/>
              <a:t>Those that we just added to our txt file are colored in green</a:t>
            </a:r>
          </a:p>
        </p:txBody>
      </p:sp>
    </p:spTree>
    <p:extLst>
      <p:ext uri="{BB962C8B-B14F-4D97-AF65-F5344CB8AC3E}">
        <p14:creationId xmlns:p14="http://schemas.microsoft.com/office/powerpoint/2010/main" val="4247259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BD2A7128-270D-45DD-B0C7-24FF462228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1">
            <a:extLst>
              <a:ext uri="{FF2B5EF4-FFF2-40B4-BE49-F238E27FC236}">
                <a16:creationId xmlns:a16="http://schemas.microsoft.com/office/drawing/2014/main" id="{61734980-3A14-4021-8D8C-42AC55C39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74"/>
            <a:ext cx="6364515" cy="6858000"/>
          </a:xfrm>
          <a:custGeom>
            <a:avLst/>
            <a:gdLst>
              <a:gd name="connsiteX0" fmla="*/ 7430701 w 7551955"/>
              <a:gd name="connsiteY0" fmla="*/ 6858000 h 6858000"/>
              <a:gd name="connsiteX1" fmla="*/ 0 w 7551955"/>
              <a:gd name="connsiteY1" fmla="*/ 6858000 h 6858000"/>
              <a:gd name="connsiteX2" fmla="*/ 0 w 7551955"/>
              <a:gd name="connsiteY2" fmla="*/ 0 h 6858000"/>
              <a:gd name="connsiteX3" fmla="*/ 7505795 w 7551955"/>
              <a:gd name="connsiteY3" fmla="*/ 0 h 6858000"/>
              <a:gd name="connsiteX4" fmla="*/ 7520785 w 7551955"/>
              <a:gd name="connsiteY4" fmla="*/ 379063 h 6858000"/>
              <a:gd name="connsiteX5" fmla="*/ 7433327 w 7551955"/>
              <a:gd name="connsiteY5" fmla="*/ 6803646 h 6858000"/>
              <a:gd name="connsiteX0" fmla="*/ 7430701 w 7520786"/>
              <a:gd name="connsiteY0" fmla="*/ 6858000 h 6858000"/>
              <a:gd name="connsiteX1" fmla="*/ 0 w 7520786"/>
              <a:gd name="connsiteY1" fmla="*/ 6858000 h 6858000"/>
              <a:gd name="connsiteX2" fmla="*/ 0 w 7520786"/>
              <a:gd name="connsiteY2" fmla="*/ 0 h 6858000"/>
              <a:gd name="connsiteX3" fmla="*/ 7505795 w 7520786"/>
              <a:gd name="connsiteY3" fmla="*/ 0 h 6858000"/>
              <a:gd name="connsiteX4" fmla="*/ 7520785 w 7520786"/>
              <a:gd name="connsiteY4" fmla="*/ 379063 h 6858000"/>
              <a:gd name="connsiteX5" fmla="*/ 7433327 w 7520786"/>
              <a:gd name="connsiteY5" fmla="*/ 6803646 h 6858000"/>
              <a:gd name="connsiteX6" fmla="*/ 7430701 w 752078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20786" h="6858000">
                <a:moveTo>
                  <a:pt x="7430701" y="6858000"/>
                </a:moveTo>
                <a:lnTo>
                  <a:pt x="0" y="6858000"/>
                </a:lnTo>
                <a:lnTo>
                  <a:pt x="0" y="0"/>
                </a:lnTo>
                <a:lnTo>
                  <a:pt x="7505795" y="0"/>
                </a:lnTo>
                <a:lnTo>
                  <a:pt x="7520785" y="379063"/>
                </a:lnTo>
                <a:cubicBezTo>
                  <a:pt x="7384101" y="2164699"/>
                  <a:pt x="7521128" y="5461844"/>
                  <a:pt x="7433327" y="6803646"/>
                </a:cubicBezTo>
                <a:lnTo>
                  <a:pt x="7430701" y="6858000"/>
                </a:lnTo>
                <a:close/>
              </a:path>
            </a:pathLst>
          </a:cu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41D7BE2F-D450-4BB9-88A4-89117A39D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3803">
            <a:off x="6669115" y="667365"/>
            <a:ext cx="4710726" cy="233744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3222 w 1217951"/>
              <a:gd name="connsiteY0" fmla="*/ 893096 h 893096"/>
              <a:gd name="connsiteX1" fmla="*/ 815627 w 1217951"/>
              <a:gd name="connsiteY1" fmla="*/ 823182 h 893096"/>
              <a:gd name="connsiteX2" fmla="*/ 1174433 w 1217951"/>
              <a:gd name="connsiteY2" fmla="*/ 650399 h 893096"/>
              <a:gd name="connsiteX3" fmla="*/ 1173386 w 1217951"/>
              <a:gd name="connsiteY3" fmla="*/ 212820 h 893096"/>
              <a:gd name="connsiteX4" fmla="*/ 952921 w 1217951"/>
              <a:gd name="connsiteY4" fmla="*/ 42449 h 893096"/>
              <a:gd name="connsiteX5" fmla="*/ 454058 w 1217951"/>
              <a:gd name="connsiteY5" fmla="*/ 52514 h 893096"/>
              <a:gd name="connsiteX6" fmla="*/ 1906 w 1217951"/>
              <a:gd name="connsiteY6" fmla="*/ 615251 h 893096"/>
              <a:gd name="connsiteX7" fmla="*/ 540259 w 1217951"/>
              <a:gd name="connsiteY7" fmla="*/ 757269 h 893096"/>
              <a:gd name="connsiteX8" fmla="*/ 623222 w 1217951"/>
              <a:gd name="connsiteY8" fmla="*/ 893096 h 893096"/>
              <a:gd name="connsiteX0" fmla="*/ 623222 w 1220978"/>
              <a:gd name="connsiteY0" fmla="*/ 893096 h 893096"/>
              <a:gd name="connsiteX1" fmla="*/ 815627 w 1220978"/>
              <a:gd name="connsiteY1" fmla="*/ 823182 h 893096"/>
              <a:gd name="connsiteX2" fmla="*/ 1174433 w 1220978"/>
              <a:gd name="connsiteY2" fmla="*/ 650399 h 893096"/>
              <a:gd name="connsiteX3" fmla="*/ 1173386 w 1220978"/>
              <a:gd name="connsiteY3" fmla="*/ 212820 h 893096"/>
              <a:gd name="connsiteX4" fmla="*/ 952921 w 1220978"/>
              <a:gd name="connsiteY4" fmla="*/ 42449 h 893096"/>
              <a:gd name="connsiteX5" fmla="*/ 454058 w 1220978"/>
              <a:gd name="connsiteY5" fmla="*/ 52514 h 893096"/>
              <a:gd name="connsiteX6" fmla="*/ 1906 w 1220978"/>
              <a:gd name="connsiteY6" fmla="*/ 615251 h 893096"/>
              <a:gd name="connsiteX7" fmla="*/ 540259 w 1220978"/>
              <a:gd name="connsiteY7" fmla="*/ 757269 h 893096"/>
              <a:gd name="connsiteX8" fmla="*/ 623222 w 1220978"/>
              <a:gd name="connsiteY8" fmla="*/ 893096 h 893096"/>
              <a:gd name="connsiteX0" fmla="*/ 624315 w 1222071"/>
              <a:gd name="connsiteY0" fmla="*/ 871608 h 871608"/>
              <a:gd name="connsiteX1" fmla="*/ 816720 w 1222071"/>
              <a:gd name="connsiteY1" fmla="*/ 801694 h 871608"/>
              <a:gd name="connsiteX2" fmla="*/ 1175526 w 1222071"/>
              <a:gd name="connsiteY2" fmla="*/ 628911 h 871608"/>
              <a:gd name="connsiteX3" fmla="*/ 1174479 w 1222071"/>
              <a:gd name="connsiteY3" fmla="*/ 191332 h 871608"/>
              <a:gd name="connsiteX4" fmla="*/ 954014 w 1222071"/>
              <a:gd name="connsiteY4" fmla="*/ 20961 h 871608"/>
              <a:gd name="connsiteX5" fmla="*/ 455151 w 1222071"/>
              <a:gd name="connsiteY5" fmla="*/ 31026 h 871608"/>
              <a:gd name="connsiteX6" fmla="*/ 2999 w 1222071"/>
              <a:gd name="connsiteY6" fmla="*/ 593763 h 871608"/>
              <a:gd name="connsiteX7" fmla="*/ 541352 w 1222071"/>
              <a:gd name="connsiteY7" fmla="*/ 735781 h 871608"/>
              <a:gd name="connsiteX8" fmla="*/ 624315 w 1222071"/>
              <a:gd name="connsiteY8" fmla="*/ 871608 h 871608"/>
              <a:gd name="connsiteX0" fmla="*/ 624980 w 1222736"/>
              <a:gd name="connsiteY0" fmla="*/ 870777 h 870777"/>
              <a:gd name="connsiteX1" fmla="*/ 817385 w 1222736"/>
              <a:gd name="connsiteY1" fmla="*/ 800863 h 870777"/>
              <a:gd name="connsiteX2" fmla="*/ 1176191 w 1222736"/>
              <a:gd name="connsiteY2" fmla="*/ 628080 h 870777"/>
              <a:gd name="connsiteX3" fmla="*/ 1175144 w 1222736"/>
              <a:gd name="connsiteY3" fmla="*/ 190501 h 870777"/>
              <a:gd name="connsiteX4" fmla="*/ 954679 w 1222736"/>
              <a:gd name="connsiteY4" fmla="*/ 20130 h 870777"/>
              <a:gd name="connsiteX5" fmla="*/ 414382 w 1222736"/>
              <a:gd name="connsiteY5" fmla="*/ 31976 h 870777"/>
              <a:gd name="connsiteX6" fmla="*/ 3664 w 1222736"/>
              <a:gd name="connsiteY6" fmla="*/ 592932 h 870777"/>
              <a:gd name="connsiteX7" fmla="*/ 542017 w 1222736"/>
              <a:gd name="connsiteY7" fmla="*/ 734950 h 870777"/>
              <a:gd name="connsiteX8" fmla="*/ 624980 w 1222736"/>
              <a:gd name="connsiteY8" fmla="*/ 870777 h 870777"/>
              <a:gd name="connsiteX0" fmla="*/ 624943 w 1222699"/>
              <a:gd name="connsiteY0" fmla="*/ 884146 h 884146"/>
              <a:gd name="connsiteX1" fmla="*/ 817348 w 1222699"/>
              <a:gd name="connsiteY1" fmla="*/ 814232 h 884146"/>
              <a:gd name="connsiteX2" fmla="*/ 1176154 w 1222699"/>
              <a:gd name="connsiteY2" fmla="*/ 641449 h 884146"/>
              <a:gd name="connsiteX3" fmla="*/ 1175107 w 1222699"/>
              <a:gd name="connsiteY3" fmla="*/ 203870 h 884146"/>
              <a:gd name="connsiteX4" fmla="*/ 954642 w 1222699"/>
              <a:gd name="connsiteY4" fmla="*/ 33499 h 884146"/>
              <a:gd name="connsiteX5" fmla="*/ 414345 w 1222699"/>
              <a:gd name="connsiteY5" fmla="*/ 45345 h 884146"/>
              <a:gd name="connsiteX6" fmla="*/ 3627 w 1222699"/>
              <a:gd name="connsiteY6" fmla="*/ 606301 h 884146"/>
              <a:gd name="connsiteX7" fmla="*/ 541980 w 1222699"/>
              <a:gd name="connsiteY7" fmla="*/ 748319 h 884146"/>
              <a:gd name="connsiteX8" fmla="*/ 624943 w 1222699"/>
              <a:gd name="connsiteY8" fmla="*/ 884146 h 884146"/>
              <a:gd name="connsiteX0" fmla="*/ 623477 w 1218278"/>
              <a:gd name="connsiteY0" fmla="*/ 904314 h 904314"/>
              <a:gd name="connsiteX1" fmla="*/ 815882 w 1218278"/>
              <a:gd name="connsiteY1" fmla="*/ 834400 h 904314"/>
              <a:gd name="connsiteX2" fmla="*/ 1174688 w 1218278"/>
              <a:gd name="connsiteY2" fmla="*/ 661617 h 904314"/>
              <a:gd name="connsiteX3" fmla="*/ 1173641 w 1218278"/>
              <a:gd name="connsiteY3" fmla="*/ 224038 h 904314"/>
              <a:gd name="connsiteX4" fmla="*/ 951744 w 1218278"/>
              <a:gd name="connsiteY4" fmla="*/ 29185 h 904314"/>
              <a:gd name="connsiteX5" fmla="*/ 412879 w 1218278"/>
              <a:gd name="connsiteY5" fmla="*/ 65513 h 904314"/>
              <a:gd name="connsiteX6" fmla="*/ 2161 w 1218278"/>
              <a:gd name="connsiteY6" fmla="*/ 626469 h 904314"/>
              <a:gd name="connsiteX7" fmla="*/ 540514 w 1218278"/>
              <a:gd name="connsiteY7" fmla="*/ 768487 h 904314"/>
              <a:gd name="connsiteX8" fmla="*/ 623477 w 1218278"/>
              <a:gd name="connsiteY8" fmla="*/ 904314 h 904314"/>
              <a:gd name="connsiteX0" fmla="*/ 630807 w 1225608"/>
              <a:gd name="connsiteY0" fmla="*/ 904314 h 904314"/>
              <a:gd name="connsiteX1" fmla="*/ 823212 w 1225608"/>
              <a:gd name="connsiteY1" fmla="*/ 834400 h 904314"/>
              <a:gd name="connsiteX2" fmla="*/ 1182018 w 1225608"/>
              <a:gd name="connsiteY2" fmla="*/ 661617 h 904314"/>
              <a:gd name="connsiteX3" fmla="*/ 1180971 w 1225608"/>
              <a:gd name="connsiteY3" fmla="*/ 224038 h 904314"/>
              <a:gd name="connsiteX4" fmla="*/ 959074 w 1225608"/>
              <a:gd name="connsiteY4" fmla="*/ 29185 h 904314"/>
              <a:gd name="connsiteX5" fmla="*/ 420209 w 1225608"/>
              <a:gd name="connsiteY5" fmla="*/ 65513 h 904314"/>
              <a:gd name="connsiteX6" fmla="*/ 9491 w 1225608"/>
              <a:gd name="connsiteY6" fmla="*/ 626469 h 904314"/>
              <a:gd name="connsiteX7" fmla="*/ 547844 w 1225608"/>
              <a:gd name="connsiteY7" fmla="*/ 768487 h 904314"/>
              <a:gd name="connsiteX8" fmla="*/ 630807 w 1225608"/>
              <a:gd name="connsiteY8" fmla="*/ 904314 h 904314"/>
              <a:gd name="connsiteX0" fmla="*/ 631450 w 1226251"/>
              <a:gd name="connsiteY0" fmla="*/ 896948 h 896948"/>
              <a:gd name="connsiteX1" fmla="*/ 823855 w 1226251"/>
              <a:gd name="connsiteY1" fmla="*/ 827034 h 896948"/>
              <a:gd name="connsiteX2" fmla="*/ 1182661 w 1226251"/>
              <a:gd name="connsiteY2" fmla="*/ 654251 h 896948"/>
              <a:gd name="connsiteX3" fmla="*/ 1181614 w 1226251"/>
              <a:gd name="connsiteY3" fmla="*/ 216672 h 896948"/>
              <a:gd name="connsiteX4" fmla="*/ 959717 w 1226251"/>
              <a:gd name="connsiteY4" fmla="*/ 21819 h 896948"/>
              <a:gd name="connsiteX5" fmla="*/ 420852 w 1226251"/>
              <a:gd name="connsiteY5" fmla="*/ 58147 h 896948"/>
              <a:gd name="connsiteX6" fmla="*/ 10134 w 1226251"/>
              <a:gd name="connsiteY6" fmla="*/ 619103 h 896948"/>
              <a:gd name="connsiteX7" fmla="*/ 548487 w 1226251"/>
              <a:gd name="connsiteY7" fmla="*/ 761121 h 896948"/>
              <a:gd name="connsiteX8" fmla="*/ 631450 w 1226251"/>
              <a:gd name="connsiteY8" fmla="*/ 896948 h 896948"/>
              <a:gd name="connsiteX0" fmla="*/ 631450 w 1240153"/>
              <a:gd name="connsiteY0" fmla="*/ 896948 h 896948"/>
              <a:gd name="connsiteX1" fmla="*/ 823855 w 1240153"/>
              <a:gd name="connsiteY1" fmla="*/ 827034 h 896948"/>
              <a:gd name="connsiteX2" fmla="*/ 1182661 w 1240153"/>
              <a:gd name="connsiteY2" fmla="*/ 654251 h 896948"/>
              <a:gd name="connsiteX3" fmla="*/ 1217456 w 1240153"/>
              <a:gd name="connsiteY3" fmla="*/ 220742 h 896948"/>
              <a:gd name="connsiteX4" fmla="*/ 959717 w 1240153"/>
              <a:gd name="connsiteY4" fmla="*/ 21819 h 896948"/>
              <a:gd name="connsiteX5" fmla="*/ 420852 w 1240153"/>
              <a:gd name="connsiteY5" fmla="*/ 58147 h 896948"/>
              <a:gd name="connsiteX6" fmla="*/ 10134 w 1240153"/>
              <a:gd name="connsiteY6" fmla="*/ 619103 h 896948"/>
              <a:gd name="connsiteX7" fmla="*/ 548487 w 1240153"/>
              <a:gd name="connsiteY7" fmla="*/ 761121 h 896948"/>
              <a:gd name="connsiteX8" fmla="*/ 631450 w 1240153"/>
              <a:gd name="connsiteY8" fmla="*/ 896948 h 896948"/>
              <a:gd name="connsiteX0" fmla="*/ 631450 w 1262945"/>
              <a:gd name="connsiteY0" fmla="*/ 896948 h 896948"/>
              <a:gd name="connsiteX1" fmla="*/ 823855 w 1262945"/>
              <a:gd name="connsiteY1" fmla="*/ 827034 h 896948"/>
              <a:gd name="connsiteX2" fmla="*/ 1182661 w 1262945"/>
              <a:gd name="connsiteY2" fmla="*/ 654251 h 896948"/>
              <a:gd name="connsiteX3" fmla="*/ 1247134 w 1262945"/>
              <a:gd name="connsiteY3" fmla="*/ 220869 h 896948"/>
              <a:gd name="connsiteX4" fmla="*/ 959717 w 1262945"/>
              <a:gd name="connsiteY4" fmla="*/ 21819 h 896948"/>
              <a:gd name="connsiteX5" fmla="*/ 420852 w 1262945"/>
              <a:gd name="connsiteY5" fmla="*/ 58147 h 896948"/>
              <a:gd name="connsiteX6" fmla="*/ 10134 w 1262945"/>
              <a:gd name="connsiteY6" fmla="*/ 619103 h 896948"/>
              <a:gd name="connsiteX7" fmla="*/ 548487 w 1262945"/>
              <a:gd name="connsiteY7" fmla="*/ 761121 h 896948"/>
              <a:gd name="connsiteX8" fmla="*/ 631450 w 1262945"/>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3467 w 1268586"/>
              <a:gd name="connsiteY7" fmla="*/ 776764 h 896948"/>
              <a:gd name="connsiteX8" fmla="*/ 631450 w 1268586"/>
              <a:gd name="connsiteY8" fmla="*/ 896948 h 896948"/>
              <a:gd name="connsiteX0" fmla="*/ 613559 w 1250695"/>
              <a:gd name="connsiteY0" fmla="*/ 904135 h 904135"/>
              <a:gd name="connsiteX1" fmla="*/ 805964 w 1250695"/>
              <a:gd name="connsiteY1" fmla="*/ 834221 h 904135"/>
              <a:gd name="connsiteX2" fmla="*/ 1182405 w 1250695"/>
              <a:gd name="connsiteY2" fmla="*/ 658576 h 904135"/>
              <a:gd name="connsiteX3" fmla="*/ 1229243 w 1250695"/>
              <a:gd name="connsiteY3" fmla="*/ 228056 h 904135"/>
              <a:gd name="connsiteX4" fmla="*/ 941826 w 1250695"/>
              <a:gd name="connsiteY4" fmla="*/ 29006 h 904135"/>
              <a:gd name="connsiteX5" fmla="*/ 402961 w 1250695"/>
              <a:gd name="connsiteY5" fmla="*/ 65334 h 904135"/>
              <a:gd name="connsiteX6" fmla="*/ 9878 w 1250695"/>
              <a:gd name="connsiteY6" fmla="*/ 623429 h 904135"/>
              <a:gd name="connsiteX7" fmla="*/ 525576 w 1250695"/>
              <a:gd name="connsiteY7" fmla="*/ 783951 h 904135"/>
              <a:gd name="connsiteX8" fmla="*/ 613559 w 1250695"/>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377 w 1243513"/>
              <a:gd name="connsiteY0" fmla="*/ 899488 h 899488"/>
              <a:gd name="connsiteX1" fmla="*/ 798782 w 1243513"/>
              <a:gd name="connsiteY1" fmla="*/ 829574 h 899488"/>
              <a:gd name="connsiteX2" fmla="*/ 1175223 w 1243513"/>
              <a:gd name="connsiteY2" fmla="*/ 653929 h 899488"/>
              <a:gd name="connsiteX3" fmla="*/ 1222061 w 1243513"/>
              <a:gd name="connsiteY3" fmla="*/ 223409 h 899488"/>
              <a:gd name="connsiteX4" fmla="*/ 934644 w 1243513"/>
              <a:gd name="connsiteY4" fmla="*/ 24359 h 899488"/>
              <a:gd name="connsiteX5" fmla="*/ 395779 w 1243513"/>
              <a:gd name="connsiteY5" fmla="*/ 60687 h 899488"/>
              <a:gd name="connsiteX6" fmla="*/ 2696 w 1243513"/>
              <a:gd name="connsiteY6" fmla="*/ 618782 h 899488"/>
              <a:gd name="connsiteX7" fmla="*/ 518394 w 1243513"/>
              <a:gd name="connsiteY7" fmla="*/ 779304 h 899488"/>
              <a:gd name="connsiteX8" fmla="*/ 606377 w 1243513"/>
              <a:gd name="connsiteY8" fmla="*/ 899488 h 899488"/>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8394 w 1243513"/>
              <a:gd name="connsiteY7" fmla="*/ 779304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32641"/>
              <a:gd name="connsiteY0" fmla="*/ 917993 h 917993"/>
              <a:gd name="connsiteX1" fmla="*/ 798782 w 1232641"/>
              <a:gd name="connsiteY1" fmla="*/ 829574 h 917993"/>
              <a:gd name="connsiteX2" fmla="*/ 1134836 w 1232641"/>
              <a:gd name="connsiteY2" fmla="*/ 659403 h 917993"/>
              <a:gd name="connsiteX3" fmla="*/ 1222061 w 1232641"/>
              <a:gd name="connsiteY3" fmla="*/ 223409 h 917993"/>
              <a:gd name="connsiteX4" fmla="*/ 934644 w 1232641"/>
              <a:gd name="connsiteY4" fmla="*/ 24359 h 917993"/>
              <a:gd name="connsiteX5" fmla="*/ 395779 w 1232641"/>
              <a:gd name="connsiteY5" fmla="*/ 60687 h 917993"/>
              <a:gd name="connsiteX6" fmla="*/ 2696 w 1232641"/>
              <a:gd name="connsiteY6" fmla="*/ 618782 h 917993"/>
              <a:gd name="connsiteX7" fmla="*/ 519825 w 1232641"/>
              <a:gd name="connsiteY7" fmla="*/ 803786 h 917993"/>
              <a:gd name="connsiteX8" fmla="*/ 583723 w 1232641"/>
              <a:gd name="connsiteY8" fmla="*/ 917993 h 917993"/>
              <a:gd name="connsiteX0" fmla="*/ 583723 w 1187264"/>
              <a:gd name="connsiteY0" fmla="*/ 917993 h 917993"/>
              <a:gd name="connsiteX1" fmla="*/ 798782 w 1187264"/>
              <a:gd name="connsiteY1" fmla="*/ 829574 h 917993"/>
              <a:gd name="connsiteX2" fmla="*/ 1134836 w 1187264"/>
              <a:gd name="connsiteY2" fmla="*/ 659403 h 917993"/>
              <a:gd name="connsiteX3" fmla="*/ 1166273 w 1187264"/>
              <a:gd name="connsiteY3" fmla="*/ 220655 h 917993"/>
              <a:gd name="connsiteX4" fmla="*/ 934644 w 1187264"/>
              <a:gd name="connsiteY4" fmla="*/ 24359 h 917993"/>
              <a:gd name="connsiteX5" fmla="*/ 395779 w 1187264"/>
              <a:gd name="connsiteY5" fmla="*/ 60687 h 917993"/>
              <a:gd name="connsiteX6" fmla="*/ 2696 w 1187264"/>
              <a:gd name="connsiteY6" fmla="*/ 618782 h 917993"/>
              <a:gd name="connsiteX7" fmla="*/ 519825 w 1187264"/>
              <a:gd name="connsiteY7" fmla="*/ 803786 h 917993"/>
              <a:gd name="connsiteX8" fmla="*/ 583723 w 1187264"/>
              <a:gd name="connsiteY8" fmla="*/ 917993 h 917993"/>
              <a:gd name="connsiteX0" fmla="*/ 583723 w 1177003"/>
              <a:gd name="connsiteY0" fmla="*/ 917993 h 917993"/>
              <a:gd name="connsiteX1" fmla="*/ 798782 w 1177003"/>
              <a:gd name="connsiteY1" fmla="*/ 829574 h 917993"/>
              <a:gd name="connsiteX2" fmla="*/ 1103676 w 1177003"/>
              <a:gd name="connsiteY2" fmla="*/ 637838 h 917993"/>
              <a:gd name="connsiteX3" fmla="*/ 1166273 w 1177003"/>
              <a:gd name="connsiteY3" fmla="*/ 220655 h 917993"/>
              <a:gd name="connsiteX4" fmla="*/ 934644 w 1177003"/>
              <a:gd name="connsiteY4" fmla="*/ 24359 h 917993"/>
              <a:gd name="connsiteX5" fmla="*/ 395779 w 1177003"/>
              <a:gd name="connsiteY5" fmla="*/ 60687 h 917993"/>
              <a:gd name="connsiteX6" fmla="*/ 2696 w 1177003"/>
              <a:gd name="connsiteY6" fmla="*/ 618782 h 917993"/>
              <a:gd name="connsiteX7" fmla="*/ 519825 w 1177003"/>
              <a:gd name="connsiteY7" fmla="*/ 803786 h 917993"/>
              <a:gd name="connsiteX8" fmla="*/ 583723 w 1177003"/>
              <a:gd name="connsiteY8" fmla="*/ 917993 h 917993"/>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729 w 1176933"/>
              <a:gd name="connsiteY0" fmla="*/ 903086 h 903086"/>
              <a:gd name="connsiteX1" fmla="*/ 798788 w 1176933"/>
              <a:gd name="connsiteY1" fmla="*/ 814667 h 903086"/>
              <a:gd name="connsiteX2" fmla="*/ 1103682 w 1176933"/>
              <a:gd name="connsiteY2" fmla="*/ 622931 h 903086"/>
              <a:gd name="connsiteX3" fmla="*/ 1166279 w 1176933"/>
              <a:gd name="connsiteY3" fmla="*/ 205748 h 903086"/>
              <a:gd name="connsiteX4" fmla="*/ 935723 w 1176933"/>
              <a:gd name="connsiteY4" fmla="*/ 24779 h 903086"/>
              <a:gd name="connsiteX5" fmla="*/ 395785 w 1176933"/>
              <a:gd name="connsiteY5" fmla="*/ 45780 h 903086"/>
              <a:gd name="connsiteX6" fmla="*/ 2702 w 1176933"/>
              <a:gd name="connsiteY6" fmla="*/ 603875 h 903086"/>
              <a:gd name="connsiteX7" fmla="*/ 519831 w 1176933"/>
              <a:gd name="connsiteY7" fmla="*/ 788879 h 903086"/>
              <a:gd name="connsiteX8" fmla="*/ 583729 w 1176933"/>
              <a:gd name="connsiteY8" fmla="*/ 903086 h 903086"/>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7 w 1144041"/>
              <a:gd name="connsiteY0" fmla="*/ 905437 h 905437"/>
              <a:gd name="connsiteX1" fmla="*/ 765896 w 1144041"/>
              <a:gd name="connsiteY1" fmla="*/ 817018 h 905437"/>
              <a:gd name="connsiteX2" fmla="*/ 1070790 w 1144041"/>
              <a:gd name="connsiteY2" fmla="*/ 625282 h 905437"/>
              <a:gd name="connsiteX3" fmla="*/ 1133387 w 1144041"/>
              <a:gd name="connsiteY3" fmla="*/ 208099 h 905437"/>
              <a:gd name="connsiteX4" fmla="*/ 902831 w 1144041"/>
              <a:gd name="connsiteY4" fmla="*/ 27130 h 905437"/>
              <a:gd name="connsiteX5" fmla="*/ 362893 w 1144041"/>
              <a:gd name="connsiteY5" fmla="*/ 48131 h 905437"/>
              <a:gd name="connsiteX6" fmla="*/ 2854 w 1144041"/>
              <a:gd name="connsiteY6" fmla="*/ 601748 h 905437"/>
              <a:gd name="connsiteX7" fmla="*/ 486939 w 1144041"/>
              <a:gd name="connsiteY7" fmla="*/ 791230 h 905437"/>
              <a:gd name="connsiteX8" fmla="*/ 550837 w 1144041"/>
              <a:gd name="connsiteY8" fmla="*/ 905437 h 90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4041" h="905437">
                <a:moveTo>
                  <a:pt x="550837" y="905437"/>
                </a:moveTo>
                <a:cubicBezTo>
                  <a:pt x="625126" y="903802"/>
                  <a:pt x="679237" y="863710"/>
                  <a:pt x="765896" y="817018"/>
                </a:cubicBezTo>
                <a:cubicBezTo>
                  <a:pt x="852555" y="770326"/>
                  <a:pt x="1009542" y="726768"/>
                  <a:pt x="1070790" y="625282"/>
                </a:cubicBezTo>
                <a:cubicBezTo>
                  <a:pt x="1132038" y="523796"/>
                  <a:pt x="1161380" y="307791"/>
                  <a:pt x="1133387" y="208099"/>
                </a:cubicBezTo>
                <a:cubicBezTo>
                  <a:pt x="1105394" y="108407"/>
                  <a:pt x="1022719" y="53848"/>
                  <a:pt x="902831" y="27130"/>
                </a:cubicBezTo>
                <a:cubicBezTo>
                  <a:pt x="782943" y="412"/>
                  <a:pt x="513213" y="-25440"/>
                  <a:pt x="362893" y="48131"/>
                </a:cubicBezTo>
                <a:cubicBezTo>
                  <a:pt x="212573" y="121702"/>
                  <a:pt x="-28964" y="168558"/>
                  <a:pt x="2854" y="601748"/>
                </a:cubicBezTo>
                <a:cubicBezTo>
                  <a:pt x="40207" y="875873"/>
                  <a:pt x="350499" y="788031"/>
                  <a:pt x="486939" y="791230"/>
                </a:cubicBezTo>
                <a:cubicBezTo>
                  <a:pt x="640409" y="814584"/>
                  <a:pt x="550837" y="905437"/>
                  <a:pt x="550837" y="905437"/>
                </a:cubicBezTo>
                <a:close/>
              </a:path>
            </a:pathLst>
          </a:custGeom>
          <a:solidFill>
            <a:schemeClr val="bg1"/>
          </a:solidFill>
          <a:ln w="19050"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4FB6307F-6A94-41F5-B00A-92BE5D3C7D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3803">
            <a:off x="6738158" y="624106"/>
            <a:ext cx="4710726" cy="233744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3222 w 1217951"/>
              <a:gd name="connsiteY0" fmla="*/ 893096 h 893096"/>
              <a:gd name="connsiteX1" fmla="*/ 815627 w 1217951"/>
              <a:gd name="connsiteY1" fmla="*/ 823182 h 893096"/>
              <a:gd name="connsiteX2" fmla="*/ 1174433 w 1217951"/>
              <a:gd name="connsiteY2" fmla="*/ 650399 h 893096"/>
              <a:gd name="connsiteX3" fmla="*/ 1173386 w 1217951"/>
              <a:gd name="connsiteY3" fmla="*/ 212820 h 893096"/>
              <a:gd name="connsiteX4" fmla="*/ 952921 w 1217951"/>
              <a:gd name="connsiteY4" fmla="*/ 42449 h 893096"/>
              <a:gd name="connsiteX5" fmla="*/ 454058 w 1217951"/>
              <a:gd name="connsiteY5" fmla="*/ 52514 h 893096"/>
              <a:gd name="connsiteX6" fmla="*/ 1906 w 1217951"/>
              <a:gd name="connsiteY6" fmla="*/ 615251 h 893096"/>
              <a:gd name="connsiteX7" fmla="*/ 540259 w 1217951"/>
              <a:gd name="connsiteY7" fmla="*/ 757269 h 893096"/>
              <a:gd name="connsiteX8" fmla="*/ 623222 w 1217951"/>
              <a:gd name="connsiteY8" fmla="*/ 893096 h 893096"/>
              <a:gd name="connsiteX0" fmla="*/ 623222 w 1220978"/>
              <a:gd name="connsiteY0" fmla="*/ 893096 h 893096"/>
              <a:gd name="connsiteX1" fmla="*/ 815627 w 1220978"/>
              <a:gd name="connsiteY1" fmla="*/ 823182 h 893096"/>
              <a:gd name="connsiteX2" fmla="*/ 1174433 w 1220978"/>
              <a:gd name="connsiteY2" fmla="*/ 650399 h 893096"/>
              <a:gd name="connsiteX3" fmla="*/ 1173386 w 1220978"/>
              <a:gd name="connsiteY3" fmla="*/ 212820 h 893096"/>
              <a:gd name="connsiteX4" fmla="*/ 952921 w 1220978"/>
              <a:gd name="connsiteY4" fmla="*/ 42449 h 893096"/>
              <a:gd name="connsiteX5" fmla="*/ 454058 w 1220978"/>
              <a:gd name="connsiteY5" fmla="*/ 52514 h 893096"/>
              <a:gd name="connsiteX6" fmla="*/ 1906 w 1220978"/>
              <a:gd name="connsiteY6" fmla="*/ 615251 h 893096"/>
              <a:gd name="connsiteX7" fmla="*/ 540259 w 1220978"/>
              <a:gd name="connsiteY7" fmla="*/ 757269 h 893096"/>
              <a:gd name="connsiteX8" fmla="*/ 623222 w 1220978"/>
              <a:gd name="connsiteY8" fmla="*/ 893096 h 893096"/>
              <a:gd name="connsiteX0" fmla="*/ 624315 w 1222071"/>
              <a:gd name="connsiteY0" fmla="*/ 871608 h 871608"/>
              <a:gd name="connsiteX1" fmla="*/ 816720 w 1222071"/>
              <a:gd name="connsiteY1" fmla="*/ 801694 h 871608"/>
              <a:gd name="connsiteX2" fmla="*/ 1175526 w 1222071"/>
              <a:gd name="connsiteY2" fmla="*/ 628911 h 871608"/>
              <a:gd name="connsiteX3" fmla="*/ 1174479 w 1222071"/>
              <a:gd name="connsiteY3" fmla="*/ 191332 h 871608"/>
              <a:gd name="connsiteX4" fmla="*/ 954014 w 1222071"/>
              <a:gd name="connsiteY4" fmla="*/ 20961 h 871608"/>
              <a:gd name="connsiteX5" fmla="*/ 455151 w 1222071"/>
              <a:gd name="connsiteY5" fmla="*/ 31026 h 871608"/>
              <a:gd name="connsiteX6" fmla="*/ 2999 w 1222071"/>
              <a:gd name="connsiteY6" fmla="*/ 593763 h 871608"/>
              <a:gd name="connsiteX7" fmla="*/ 541352 w 1222071"/>
              <a:gd name="connsiteY7" fmla="*/ 735781 h 871608"/>
              <a:gd name="connsiteX8" fmla="*/ 624315 w 1222071"/>
              <a:gd name="connsiteY8" fmla="*/ 871608 h 871608"/>
              <a:gd name="connsiteX0" fmla="*/ 624980 w 1222736"/>
              <a:gd name="connsiteY0" fmla="*/ 870777 h 870777"/>
              <a:gd name="connsiteX1" fmla="*/ 817385 w 1222736"/>
              <a:gd name="connsiteY1" fmla="*/ 800863 h 870777"/>
              <a:gd name="connsiteX2" fmla="*/ 1176191 w 1222736"/>
              <a:gd name="connsiteY2" fmla="*/ 628080 h 870777"/>
              <a:gd name="connsiteX3" fmla="*/ 1175144 w 1222736"/>
              <a:gd name="connsiteY3" fmla="*/ 190501 h 870777"/>
              <a:gd name="connsiteX4" fmla="*/ 954679 w 1222736"/>
              <a:gd name="connsiteY4" fmla="*/ 20130 h 870777"/>
              <a:gd name="connsiteX5" fmla="*/ 414382 w 1222736"/>
              <a:gd name="connsiteY5" fmla="*/ 31976 h 870777"/>
              <a:gd name="connsiteX6" fmla="*/ 3664 w 1222736"/>
              <a:gd name="connsiteY6" fmla="*/ 592932 h 870777"/>
              <a:gd name="connsiteX7" fmla="*/ 542017 w 1222736"/>
              <a:gd name="connsiteY7" fmla="*/ 734950 h 870777"/>
              <a:gd name="connsiteX8" fmla="*/ 624980 w 1222736"/>
              <a:gd name="connsiteY8" fmla="*/ 870777 h 870777"/>
              <a:gd name="connsiteX0" fmla="*/ 624943 w 1222699"/>
              <a:gd name="connsiteY0" fmla="*/ 884146 h 884146"/>
              <a:gd name="connsiteX1" fmla="*/ 817348 w 1222699"/>
              <a:gd name="connsiteY1" fmla="*/ 814232 h 884146"/>
              <a:gd name="connsiteX2" fmla="*/ 1176154 w 1222699"/>
              <a:gd name="connsiteY2" fmla="*/ 641449 h 884146"/>
              <a:gd name="connsiteX3" fmla="*/ 1175107 w 1222699"/>
              <a:gd name="connsiteY3" fmla="*/ 203870 h 884146"/>
              <a:gd name="connsiteX4" fmla="*/ 954642 w 1222699"/>
              <a:gd name="connsiteY4" fmla="*/ 33499 h 884146"/>
              <a:gd name="connsiteX5" fmla="*/ 414345 w 1222699"/>
              <a:gd name="connsiteY5" fmla="*/ 45345 h 884146"/>
              <a:gd name="connsiteX6" fmla="*/ 3627 w 1222699"/>
              <a:gd name="connsiteY6" fmla="*/ 606301 h 884146"/>
              <a:gd name="connsiteX7" fmla="*/ 541980 w 1222699"/>
              <a:gd name="connsiteY7" fmla="*/ 748319 h 884146"/>
              <a:gd name="connsiteX8" fmla="*/ 624943 w 1222699"/>
              <a:gd name="connsiteY8" fmla="*/ 884146 h 884146"/>
              <a:gd name="connsiteX0" fmla="*/ 623477 w 1218278"/>
              <a:gd name="connsiteY0" fmla="*/ 904314 h 904314"/>
              <a:gd name="connsiteX1" fmla="*/ 815882 w 1218278"/>
              <a:gd name="connsiteY1" fmla="*/ 834400 h 904314"/>
              <a:gd name="connsiteX2" fmla="*/ 1174688 w 1218278"/>
              <a:gd name="connsiteY2" fmla="*/ 661617 h 904314"/>
              <a:gd name="connsiteX3" fmla="*/ 1173641 w 1218278"/>
              <a:gd name="connsiteY3" fmla="*/ 224038 h 904314"/>
              <a:gd name="connsiteX4" fmla="*/ 951744 w 1218278"/>
              <a:gd name="connsiteY4" fmla="*/ 29185 h 904314"/>
              <a:gd name="connsiteX5" fmla="*/ 412879 w 1218278"/>
              <a:gd name="connsiteY5" fmla="*/ 65513 h 904314"/>
              <a:gd name="connsiteX6" fmla="*/ 2161 w 1218278"/>
              <a:gd name="connsiteY6" fmla="*/ 626469 h 904314"/>
              <a:gd name="connsiteX7" fmla="*/ 540514 w 1218278"/>
              <a:gd name="connsiteY7" fmla="*/ 768487 h 904314"/>
              <a:gd name="connsiteX8" fmla="*/ 623477 w 1218278"/>
              <a:gd name="connsiteY8" fmla="*/ 904314 h 904314"/>
              <a:gd name="connsiteX0" fmla="*/ 630807 w 1225608"/>
              <a:gd name="connsiteY0" fmla="*/ 904314 h 904314"/>
              <a:gd name="connsiteX1" fmla="*/ 823212 w 1225608"/>
              <a:gd name="connsiteY1" fmla="*/ 834400 h 904314"/>
              <a:gd name="connsiteX2" fmla="*/ 1182018 w 1225608"/>
              <a:gd name="connsiteY2" fmla="*/ 661617 h 904314"/>
              <a:gd name="connsiteX3" fmla="*/ 1180971 w 1225608"/>
              <a:gd name="connsiteY3" fmla="*/ 224038 h 904314"/>
              <a:gd name="connsiteX4" fmla="*/ 959074 w 1225608"/>
              <a:gd name="connsiteY4" fmla="*/ 29185 h 904314"/>
              <a:gd name="connsiteX5" fmla="*/ 420209 w 1225608"/>
              <a:gd name="connsiteY5" fmla="*/ 65513 h 904314"/>
              <a:gd name="connsiteX6" fmla="*/ 9491 w 1225608"/>
              <a:gd name="connsiteY6" fmla="*/ 626469 h 904314"/>
              <a:gd name="connsiteX7" fmla="*/ 547844 w 1225608"/>
              <a:gd name="connsiteY7" fmla="*/ 768487 h 904314"/>
              <a:gd name="connsiteX8" fmla="*/ 630807 w 1225608"/>
              <a:gd name="connsiteY8" fmla="*/ 904314 h 904314"/>
              <a:gd name="connsiteX0" fmla="*/ 631450 w 1226251"/>
              <a:gd name="connsiteY0" fmla="*/ 896948 h 896948"/>
              <a:gd name="connsiteX1" fmla="*/ 823855 w 1226251"/>
              <a:gd name="connsiteY1" fmla="*/ 827034 h 896948"/>
              <a:gd name="connsiteX2" fmla="*/ 1182661 w 1226251"/>
              <a:gd name="connsiteY2" fmla="*/ 654251 h 896948"/>
              <a:gd name="connsiteX3" fmla="*/ 1181614 w 1226251"/>
              <a:gd name="connsiteY3" fmla="*/ 216672 h 896948"/>
              <a:gd name="connsiteX4" fmla="*/ 959717 w 1226251"/>
              <a:gd name="connsiteY4" fmla="*/ 21819 h 896948"/>
              <a:gd name="connsiteX5" fmla="*/ 420852 w 1226251"/>
              <a:gd name="connsiteY5" fmla="*/ 58147 h 896948"/>
              <a:gd name="connsiteX6" fmla="*/ 10134 w 1226251"/>
              <a:gd name="connsiteY6" fmla="*/ 619103 h 896948"/>
              <a:gd name="connsiteX7" fmla="*/ 548487 w 1226251"/>
              <a:gd name="connsiteY7" fmla="*/ 761121 h 896948"/>
              <a:gd name="connsiteX8" fmla="*/ 631450 w 1226251"/>
              <a:gd name="connsiteY8" fmla="*/ 896948 h 896948"/>
              <a:gd name="connsiteX0" fmla="*/ 631450 w 1240153"/>
              <a:gd name="connsiteY0" fmla="*/ 896948 h 896948"/>
              <a:gd name="connsiteX1" fmla="*/ 823855 w 1240153"/>
              <a:gd name="connsiteY1" fmla="*/ 827034 h 896948"/>
              <a:gd name="connsiteX2" fmla="*/ 1182661 w 1240153"/>
              <a:gd name="connsiteY2" fmla="*/ 654251 h 896948"/>
              <a:gd name="connsiteX3" fmla="*/ 1217456 w 1240153"/>
              <a:gd name="connsiteY3" fmla="*/ 220742 h 896948"/>
              <a:gd name="connsiteX4" fmla="*/ 959717 w 1240153"/>
              <a:gd name="connsiteY4" fmla="*/ 21819 h 896948"/>
              <a:gd name="connsiteX5" fmla="*/ 420852 w 1240153"/>
              <a:gd name="connsiteY5" fmla="*/ 58147 h 896948"/>
              <a:gd name="connsiteX6" fmla="*/ 10134 w 1240153"/>
              <a:gd name="connsiteY6" fmla="*/ 619103 h 896948"/>
              <a:gd name="connsiteX7" fmla="*/ 548487 w 1240153"/>
              <a:gd name="connsiteY7" fmla="*/ 761121 h 896948"/>
              <a:gd name="connsiteX8" fmla="*/ 631450 w 1240153"/>
              <a:gd name="connsiteY8" fmla="*/ 896948 h 896948"/>
              <a:gd name="connsiteX0" fmla="*/ 631450 w 1262945"/>
              <a:gd name="connsiteY0" fmla="*/ 896948 h 896948"/>
              <a:gd name="connsiteX1" fmla="*/ 823855 w 1262945"/>
              <a:gd name="connsiteY1" fmla="*/ 827034 h 896948"/>
              <a:gd name="connsiteX2" fmla="*/ 1182661 w 1262945"/>
              <a:gd name="connsiteY2" fmla="*/ 654251 h 896948"/>
              <a:gd name="connsiteX3" fmla="*/ 1247134 w 1262945"/>
              <a:gd name="connsiteY3" fmla="*/ 220869 h 896948"/>
              <a:gd name="connsiteX4" fmla="*/ 959717 w 1262945"/>
              <a:gd name="connsiteY4" fmla="*/ 21819 h 896948"/>
              <a:gd name="connsiteX5" fmla="*/ 420852 w 1262945"/>
              <a:gd name="connsiteY5" fmla="*/ 58147 h 896948"/>
              <a:gd name="connsiteX6" fmla="*/ 10134 w 1262945"/>
              <a:gd name="connsiteY6" fmla="*/ 619103 h 896948"/>
              <a:gd name="connsiteX7" fmla="*/ 548487 w 1262945"/>
              <a:gd name="connsiteY7" fmla="*/ 761121 h 896948"/>
              <a:gd name="connsiteX8" fmla="*/ 631450 w 1262945"/>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3467 w 1268586"/>
              <a:gd name="connsiteY7" fmla="*/ 776764 h 896948"/>
              <a:gd name="connsiteX8" fmla="*/ 631450 w 1268586"/>
              <a:gd name="connsiteY8" fmla="*/ 896948 h 896948"/>
              <a:gd name="connsiteX0" fmla="*/ 613559 w 1250695"/>
              <a:gd name="connsiteY0" fmla="*/ 904135 h 904135"/>
              <a:gd name="connsiteX1" fmla="*/ 805964 w 1250695"/>
              <a:gd name="connsiteY1" fmla="*/ 834221 h 904135"/>
              <a:gd name="connsiteX2" fmla="*/ 1182405 w 1250695"/>
              <a:gd name="connsiteY2" fmla="*/ 658576 h 904135"/>
              <a:gd name="connsiteX3" fmla="*/ 1229243 w 1250695"/>
              <a:gd name="connsiteY3" fmla="*/ 228056 h 904135"/>
              <a:gd name="connsiteX4" fmla="*/ 941826 w 1250695"/>
              <a:gd name="connsiteY4" fmla="*/ 29006 h 904135"/>
              <a:gd name="connsiteX5" fmla="*/ 402961 w 1250695"/>
              <a:gd name="connsiteY5" fmla="*/ 65334 h 904135"/>
              <a:gd name="connsiteX6" fmla="*/ 9878 w 1250695"/>
              <a:gd name="connsiteY6" fmla="*/ 623429 h 904135"/>
              <a:gd name="connsiteX7" fmla="*/ 525576 w 1250695"/>
              <a:gd name="connsiteY7" fmla="*/ 783951 h 904135"/>
              <a:gd name="connsiteX8" fmla="*/ 613559 w 1250695"/>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377 w 1243513"/>
              <a:gd name="connsiteY0" fmla="*/ 899488 h 899488"/>
              <a:gd name="connsiteX1" fmla="*/ 798782 w 1243513"/>
              <a:gd name="connsiteY1" fmla="*/ 829574 h 899488"/>
              <a:gd name="connsiteX2" fmla="*/ 1175223 w 1243513"/>
              <a:gd name="connsiteY2" fmla="*/ 653929 h 899488"/>
              <a:gd name="connsiteX3" fmla="*/ 1222061 w 1243513"/>
              <a:gd name="connsiteY3" fmla="*/ 223409 h 899488"/>
              <a:gd name="connsiteX4" fmla="*/ 934644 w 1243513"/>
              <a:gd name="connsiteY4" fmla="*/ 24359 h 899488"/>
              <a:gd name="connsiteX5" fmla="*/ 395779 w 1243513"/>
              <a:gd name="connsiteY5" fmla="*/ 60687 h 899488"/>
              <a:gd name="connsiteX6" fmla="*/ 2696 w 1243513"/>
              <a:gd name="connsiteY6" fmla="*/ 618782 h 899488"/>
              <a:gd name="connsiteX7" fmla="*/ 518394 w 1243513"/>
              <a:gd name="connsiteY7" fmla="*/ 779304 h 899488"/>
              <a:gd name="connsiteX8" fmla="*/ 606377 w 1243513"/>
              <a:gd name="connsiteY8" fmla="*/ 899488 h 899488"/>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8394 w 1243513"/>
              <a:gd name="connsiteY7" fmla="*/ 779304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32641"/>
              <a:gd name="connsiteY0" fmla="*/ 917993 h 917993"/>
              <a:gd name="connsiteX1" fmla="*/ 798782 w 1232641"/>
              <a:gd name="connsiteY1" fmla="*/ 829574 h 917993"/>
              <a:gd name="connsiteX2" fmla="*/ 1134836 w 1232641"/>
              <a:gd name="connsiteY2" fmla="*/ 659403 h 917993"/>
              <a:gd name="connsiteX3" fmla="*/ 1222061 w 1232641"/>
              <a:gd name="connsiteY3" fmla="*/ 223409 h 917993"/>
              <a:gd name="connsiteX4" fmla="*/ 934644 w 1232641"/>
              <a:gd name="connsiteY4" fmla="*/ 24359 h 917993"/>
              <a:gd name="connsiteX5" fmla="*/ 395779 w 1232641"/>
              <a:gd name="connsiteY5" fmla="*/ 60687 h 917993"/>
              <a:gd name="connsiteX6" fmla="*/ 2696 w 1232641"/>
              <a:gd name="connsiteY6" fmla="*/ 618782 h 917993"/>
              <a:gd name="connsiteX7" fmla="*/ 519825 w 1232641"/>
              <a:gd name="connsiteY7" fmla="*/ 803786 h 917993"/>
              <a:gd name="connsiteX8" fmla="*/ 583723 w 1232641"/>
              <a:gd name="connsiteY8" fmla="*/ 917993 h 917993"/>
              <a:gd name="connsiteX0" fmla="*/ 583723 w 1187264"/>
              <a:gd name="connsiteY0" fmla="*/ 917993 h 917993"/>
              <a:gd name="connsiteX1" fmla="*/ 798782 w 1187264"/>
              <a:gd name="connsiteY1" fmla="*/ 829574 h 917993"/>
              <a:gd name="connsiteX2" fmla="*/ 1134836 w 1187264"/>
              <a:gd name="connsiteY2" fmla="*/ 659403 h 917993"/>
              <a:gd name="connsiteX3" fmla="*/ 1166273 w 1187264"/>
              <a:gd name="connsiteY3" fmla="*/ 220655 h 917993"/>
              <a:gd name="connsiteX4" fmla="*/ 934644 w 1187264"/>
              <a:gd name="connsiteY4" fmla="*/ 24359 h 917993"/>
              <a:gd name="connsiteX5" fmla="*/ 395779 w 1187264"/>
              <a:gd name="connsiteY5" fmla="*/ 60687 h 917993"/>
              <a:gd name="connsiteX6" fmla="*/ 2696 w 1187264"/>
              <a:gd name="connsiteY6" fmla="*/ 618782 h 917993"/>
              <a:gd name="connsiteX7" fmla="*/ 519825 w 1187264"/>
              <a:gd name="connsiteY7" fmla="*/ 803786 h 917993"/>
              <a:gd name="connsiteX8" fmla="*/ 583723 w 1187264"/>
              <a:gd name="connsiteY8" fmla="*/ 917993 h 917993"/>
              <a:gd name="connsiteX0" fmla="*/ 583723 w 1177003"/>
              <a:gd name="connsiteY0" fmla="*/ 917993 h 917993"/>
              <a:gd name="connsiteX1" fmla="*/ 798782 w 1177003"/>
              <a:gd name="connsiteY1" fmla="*/ 829574 h 917993"/>
              <a:gd name="connsiteX2" fmla="*/ 1103676 w 1177003"/>
              <a:gd name="connsiteY2" fmla="*/ 637838 h 917993"/>
              <a:gd name="connsiteX3" fmla="*/ 1166273 w 1177003"/>
              <a:gd name="connsiteY3" fmla="*/ 220655 h 917993"/>
              <a:gd name="connsiteX4" fmla="*/ 934644 w 1177003"/>
              <a:gd name="connsiteY4" fmla="*/ 24359 h 917993"/>
              <a:gd name="connsiteX5" fmla="*/ 395779 w 1177003"/>
              <a:gd name="connsiteY5" fmla="*/ 60687 h 917993"/>
              <a:gd name="connsiteX6" fmla="*/ 2696 w 1177003"/>
              <a:gd name="connsiteY6" fmla="*/ 618782 h 917993"/>
              <a:gd name="connsiteX7" fmla="*/ 519825 w 1177003"/>
              <a:gd name="connsiteY7" fmla="*/ 803786 h 917993"/>
              <a:gd name="connsiteX8" fmla="*/ 583723 w 1177003"/>
              <a:gd name="connsiteY8" fmla="*/ 917993 h 917993"/>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729 w 1176933"/>
              <a:gd name="connsiteY0" fmla="*/ 903086 h 903086"/>
              <a:gd name="connsiteX1" fmla="*/ 798788 w 1176933"/>
              <a:gd name="connsiteY1" fmla="*/ 814667 h 903086"/>
              <a:gd name="connsiteX2" fmla="*/ 1103682 w 1176933"/>
              <a:gd name="connsiteY2" fmla="*/ 622931 h 903086"/>
              <a:gd name="connsiteX3" fmla="*/ 1166279 w 1176933"/>
              <a:gd name="connsiteY3" fmla="*/ 205748 h 903086"/>
              <a:gd name="connsiteX4" fmla="*/ 935723 w 1176933"/>
              <a:gd name="connsiteY4" fmla="*/ 24779 h 903086"/>
              <a:gd name="connsiteX5" fmla="*/ 395785 w 1176933"/>
              <a:gd name="connsiteY5" fmla="*/ 45780 h 903086"/>
              <a:gd name="connsiteX6" fmla="*/ 2702 w 1176933"/>
              <a:gd name="connsiteY6" fmla="*/ 603875 h 903086"/>
              <a:gd name="connsiteX7" fmla="*/ 519831 w 1176933"/>
              <a:gd name="connsiteY7" fmla="*/ 788879 h 903086"/>
              <a:gd name="connsiteX8" fmla="*/ 583729 w 1176933"/>
              <a:gd name="connsiteY8" fmla="*/ 903086 h 903086"/>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7 w 1144041"/>
              <a:gd name="connsiteY0" fmla="*/ 905437 h 905437"/>
              <a:gd name="connsiteX1" fmla="*/ 765896 w 1144041"/>
              <a:gd name="connsiteY1" fmla="*/ 817018 h 905437"/>
              <a:gd name="connsiteX2" fmla="*/ 1070790 w 1144041"/>
              <a:gd name="connsiteY2" fmla="*/ 625282 h 905437"/>
              <a:gd name="connsiteX3" fmla="*/ 1133387 w 1144041"/>
              <a:gd name="connsiteY3" fmla="*/ 208099 h 905437"/>
              <a:gd name="connsiteX4" fmla="*/ 902831 w 1144041"/>
              <a:gd name="connsiteY4" fmla="*/ 27130 h 905437"/>
              <a:gd name="connsiteX5" fmla="*/ 362893 w 1144041"/>
              <a:gd name="connsiteY5" fmla="*/ 48131 h 905437"/>
              <a:gd name="connsiteX6" fmla="*/ 2854 w 1144041"/>
              <a:gd name="connsiteY6" fmla="*/ 601748 h 905437"/>
              <a:gd name="connsiteX7" fmla="*/ 486939 w 1144041"/>
              <a:gd name="connsiteY7" fmla="*/ 791230 h 905437"/>
              <a:gd name="connsiteX8" fmla="*/ 550837 w 1144041"/>
              <a:gd name="connsiteY8" fmla="*/ 905437 h 90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4041" h="905437">
                <a:moveTo>
                  <a:pt x="550837" y="905437"/>
                </a:moveTo>
                <a:cubicBezTo>
                  <a:pt x="625126" y="903802"/>
                  <a:pt x="679237" y="863710"/>
                  <a:pt x="765896" y="817018"/>
                </a:cubicBezTo>
                <a:cubicBezTo>
                  <a:pt x="852555" y="770326"/>
                  <a:pt x="1009542" y="726768"/>
                  <a:pt x="1070790" y="625282"/>
                </a:cubicBezTo>
                <a:cubicBezTo>
                  <a:pt x="1132038" y="523796"/>
                  <a:pt x="1161380" y="307791"/>
                  <a:pt x="1133387" y="208099"/>
                </a:cubicBezTo>
                <a:cubicBezTo>
                  <a:pt x="1105394" y="108407"/>
                  <a:pt x="1022719" y="53848"/>
                  <a:pt x="902831" y="27130"/>
                </a:cubicBezTo>
                <a:cubicBezTo>
                  <a:pt x="782943" y="412"/>
                  <a:pt x="513213" y="-25440"/>
                  <a:pt x="362893" y="48131"/>
                </a:cubicBezTo>
                <a:cubicBezTo>
                  <a:pt x="212573" y="121702"/>
                  <a:pt x="-28964" y="168558"/>
                  <a:pt x="2854" y="601748"/>
                </a:cubicBezTo>
                <a:cubicBezTo>
                  <a:pt x="40207" y="875873"/>
                  <a:pt x="350499" y="788031"/>
                  <a:pt x="486939" y="791230"/>
                </a:cubicBezTo>
                <a:cubicBezTo>
                  <a:pt x="640409" y="814584"/>
                  <a:pt x="550837" y="905437"/>
                  <a:pt x="550837" y="905437"/>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7A9551B1-F684-D216-127B-2939CAFE6A13}"/>
              </a:ext>
            </a:extLst>
          </p:cNvPr>
          <p:cNvSpPr>
            <a:spLocks noGrp="1"/>
          </p:cNvSpPr>
          <p:nvPr>
            <p:ph type="title"/>
          </p:nvPr>
        </p:nvSpPr>
        <p:spPr>
          <a:xfrm>
            <a:off x="7180033" y="954157"/>
            <a:ext cx="3901621" cy="1590260"/>
          </a:xfrm>
        </p:spPr>
        <p:txBody>
          <a:bodyPr>
            <a:normAutofit/>
          </a:bodyPr>
          <a:lstStyle/>
          <a:p>
            <a:pPr algn="ctr"/>
            <a:r>
              <a:rPr lang="en-US"/>
              <a:t>MORE GIT DIFF</a:t>
            </a:r>
          </a:p>
        </p:txBody>
      </p:sp>
      <p:pic>
        <p:nvPicPr>
          <p:cNvPr id="5" name="Picture 4">
            <a:extLst>
              <a:ext uri="{FF2B5EF4-FFF2-40B4-BE49-F238E27FC236}">
                <a16:creationId xmlns:a16="http://schemas.microsoft.com/office/drawing/2014/main" id="{D1B726CF-C851-6583-B699-2F55326076DA}"/>
              </a:ext>
            </a:extLst>
          </p:cNvPr>
          <p:cNvPicPr>
            <a:picLocks noChangeAspect="1"/>
          </p:cNvPicPr>
          <p:nvPr/>
        </p:nvPicPr>
        <p:blipFill>
          <a:blip r:embed="rId2"/>
          <a:stretch>
            <a:fillRect/>
          </a:stretch>
        </p:blipFill>
        <p:spPr>
          <a:xfrm>
            <a:off x="548673" y="494750"/>
            <a:ext cx="5246535" cy="5758610"/>
          </a:xfrm>
          <a:prstGeom prst="rect">
            <a:avLst/>
          </a:prstGeom>
        </p:spPr>
      </p:pic>
      <p:sp>
        <p:nvSpPr>
          <p:cNvPr id="3" name="Content Placeholder 2">
            <a:extLst>
              <a:ext uri="{FF2B5EF4-FFF2-40B4-BE49-F238E27FC236}">
                <a16:creationId xmlns:a16="http://schemas.microsoft.com/office/drawing/2014/main" id="{806B004C-FB87-82D4-5E50-D6D88BC5F71A}"/>
              </a:ext>
            </a:extLst>
          </p:cNvPr>
          <p:cNvSpPr>
            <a:spLocks noGrp="1"/>
          </p:cNvSpPr>
          <p:nvPr>
            <p:ph idx="1"/>
          </p:nvPr>
        </p:nvSpPr>
        <p:spPr>
          <a:xfrm>
            <a:off x="6635948" y="3054050"/>
            <a:ext cx="5556052" cy="3203630"/>
          </a:xfrm>
        </p:spPr>
        <p:txBody>
          <a:bodyPr>
            <a:normAutofit/>
          </a:bodyPr>
          <a:lstStyle/>
          <a:p>
            <a:pPr>
              <a:lnSpc>
                <a:spcPct val="90000"/>
              </a:lnSpc>
            </a:pPr>
            <a:r>
              <a:rPr lang="en-US" sz="2500" dirty="0"/>
              <a:t>We can also compare between the working copy with the copy at any point of time that we made the commit using the following formula:</a:t>
            </a:r>
          </a:p>
          <a:p>
            <a:pPr>
              <a:lnSpc>
                <a:spcPct val="90000"/>
              </a:lnSpc>
            </a:pPr>
            <a:r>
              <a:rPr lang="en-US" sz="2500" dirty="0"/>
              <a:t>git diff &lt;5 digits of the commit’s hash&gt; &lt;filename&gt;</a:t>
            </a:r>
          </a:p>
          <a:p>
            <a:pPr>
              <a:lnSpc>
                <a:spcPct val="90000"/>
              </a:lnSpc>
            </a:pPr>
            <a:r>
              <a:rPr lang="en-US" sz="2500" dirty="0"/>
              <a:t>In our case, we are comparing our working file with our first commit, at the start, when our empty file is created.</a:t>
            </a:r>
          </a:p>
          <a:p>
            <a:pPr algn="ctr">
              <a:lnSpc>
                <a:spcPct val="90000"/>
              </a:lnSpc>
            </a:pPr>
            <a:endParaRPr lang="en-US" sz="2500" dirty="0"/>
          </a:p>
        </p:txBody>
      </p:sp>
    </p:spTree>
    <p:extLst>
      <p:ext uri="{BB962C8B-B14F-4D97-AF65-F5344CB8AC3E}">
        <p14:creationId xmlns:p14="http://schemas.microsoft.com/office/powerpoint/2010/main" val="3733563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31" name="Rectangle 30">
            <a:extLst>
              <a:ext uri="{FF2B5EF4-FFF2-40B4-BE49-F238E27FC236}">
                <a16:creationId xmlns:a16="http://schemas.microsoft.com/office/drawing/2014/main" id="{76FB0F23-3B45-4057-92D7-60A175991B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20E33A-888D-B996-2393-55417EE8958F}"/>
              </a:ext>
            </a:extLst>
          </p:cNvPr>
          <p:cNvSpPr>
            <a:spLocks noGrp="1"/>
          </p:cNvSpPr>
          <p:nvPr>
            <p:ph type="title"/>
          </p:nvPr>
        </p:nvSpPr>
        <p:spPr>
          <a:xfrm>
            <a:off x="766940" y="4670830"/>
            <a:ext cx="10658121" cy="985152"/>
          </a:xfrm>
        </p:spPr>
        <p:txBody>
          <a:bodyPr vert="horz" lIns="91440" tIns="45720" rIns="91440" bIns="45720" rtlCol="0" anchor="b">
            <a:normAutofit/>
          </a:bodyPr>
          <a:lstStyle/>
          <a:p>
            <a:pPr algn="ctr"/>
            <a:r>
              <a:rPr lang="en-US" dirty="0"/>
              <a:t>MORE GIT ADD AND GIT COMMIT</a:t>
            </a:r>
            <a:endParaRPr lang="en-US"/>
          </a:p>
        </p:txBody>
      </p:sp>
      <p:sp>
        <p:nvSpPr>
          <p:cNvPr id="3" name="Content Placeholder 2">
            <a:extLst>
              <a:ext uri="{FF2B5EF4-FFF2-40B4-BE49-F238E27FC236}">
                <a16:creationId xmlns:a16="http://schemas.microsoft.com/office/drawing/2014/main" id="{CC419579-3FA0-1A65-317B-EAFEBB26BBDE}"/>
              </a:ext>
            </a:extLst>
          </p:cNvPr>
          <p:cNvSpPr>
            <a:spLocks noGrp="1"/>
          </p:cNvSpPr>
          <p:nvPr>
            <p:ph idx="1"/>
          </p:nvPr>
        </p:nvSpPr>
        <p:spPr>
          <a:xfrm>
            <a:off x="1563329" y="5655981"/>
            <a:ext cx="9014214" cy="725661"/>
          </a:xfrm>
        </p:spPr>
        <p:txBody>
          <a:bodyPr vert="horz" lIns="91440" tIns="45720" rIns="91440" bIns="45720" rtlCol="0" anchor="t">
            <a:normAutofit/>
          </a:bodyPr>
          <a:lstStyle/>
          <a:p>
            <a:pPr algn="ctr"/>
            <a:r>
              <a:rPr lang="en-US" dirty="0"/>
              <a:t>Now, we have made three commits</a:t>
            </a:r>
          </a:p>
        </p:txBody>
      </p:sp>
      <p:sp>
        <p:nvSpPr>
          <p:cNvPr id="33" name="Freeform: Shape 32">
            <a:extLst>
              <a:ext uri="{FF2B5EF4-FFF2-40B4-BE49-F238E27FC236}">
                <a16:creationId xmlns:a16="http://schemas.microsoft.com/office/drawing/2014/main" id="{19953613-5A5A-4383-B8C2-6A202946F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291217"/>
          </a:xfrm>
          <a:custGeom>
            <a:avLst/>
            <a:gdLst>
              <a:gd name="connsiteX0" fmla="*/ 11939278 w 12192000"/>
              <a:gd name="connsiteY0" fmla="*/ 4505678 h 4505788"/>
              <a:gd name="connsiteX1" fmla="*/ 11424827 w 12192000"/>
              <a:gd name="connsiteY1" fmla="*/ 4495007 h 4505788"/>
              <a:gd name="connsiteX2" fmla="*/ 10611484 w 12192000"/>
              <a:gd name="connsiteY2" fmla="*/ 4501297 h 4505788"/>
              <a:gd name="connsiteX3" fmla="*/ 1537138 w 12192000"/>
              <a:gd name="connsiteY3" fmla="*/ 4479019 h 4505788"/>
              <a:gd name="connsiteX4" fmla="*/ 113174 w 12192000"/>
              <a:gd name="connsiteY4" fmla="*/ 4461702 h 4505788"/>
              <a:gd name="connsiteX5" fmla="*/ 0 w 12192000"/>
              <a:gd name="connsiteY5" fmla="*/ 4459468 h 4505788"/>
              <a:gd name="connsiteX6" fmla="*/ 0 w 12192000"/>
              <a:gd name="connsiteY6" fmla="*/ 0 h 4505788"/>
              <a:gd name="connsiteX7" fmla="*/ 12192000 w 12192000"/>
              <a:gd name="connsiteY7" fmla="*/ 0 h 4505788"/>
              <a:gd name="connsiteX8" fmla="*/ 12192000 w 12192000"/>
              <a:gd name="connsiteY8" fmla="*/ 4499412 h 4505788"/>
              <a:gd name="connsiteX9" fmla="*/ 12183330 w 12192000"/>
              <a:gd name="connsiteY9" fmla="*/ 4500309 h 4505788"/>
              <a:gd name="connsiteX10" fmla="*/ 11983621 w 12192000"/>
              <a:gd name="connsiteY10" fmla="*/ 4505604 h 4505788"/>
              <a:gd name="connsiteX11" fmla="*/ 11939278 w 12192000"/>
              <a:gd name="connsiteY11" fmla="*/ 4505678 h 4505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4505788">
                <a:moveTo>
                  <a:pt x="11939278" y="4505678"/>
                </a:moveTo>
                <a:cubicBezTo>
                  <a:pt x="11817135" y="4504551"/>
                  <a:pt x="11574433" y="4495156"/>
                  <a:pt x="11424827" y="4495007"/>
                </a:cubicBezTo>
                <a:cubicBezTo>
                  <a:pt x="11139862" y="4494723"/>
                  <a:pt x="10930345" y="4504998"/>
                  <a:pt x="10611484" y="4501297"/>
                </a:cubicBezTo>
                <a:cubicBezTo>
                  <a:pt x="8176893" y="4532664"/>
                  <a:pt x="4168459" y="4370065"/>
                  <a:pt x="1537138" y="4479019"/>
                </a:cubicBezTo>
                <a:cubicBezTo>
                  <a:pt x="755355" y="4495523"/>
                  <a:pt x="519578" y="4472425"/>
                  <a:pt x="113174" y="4461702"/>
                </a:cubicBezTo>
                <a:lnTo>
                  <a:pt x="0" y="4459468"/>
                </a:lnTo>
                <a:lnTo>
                  <a:pt x="0" y="0"/>
                </a:lnTo>
                <a:lnTo>
                  <a:pt x="12192000" y="0"/>
                </a:lnTo>
                <a:lnTo>
                  <a:pt x="12192000" y="4499412"/>
                </a:lnTo>
                <a:lnTo>
                  <a:pt x="12183330" y="4500309"/>
                </a:lnTo>
                <a:cubicBezTo>
                  <a:pt x="12145326" y="4501926"/>
                  <a:pt x="12084089" y="4500034"/>
                  <a:pt x="11983621" y="4505604"/>
                </a:cubicBezTo>
                <a:cubicBezTo>
                  <a:pt x="11971715" y="4505831"/>
                  <a:pt x="11956727" y="4505839"/>
                  <a:pt x="11939278" y="4505678"/>
                </a:cubicBezTo>
                <a:close/>
              </a:path>
            </a:pathLst>
          </a:cu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E65DAA2C-60CF-EF7F-574C-8BE9C4DB1DB4}"/>
              </a:ext>
            </a:extLst>
          </p:cNvPr>
          <p:cNvPicPr>
            <a:picLocks noChangeAspect="1"/>
          </p:cNvPicPr>
          <p:nvPr/>
        </p:nvPicPr>
        <p:blipFill>
          <a:blip r:embed="rId2"/>
          <a:stretch>
            <a:fillRect/>
          </a:stretch>
        </p:blipFill>
        <p:spPr>
          <a:xfrm>
            <a:off x="467612" y="80304"/>
            <a:ext cx="3838170" cy="4082370"/>
          </a:xfrm>
          <a:prstGeom prst="rect">
            <a:avLst/>
          </a:prstGeom>
        </p:spPr>
      </p:pic>
      <p:pic>
        <p:nvPicPr>
          <p:cNvPr id="7" name="Picture 6">
            <a:extLst>
              <a:ext uri="{FF2B5EF4-FFF2-40B4-BE49-F238E27FC236}">
                <a16:creationId xmlns:a16="http://schemas.microsoft.com/office/drawing/2014/main" id="{2B06CD1A-1A11-2070-8A59-CF0A0AEF68AA}"/>
              </a:ext>
            </a:extLst>
          </p:cNvPr>
          <p:cNvPicPr>
            <a:picLocks noChangeAspect="1"/>
          </p:cNvPicPr>
          <p:nvPr/>
        </p:nvPicPr>
        <p:blipFill>
          <a:blip r:embed="rId3"/>
          <a:stretch>
            <a:fillRect/>
          </a:stretch>
        </p:blipFill>
        <p:spPr>
          <a:xfrm>
            <a:off x="5982364" y="80304"/>
            <a:ext cx="4883465" cy="3951696"/>
          </a:xfrm>
          <a:prstGeom prst="rect">
            <a:avLst/>
          </a:prstGeom>
        </p:spPr>
      </p:pic>
    </p:spTree>
    <p:extLst>
      <p:ext uri="{BB962C8B-B14F-4D97-AF65-F5344CB8AC3E}">
        <p14:creationId xmlns:p14="http://schemas.microsoft.com/office/powerpoint/2010/main" val="3835748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CA3EC-0250-D8BC-09FB-6CB4275FF087}"/>
              </a:ext>
            </a:extLst>
          </p:cNvPr>
          <p:cNvSpPr>
            <a:spLocks noGrp="1"/>
          </p:cNvSpPr>
          <p:nvPr>
            <p:ph type="title"/>
          </p:nvPr>
        </p:nvSpPr>
        <p:spPr/>
        <p:txBody>
          <a:bodyPr/>
          <a:lstStyle/>
          <a:p>
            <a:r>
              <a:rPr lang="en-US" dirty="0"/>
              <a:t>HEAD</a:t>
            </a:r>
          </a:p>
        </p:txBody>
      </p:sp>
      <p:sp>
        <p:nvSpPr>
          <p:cNvPr id="3" name="Content Placeholder 2">
            <a:extLst>
              <a:ext uri="{FF2B5EF4-FFF2-40B4-BE49-F238E27FC236}">
                <a16:creationId xmlns:a16="http://schemas.microsoft.com/office/drawing/2014/main" id="{D5D7F452-F8A8-25A5-85FE-5D273D503EAA}"/>
              </a:ext>
            </a:extLst>
          </p:cNvPr>
          <p:cNvSpPr>
            <a:spLocks noGrp="1"/>
          </p:cNvSpPr>
          <p:nvPr>
            <p:ph idx="1"/>
          </p:nvPr>
        </p:nvSpPr>
        <p:spPr/>
        <p:txBody>
          <a:bodyPr>
            <a:normAutofit/>
          </a:bodyPr>
          <a:lstStyle/>
          <a:p>
            <a:r>
              <a:rPr lang="en-US" dirty="0"/>
              <a:t>Let’s type “git checkout HEAD~2 list.txt” and open your list.txt via note pad again</a:t>
            </a:r>
          </a:p>
        </p:txBody>
      </p:sp>
      <p:pic>
        <p:nvPicPr>
          <p:cNvPr id="11" name="Picture 10">
            <a:extLst>
              <a:ext uri="{FF2B5EF4-FFF2-40B4-BE49-F238E27FC236}">
                <a16:creationId xmlns:a16="http://schemas.microsoft.com/office/drawing/2014/main" id="{6ADB9E67-9895-1D6A-A423-C6BDF2F9B576}"/>
              </a:ext>
            </a:extLst>
          </p:cNvPr>
          <p:cNvPicPr>
            <a:picLocks noChangeAspect="1"/>
          </p:cNvPicPr>
          <p:nvPr/>
        </p:nvPicPr>
        <p:blipFill>
          <a:blip r:embed="rId2"/>
          <a:stretch>
            <a:fillRect/>
          </a:stretch>
        </p:blipFill>
        <p:spPr>
          <a:xfrm>
            <a:off x="1173053" y="3223737"/>
            <a:ext cx="6489388" cy="3073920"/>
          </a:xfrm>
          <a:prstGeom prst="rect">
            <a:avLst/>
          </a:prstGeom>
        </p:spPr>
      </p:pic>
    </p:spTree>
    <p:extLst>
      <p:ext uri="{BB962C8B-B14F-4D97-AF65-F5344CB8AC3E}">
        <p14:creationId xmlns:p14="http://schemas.microsoft.com/office/powerpoint/2010/main" val="3279117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D2A7128-270D-45DD-B0C7-24FF462228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1734980-3A14-4021-8D8C-42AC55C39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74"/>
            <a:ext cx="6364515" cy="6858000"/>
          </a:xfrm>
          <a:custGeom>
            <a:avLst/>
            <a:gdLst>
              <a:gd name="connsiteX0" fmla="*/ 7430701 w 7551955"/>
              <a:gd name="connsiteY0" fmla="*/ 6858000 h 6858000"/>
              <a:gd name="connsiteX1" fmla="*/ 0 w 7551955"/>
              <a:gd name="connsiteY1" fmla="*/ 6858000 h 6858000"/>
              <a:gd name="connsiteX2" fmla="*/ 0 w 7551955"/>
              <a:gd name="connsiteY2" fmla="*/ 0 h 6858000"/>
              <a:gd name="connsiteX3" fmla="*/ 7505795 w 7551955"/>
              <a:gd name="connsiteY3" fmla="*/ 0 h 6858000"/>
              <a:gd name="connsiteX4" fmla="*/ 7520785 w 7551955"/>
              <a:gd name="connsiteY4" fmla="*/ 379063 h 6858000"/>
              <a:gd name="connsiteX5" fmla="*/ 7433327 w 7551955"/>
              <a:gd name="connsiteY5" fmla="*/ 6803646 h 6858000"/>
              <a:gd name="connsiteX0" fmla="*/ 7430701 w 7520786"/>
              <a:gd name="connsiteY0" fmla="*/ 6858000 h 6858000"/>
              <a:gd name="connsiteX1" fmla="*/ 0 w 7520786"/>
              <a:gd name="connsiteY1" fmla="*/ 6858000 h 6858000"/>
              <a:gd name="connsiteX2" fmla="*/ 0 w 7520786"/>
              <a:gd name="connsiteY2" fmla="*/ 0 h 6858000"/>
              <a:gd name="connsiteX3" fmla="*/ 7505795 w 7520786"/>
              <a:gd name="connsiteY3" fmla="*/ 0 h 6858000"/>
              <a:gd name="connsiteX4" fmla="*/ 7520785 w 7520786"/>
              <a:gd name="connsiteY4" fmla="*/ 379063 h 6858000"/>
              <a:gd name="connsiteX5" fmla="*/ 7433327 w 7520786"/>
              <a:gd name="connsiteY5" fmla="*/ 6803646 h 6858000"/>
              <a:gd name="connsiteX6" fmla="*/ 7430701 w 752078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20786" h="6858000">
                <a:moveTo>
                  <a:pt x="7430701" y="6858000"/>
                </a:moveTo>
                <a:lnTo>
                  <a:pt x="0" y="6858000"/>
                </a:lnTo>
                <a:lnTo>
                  <a:pt x="0" y="0"/>
                </a:lnTo>
                <a:lnTo>
                  <a:pt x="7505795" y="0"/>
                </a:lnTo>
                <a:lnTo>
                  <a:pt x="7520785" y="379063"/>
                </a:lnTo>
                <a:cubicBezTo>
                  <a:pt x="7384101" y="2164699"/>
                  <a:pt x="7521128" y="5461844"/>
                  <a:pt x="7433327" y="6803646"/>
                </a:cubicBezTo>
                <a:lnTo>
                  <a:pt x="7430701" y="6858000"/>
                </a:lnTo>
                <a:close/>
              </a:path>
            </a:pathLst>
          </a:cu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41D7BE2F-D450-4BB9-88A4-89117A39D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3803">
            <a:off x="6669115" y="667365"/>
            <a:ext cx="4710726" cy="233744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3222 w 1217951"/>
              <a:gd name="connsiteY0" fmla="*/ 893096 h 893096"/>
              <a:gd name="connsiteX1" fmla="*/ 815627 w 1217951"/>
              <a:gd name="connsiteY1" fmla="*/ 823182 h 893096"/>
              <a:gd name="connsiteX2" fmla="*/ 1174433 w 1217951"/>
              <a:gd name="connsiteY2" fmla="*/ 650399 h 893096"/>
              <a:gd name="connsiteX3" fmla="*/ 1173386 w 1217951"/>
              <a:gd name="connsiteY3" fmla="*/ 212820 h 893096"/>
              <a:gd name="connsiteX4" fmla="*/ 952921 w 1217951"/>
              <a:gd name="connsiteY4" fmla="*/ 42449 h 893096"/>
              <a:gd name="connsiteX5" fmla="*/ 454058 w 1217951"/>
              <a:gd name="connsiteY5" fmla="*/ 52514 h 893096"/>
              <a:gd name="connsiteX6" fmla="*/ 1906 w 1217951"/>
              <a:gd name="connsiteY6" fmla="*/ 615251 h 893096"/>
              <a:gd name="connsiteX7" fmla="*/ 540259 w 1217951"/>
              <a:gd name="connsiteY7" fmla="*/ 757269 h 893096"/>
              <a:gd name="connsiteX8" fmla="*/ 623222 w 1217951"/>
              <a:gd name="connsiteY8" fmla="*/ 893096 h 893096"/>
              <a:gd name="connsiteX0" fmla="*/ 623222 w 1220978"/>
              <a:gd name="connsiteY0" fmla="*/ 893096 h 893096"/>
              <a:gd name="connsiteX1" fmla="*/ 815627 w 1220978"/>
              <a:gd name="connsiteY1" fmla="*/ 823182 h 893096"/>
              <a:gd name="connsiteX2" fmla="*/ 1174433 w 1220978"/>
              <a:gd name="connsiteY2" fmla="*/ 650399 h 893096"/>
              <a:gd name="connsiteX3" fmla="*/ 1173386 w 1220978"/>
              <a:gd name="connsiteY3" fmla="*/ 212820 h 893096"/>
              <a:gd name="connsiteX4" fmla="*/ 952921 w 1220978"/>
              <a:gd name="connsiteY4" fmla="*/ 42449 h 893096"/>
              <a:gd name="connsiteX5" fmla="*/ 454058 w 1220978"/>
              <a:gd name="connsiteY5" fmla="*/ 52514 h 893096"/>
              <a:gd name="connsiteX6" fmla="*/ 1906 w 1220978"/>
              <a:gd name="connsiteY6" fmla="*/ 615251 h 893096"/>
              <a:gd name="connsiteX7" fmla="*/ 540259 w 1220978"/>
              <a:gd name="connsiteY7" fmla="*/ 757269 h 893096"/>
              <a:gd name="connsiteX8" fmla="*/ 623222 w 1220978"/>
              <a:gd name="connsiteY8" fmla="*/ 893096 h 893096"/>
              <a:gd name="connsiteX0" fmla="*/ 624315 w 1222071"/>
              <a:gd name="connsiteY0" fmla="*/ 871608 h 871608"/>
              <a:gd name="connsiteX1" fmla="*/ 816720 w 1222071"/>
              <a:gd name="connsiteY1" fmla="*/ 801694 h 871608"/>
              <a:gd name="connsiteX2" fmla="*/ 1175526 w 1222071"/>
              <a:gd name="connsiteY2" fmla="*/ 628911 h 871608"/>
              <a:gd name="connsiteX3" fmla="*/ 1174479 w 1222071"/>
              <a:gd name="connsiteY3" fmla="*/ 191332 h 871608"/>
              <a:gd name="connsiteX4" fmla="*/ 954014 w 1222071"/>
              <a:gd name="connsiteY4" fmla="*/ 20961 h 871608"/>
              <a:gd name="connsiteX5" fmla="*/ 455151 w 1222071"/>
              <a:gd name="connsiteY5" fmla="*/ 31026 h 871608"/>
              <a:gd name="connsiteX6" fmla="*/ 2999 w 1222071"/>
              <a:gd name="connsiteY6" fmla="*/ 593763 h 871608"/>
              <a:gd name="connsiteX7" fmla="*/ 541352 w 1222071"/>
              <a:gd name="connsiteY7" fmla="*/ 735781 h 871608"/>
              <a:gd name="connsiteX8" fmla="*/ 624315 w 1222071"/>
              <a:gd name="connsiteY8" fmla="*/ 871608 h 871608"/>
              <a:gd name="connsiteX0" fmla="*/ 624980 w 1222736"/>
              <a:gd name="connsiteY0" fmla="*/ 870777 h 870777"/>
              <a:gd name="connsiteX1" fmla="*/ 817385 w 1222736"/>
              <a:gd name="connsiteY1" fmla="*/ 800863 h 870777"/>
              <a:gd name="connsiteX2" fmla="*/ 1176191 w 1222736"/>
              <a:gd name="connsiteY2" fmla="*/ 628080 h 870777"/>
              <a:gd name="connsiteX3" fmla="*/ 1175144 w 1222736"/>
              <a:gd name="connsiteY3" fmla="*/ 190501 h 870777"/>
              <a:gd name="connsiteX4" fmla="*/ 954679 w 1222736"/>
              <a:gd name="connsiteY4" fmla="*/ 20130 h 870777"/>
              <a:gd name="connsiteX5" fmla="*/ 414382 w 1222736"/>
              <a:gd name="connsiteY5" fmla="*/ 31976 h 870777"/>
              <a:gd name="connsiteX6" fmla="*/ 3664 w 1222736"/>
              <a:gd name="connsiteY6" fmla="*/ 592932 h 870777"/>
              <a:gd name="connsiteX7" fmla="*/ 542017 w 1222736"/>
              <a:gd name="connsiteY7" fmla="*/ 734950 h 870777"/>
              <a:gd name="connsiteX8" fmla="*/ 624980 w 1222736"/>
              <a:gd name="connsiteY8" fmla="*/ 870777 h 870777"/>
              <a:gd name="connsiteX0" fmla="*/ 624943 w 1222699"/>
              <a:gd name="connsiteY0" fmla="*/ 884146 h 884146"/>
              <a:gd name="connsiteX1" fmla="*/ 817348 w 1222699"/>
              <a:gd name="connsiteY1" fmla="*/ 814232 h 884146"/>
              <a:gd name="connsiteX2" fmla="*/ 1176154 w 1222699"/>
              <a:gd name="connsiteY2" fmla="*/ 641449 h 884146"/>
              <a:gd name="connsiteX3" fmla="*/ 1175107 w 1222699"/>
              <a:gd name="connsiteY3" fmla="*/ 203870 h 884146"/>
              <a:gd name="connsiteX4" fmla="*/ 954642 w 1222699"/>
              <a:gd name="connsiteY4" fmla="*/ 33499 h 884146"/>
              <a:gd name="connsiteX5" fmla="*/ 414345 w 1222699"/>
              <a:gd name="connsiteY5" fmla="*/ 45345 h 884146"/>
              <a:gd name="connsiteX6" fmla="*/ 3627 w 1222699"/>
              <a:gd name="connsiteY6" fmla="*/ 606301 h 884146"/>
              <a:gd name="connsiteX7" fmla="*/ 541980 w 1222699"/>
              <a:gd name="connsiteY7" fmla="*/ 748319 h 884146"/>
              <a:gd name="connsiteX8" fmla="*/ 624943 w 1222699"/>
              <a:gd name="connsiteY8" fmla="*/ 884146 h 884146"/>
              <a:gd name="connsiteX0" fmla="*/ 623477 w 1218278"/>
              <a:gd name="connsiteY0" fmla="*/ 904314 h 904314"/>
              <a:gd name="connsiteX1" fmla="*/ 815882 w 1218278"/>
              <a:gd name="connsiteY1" fmla="*/ 834400 h 904314"/>
              <a:gd name="connsiteX2" fmla="*/ 1174688 w 1218278"/>
              <a:gd name="connsiteY2" fmla="*/ 661617 h 904314"/>
              <a:gd name="connsiteX3" fmla="*/ 1173641 w 1218278"/>
              <a:gd name="connsiteY3" fmla="*/ 224038 h 904314"/>
              <a:gd name="connsiteX4" fmla="*/ 951744 w 1218278"/>
              <a:gd name="connsiteY4" fmla="*/ 29185 h 904314"/>
              <a:gd name="connsiteX5" fmla="*/ 412879 w 1218278"/>
              <a:gd name="connsiteY5" fmla="*/ 65513 h 904314"/>
              <a:gd name="connsiteX6" fmla="*/ 2161 w 1218278"/>
              <a:gd name="connsiteY6" fmla="*/ 626469 h 904314"/>
              <a:gd name="connsiteX7" fmla="*/ 540514 w 1218278"/>
              <a:gd name="connsiteY7" fmla="*/ 768487 h 904314"/>
              <a:gd name="connsiteX8" fmla="*/ 623477 w 1218278"/>
              <a:gd name="connsiteY8" fmla="*/ 904314 h 904314"/>
              <a:gd name="connsiteX0" fmla="*/ 630807 w 1225608"/>
              <a:gd name="connsiteY0" fmla="*/ 904314 h 904314"/>
              <a:gd name="connsiteX1" fmla="*/ 823212 w 1225608"/>
              <a:gd name="connsiteY1" fmla="*/ 834400 h 904314"/>
              <a:gd name="connsiteX2" fmla="*/ 1182018 w 1225608"/>
              <a:gd name="connsiteY2" fmla="*/ 661617 h 904314"/>
              <a:gd name="connsiteX3" fmla="*/ 1180971 w 1225608"/>
              <a:gd name="connsiteY3" fmla="*/ 224038 h 904314"/>
              <a:gd name="connsiteX4" fmla="*/ 959074 w 1225608"/>
              <a:gd name="connsiteY4" fmla="*/ 29185 h 904314"/>
              <a:gd name="connsiteX5" fmla="*/ 420209 w 1225608"/>
              <a:gd name="connsiteY5" fmla="*/ 65513 h 904314"/>
              <a:gd name="connsiteX6" fmla="*/ 9491 w 1225608"/>
              <a:gd name="connsiteY6" fmla="*/ 626469 h 904314"/>
              <a:gd name="connsiteX7" fmla="*/ 547844 w 1225608"/>
              <a:gd name="connsiteY7" fmla="*/ 768487 h 904314"/>
              <a:gd name="connsiteX8" fmla="*/ 630807 w 1225608"/>
              <a:gd name="connsiteY8" fmla="*/ 904314 h 904314"/>
              <a:gd name="connsiteX0" fmla="*/ 631450 w 1226251"/>
              <a:gd name="connsiteY0" fmla="*/ 896948 h 896948"/>
              <a:gd name="connsiteX1" fmla="*/ 823855 w 1226251"/>
              <a:gd name="connsiteY1" fmla="*/ 827034 h 896948"/>
              <a:gd name="connsiteX2" fmla="*/ 1182661 w 1226251"/>
              <a:gd name="connsiteY2" fmla="*/ 654251 h 896948"/>
              <a:gd name="connsiteX3" fmla="*/ 1181614 w 1226251"/>
              <a:gd name="connsiteY3" fmla="*/ 216672 h 896948"/>
              <a:gd name="connsiteX4" fmla="*/ 959717 w 1226251"/>
              <a:gd name="connsiteY4" fmla="*/ 21819 h 896948"/>
              <a:gd name="connsiteX5" fmla="*/ 420852 w 1226251"/>
              <a:gd name="connsiteY5" fmla="*/ 58147 h 896948"/>
              <a:gd name="connsiteX6" fmla="*/ 10134 w 1226251"/>
              <a:gd name="connsiteY6" fmla="*/ 619103 h 896948"/>
              <a:gd name="connsiteX7" fmla="*/ 548487 w 1226251"/>
              <a:gd name="connsiteY7" fmla="*/ 761121 h 896948"/>
              <a:gd name="connsiteX8" fmla="*/ 631450 w 1226251"/>
              <a:gd name="connsiteY8" fmla="*/ 896948 h 896948"/>
              <a:gd name="connsiteX0" fmla="*/ 631450 w 1240153"/>
              <a:gd name="connsiteY0" fmla="*/ 896948 h 896948"/>
              <a:gd name="connsiteX1" fmla="*/ 823855 w 1240153"/>
              <a:gd name="connsiteY1" fmla="*/ 827034 h 896948"/>
              <a:gd name="connsiteX2" fmla="*/ 1182661 w 1240153"/>
              <a:gd name="connsiteY2" fmla="*/ 654251 h 896948"/>
              <a:gd name="connsiteX3" fmla="*/ 1217456 w 1240153"/>
              <a:gd name="connsiteY3" fmla="*/ 220742 h 896948"/>
              <a:gd name="connsiteX4" fmla="*/ 959717 w 1240153"/>
              <a:gd name="connsiteY4" fmla="*/ 21819 h 896948"/>
              <a:gd name="connsiteX5" fmla="*/ 420852 w 1240153"/>
              <a:gd name="connsiteY5" fmla="*/ 58147 h 896948"/>
              <a:gd name="connsiteX6" fmla="*/ 10134 w 1240153"/>
              <a:gd name="connsiteY6" fmla="*/ 619103 h 896948"/>
              <a:gd name="connsiteX7" fmla="*/ 548487 w 1240153"/>
              <a:gd name="connsiteY7" fmla="*/ 761121 h 896948"/>
              <a:gd name="connsiteX8" fmla="*/ 631450 w 1240153"/>
              <a:gd name="connsiteY8" fmla="*/ 896948 h 896948"/>
              <a:gd name="connsiteX0" fmla="*/ 631450 w 1262945"/>
              <a:gd name="connsiteY0" fmla="*/ 896948 h 896948"/>
              <a:gd name="connsiteX1" fmla="*/ 823855 w 1262945"/>
              <a:gd name="connsiteY1" fmla="*/ 827034 h 896948"/>
              <a:gd name="connsiteX2" fmla="*/ 1182661 w 1262945"/>
              <a:gd name="connsiteY2" fmla="*/ 654251 h 896948"/>
              <a:gd name="connsiteX3" fmla="*/ 1247134 w 1262945"/>
              <a:gd name="connsiteY3" fmla="*/ 220869 h 896948"/>
              <a:gd name="connsiteX4" fmla="*/ 959717 w 1262945"/>
              <a:gd name="connsiteY4" fmla="*/ 21819 h 896948"/>
              <a:gd name="connsiteX5" fmla="*/ 420852 w 1262945"/>
              <a:gd name="connsiteY5" fmla="*/ 58147 h 896948"/>
              <a:gd name="connsiteX6" fmla="*/ 10134 w 1262945"/>
              <a:gd name="connsiteY6" fmla="*/ 619103 h 896948"/>
              <a:gd name="connsiteX7" fmla="*/ 548487 w 1262945"/>
              <a:gd name="connsiteY7" fmla="*/ 761121 h 896948"/>
              <a:gd name="connsiteX8" fmla="*/ 631450 w 1262945"/>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3467 w 1268586"/>
              <a:gd name="connsiteY7" fmla="*/ 776764 h 896948"/>
              <a:gd name="connsiteX8" fmla="*/ 631450 w 1268586"/>
              <a:gd name="connsiteY8" fmla="*/ 896948 h 896948"/>
              <a:gd name="connsiteX0" fmla="*/ 613559 w 1250695"/>
              <a:gd name="connsiteY0" fmla="*/ 904135 h 904135"/>
              <a:gd name="connsiteX1" fmla="*/ 805964 w 1250695"/>
              <a:gd name="connsiteY1" fmla="*/ 834221 h 904135"/>
              <a:gd name="connsiteX2" fmla="*/ 1182405 w 1250695"/>
              <a:gd name="connsiteY2" fmla="*/ 658576 h 904135"/>
              <a:gd name="connsiteX3" fmla="*/ 1229243 w 1250695"/>
              <a:gd name="connsiteY3" fmla="*/ 228056 h 904135"/>
              <a:gd name="connsiteX4" fmla="*/ 941826 w 1250695"/>
              <a:gd name="connsiteY4" fmla="*/ 29006 h 904135"/>
              <a:gd name="connsiteX5" fmla="*/ 402961 w 1250695"/>
              <a:gd name="connsiteY5" fmla="*/ 65334 h 904135"/>
              <a:gd name="connsiteX6" fmla="*/ 9878 w 1250695"/>
              <a:gd name="connsiteY6" fmla="*/ 623429 h 904135"/>
              <a:gd name="connsiteX7" fmla="*/ 525576 w 1250695"/>
              <a:gd name="connsiteY7" fmla="*/ 783951 h 904135"/>
              <a:gd name="connsiteX8" fmla="*/ 613559 w 1250695"/>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377 w 1243513"/>
              <a:gd name="connsiteY0" fmla="*/ 899488 h 899488"/>
              <a:gd name="connsiteX1" fmla="*/ 798782 w 1243513"/>
              <a:gd name="connsiteY1" fmla="*/ 829574 h 899488"/>
              <a:gd name="connsiteX2" fmla="*/ 1175223 w 1243513"/>
              <a:gd name="connsiteY2" fmla="*/ 653929 h 899488"/>
              <a:gd name="connsiteX3" fmla="*/ 1222061 w 1243513"/>
              <a:gd name="connsiteY3" fmla="*/ 223409 h 899488"/>
              <a:gd name="connsiteX4" fmla="*/ 934644 w 1243513"/>
              <a:gd name="connsiteY4" fmla="*/ 24359 h 899488"/>
              <a:gd name="connsiteX5" fmla="*/ 395779 w 1243513"/>
              <a:gd name="connsiteY5" fmla="*/ 60687 h 899488"/>
              <a:gd name="connsiteX6" fmla="*/ 2696 w 1243513"/>
              <a:gd name="connsiteY6" fmla="*/ 618782 h 899488"/>
              <a:gd name="connsiteX7" fmla="*/ 518394 w 1243513"/>
              <a:gd name="connsiteY7" fmla="*/ 779304 h 899488"/>
              <a:gd name="connsiteX8" fmla="*/ 606377 w 1243513"/>
              <a:gd name="connsiteY8" fmla="*/ 899488 h 899488"/>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8394 w 1243513"/>
              <a:gd name="connsiteY7" fmla="*/ 779304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32641"/>
              <a:gd name="connsiteY0" fmla="*/ 917993 h 917993"/>
              <a:gd name="connsiteX1" fmla="*/ 798782 w 1232641"/>
              <a:gd name="connsiteY1" fmla="*/ 829574 h 917993"/>
              <a:gd name="connsiteX2" fmla="*/ 1134836 w 1232641"/>
              <a:gd name="connsiteY2" fmla="*/ 659403 h 917993"/>
              <a:gd name="connsiteX3" fmla="*/ 1222061 w 1232641"/>
              <a:gd name="connsiteY3" fmla="*/ 223409 h 917993"/>
              <a:gd name="connsiteX4" fmla="*/ 934644 w 1232641"/>
              <a:gd name="connsiteY4" fmla="*/ 24359 h 917993"/>
              <a:gd name="connsiteX5" fmla="*/ 395779 w 1232641"/>
              <a:gd name="connsiteY5" fmla="*/ 60687 h 917993"/>
              <a:gd name="connsiteX6" fmla="*/ 2696 w 1232641"/>
              <a:gd name="connsiteY6" fmla="*/ 618782 h 917993"/>
              <a:gd name="connsiteX7" fmla="*/ 519825 w 1232641"/>
              <a:gd name="connsiteY7" fmla="*/ 803786 h 917993"/>
              <a:gd name="connsiteX8" fmla="*/ 583723 w 1232641"/>
              <a:gd name="connsiteY8" fmla="*/ 917993 h 917993"/>
              <a:gd name="connsiteX0" fmla="*/ 583723 w 1187264"/>
              <a:gd name="connsiteY0" fmla="*/ 917993 h 917993"/>
              <a:gd name="connsiteX1" fmla="*/ 798782 w 1187264"/>
              <a:gd name="connsiteY1" fmla="*/ 829574 h 917993"/>
              <a:gd name="connsiteX2" fmla="*/ 1134836 w 1187264"/>
              <a:gd name="connsiteY2" fmla="*/ 659403 h 917993"/>
              <a:gd name="connsiteX3" fmla="*/ 1166273 w 1187264"/>
              <a:gd name="connsiteY3" fmla="*/ 220655 h 917993"/>
              <a:gd name="connsiteX4" fmla="*/ 934644 w 1187264"/>
              <a:gd name="connsiteY4" fmla="*/ 24359 h 917993"/>
              <a:gd name="connsiteX5" fmla="*/ 395779 w 1187264"/>
              <a:gd name="connsiteY5" fmla="*/ 60687 h 917993"/>
              <a:gd name="connsiteX6" fmla="*/ 2696 w 1187264"/>
              <a:gd name="connsiteY6" fmla="*/ 618782 h 917993"/>
              <a:gd name="connsiteX7" fmla="*/ 519825 w 1187264"/>
              <a:gd name="connsiteY7" fmla="*/ 803786 h 917993"/>
              <a:gd name="connsiteX8" fmla="*/ 583723 w 1187264"/>
              <a:gd name="connsiteY8" fmla="*/ 917993 h 917993"/>
              <a:gd name="connsiteX0" fmla="*/ 583723 w 1177003"/>
              <a:gd name="connsiteY0" fmla="*/ 917993 h 917993"/>
              <a:gd name="connsiteX1" fmla="*/ 798782 w 1177003"/>
              <a:gd name="connsiteY1" fmla="*/ 829574 h 917993"/>
              <a:gd name="connsiteX2" fmla="*/ 1103676 w 1177003"/>
              <a:gd name="connsiteY2" fmla="*/ 637838 h 917993"/>
              <a:gd name="connsiteX3" fmla="*/ 1166273 w 1177003"/>
              <a:gd name="connsiteY3" fmla="*/ 220655 h 917993"/>
              <a:gd name="connsiteX4" fmla="*/ 934644 w 1177003"/>
              <a:gd name="connsiteY4" fmla="*/ 24359 h 917993"/>
              <a:gd name="connsiteX5" fmla="*/ 395779 w 1177003"/>
              <a:gd name="connsiteY5" fmla="*/ 60687 h 917993"/>
              <a:gd name="connsiteX6" fmla="*/ 2696 w 1177003"/>
              <a:gd name="connsiteY6" fmla="*/ 618782 h 917993"/>
              <a:gd name="connsiteX7" fmla="*/ 519825 w 1177003"/>
              <a:gd name="connsiteY7" fmla="*/ 803786 h 917993"/>
              <a:gd name="connsiteX8" fmla="*/ 583723 w 1177003"/>
              <a:gd name="connsiteY8" fmla="*/ 917993 h 917993"/>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729 w 1176933"/>
              <a:gd name="connsiteY0" fmla="*/ 903086 h 903086"/>
              <a:gd name="connsiteX1" fmla="*/ 798788 w 1176933"/>
              <a:gd name="connsiteY1" fmla="*/ 814667 h 903086"/>
              <a:gd name="connsiteX2" fmla="*/ 1103682 w 1176933"/>
              <a:gd name="connsiteY2" fmla="*/ 622931 h 903086"/>
              <a:gd name="connsiteX3" fmla="*/ 1166279 w 1176933"/>
              <a:gd name="connsiteY3" fmla="*/ 205748 h 903086"/>
              <a:gd name="connsiteX4" fmla="*/ 935723 w 1176933"/>
              <a:gd name="connsiteY4" fmla="*/ 24779 h 903086"/>
              <a:gd name="connsiteX5" fmla="*/ 395785 w 1176933"/>
              <a:gd name="connsiteY5" fmla="*/ 45780 h 903086"/>
              <a:gd name="connsiteX6" fmla="*/ 2702 w 1176933"/>
              <a:gd name="connsiteY6" fmla="*/ 603875 h 903086"/>
              <a:gd name="connsiteX7" fmla="*/ 519831 w 1176933"/>
              <a:gd name="connsiteY7" fmla="*/ 788879 h 903086"/>
              <a:gd name="connsiteX8" fmla="*/ 583729 w 1176933"/>
              <a:gd name="connsiteY8" fmla="*/ 903086 h 903086"/>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7 w 1144041"/>
              <a:gd name="connsiteY0" fmla="*/ 905437 h 905437"/>
              <a:gd name="connsiteX1" fmla="*/ 765896 w 1144041"/>
              <a:gd name="connsiteY1" fmla="*/ 817018 h 905437"/>
              <a:gd name="connsiteX2" fmla="*/ 1070790 w 1144041"/>
              <a:gd name="connsiteY2" fmla="*/ 625282 h 905437"/>
              <a:gd name="connsiteX3" fmla="*/ 1133387 w 1144041"/>
              <a:gd name="connsiteY3" fmla="*/ 208099 h 905437"/>
              <a:gd name="connsiteX4" fmla="*/ 902831 w 1144041"/>
              <a:gd name="connsiteY4" fmla="*/ 27130 h 905437"/>
              <a:gd name="connsiteX5" fmla="*/ 362893 w 1144041"/>
              <a:gd name="connsiteY5" fmla="*/ 48131 h 905437"/>
              <a:gd name="connsiteX6" fmla="*/ 2854 w 1144041"/>
              <a:gd name="connsiteY6" fmla="*/ 601748 h 905437"/>
              <a:gd name="connsiteX7" fmla="*/ 486939 w 1144041"/>
              <a:gd name="connsiteY7" fmla="*/ 791230 h 905437"/>
              <a:gd name="connsiteX8" fmla="*/ 550837 w 1144041"/>
              <a:gd name="connsiteY8" fmla="*/ 905437 h 90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4041" h="905437">
                <a:moveTo>
                  <a:pt x="550837" y="905437"/>
                </a:moveTo>
                <a:cubicBezTo>
                  <a:pt x="625126" y="903802"/>
                  <a:pt x="679237" y="863710"/>
                  <a:pt x="765896" y="817018"/>
                </a:cubicBezTo>
                <a:cubicBezTo>
                  <a:pt x="852555" y="770326"/>
                  <a:pt x="1009542" y="726768"/>
                  <a:pt x="1070790" y="625282"/>
                </a:cubicBezTo>
                <a:cubicBezTo>
                  <a:pt x="1132038" y="523796"/>
                  <a:pt x="1161380" y="307791"/>
                  <a:pt x="1133387" y="208099"/>
                </a:cubicBezTo>
                <a:cubicBezTo>
                  <a:pt x="1105394" y="108407"/>
                  <a:pt x="1022719" y="53848"/>
                  <a:pt x="902831" y="27130"/>
                </a:cubicBezTo>
                <a:cubicBezTo>
                  <a:pt x="782943" y="412"/>
                  <a:pt x="513213" y="-25440"/>
                  <a:pt x="362893" y="48131"/>
                </a:cubicBezTo>
                <a:cubicBezTo>
                  <a:pt x="212573" y="121702"/>
                  <a:pt x="-28964" y="168558"/>
                  <a:pt x="2854" y="601748"/>
                </a:cubicBezTo>
                <a:cubicBezTo>
                  <a:pt x="40207" y="875873"/>
                  <a:pt x="350499" y="788031"/>
                  <a:pt x="486939" y="791230"/>
                </a:cubicBezTo>
                <a:cubicBezTo>
                  <a:pt x="640409" y="814584"/>
                  <a:pt x="550837" y="905437"/>
                  <a:pt x="550837" y="905437"/>
                </a:cubicBezTo>
                <a:close/>
              </a:path>
            </a:pathLst>
          </a:custGeom>
          <a:solidFill>
            <a:schemeClr val="bg1"/>
          </a:solidFill>
          <a:ln w="19050"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FB6307F-6A94-41F5-B00A-92BE5D3C7D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3803">
            <a:off x="6738158" y="624106"/>
            <a:ext cx="4710726" cy="233744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3222 w 1217951"/>
              <a:gd name="connsiteY0" fmla="*/ 893096 h 893096"/>
              <a:gd name="connsiteX1" fmla="*/ 815627 w 1217951"/>
              <a:gd name="connsiteY1" fmla="*/ 823182 h 893096"/>
              <a:gd name="connsiteX2" fmla="*/ 1174433 w 1217951"/>
              <a:gd name="connsiteY2" fmla="*/ 650399 h 893096"/>
              <a:gd name="connsiteX3" fmla="*/ 1173386 w 1217951"/>
              <a:gd name="connsiteY3" fmla="*/ 212820 h 893096"/>
              <a:gd name="connsiteX4" fmla="*/ 952921 w 1217951"/>
              <a:gd name="connsiteY4" fmla="*/ 42449 h 893096"/>
              <a:gd name="connsiteX5" fmla="*/ 454058 w 1217951"/>
              <a:gd name="connsiteY5" fmla="*/ 52514 h 893096"/>
              <a:gd name="connsiteX6" fmla="*/ 1906 w 1217951"/>
              <a:gd name="connsiteY6" fmla="*/ 615251 h 893096"/>
              <a:gd name="connsiteX7" fmla="*/ 540259 w 1217951"/>
              <a:gd name="connsiteY7" fmla="*/ 757269 h 893096"/>
              <a:gd name="connsiteX8" fmla="*/ 623222 w 1217951"/>
              <a:gd name="connsiteY8" fmla="*/ 893096 h 893096"/>
              <a:gd name="connsiteX0" fmla="*/ 623222 w 1220978"/>
              <a:gd name="connsiteY0" fmla="*/ 893096 h 893096"/>
              <a:gd name="connsiteX1" fmla="*/ 815627 w 1220978"/>
              <a:gd name="connsiteY1" fmla="*/ 823182 h 893096"/>
              <a:gd name="connsiteX2" fmla="*/ 1174433 w 1220978"/>
              <a:gd name="connsiteY2" fmla="*/ 650399 h 893096"/>
              <a:gd name="connsiteX3" fmla="*/ 1173386 w 1220978"/>
              <a:gd name="connsiteY3" fmla="*/ 212820 h 893096"/>
              <a:gd name="connsiteX4" fmla="*/ 952921 w 1220978"/>
              <a:gd name="connsiteY4" fmla="*/ 42449 h 893096"/>
              <a:gd name="connsiteX5" fmla="*/ 454058 w 1220978"/>
              <a:gd name="connsiteY5" fmla="*/ 52514 h 893096"/>
              <a:gd name="connsiteX6" fmla="*/ 1906 w 1220978"/>
              <a:gd name="connsiteY6" fmla="*/ 615251 h 893096"/>
              <a:gd name="connsiteX7" fmla="*/ 540259 w 1220978"/>
              <a:gd name="connsiteY7" fmla="*/ 757269 h 893096"/>
              <a:gd name="connsiteX8" fmla="*/ 623222 w 1220978"/>
              <a:gd name="connsiteY8" fmla="*/ 893096 h 893096"/>
              <a:gd name="connsiteX0" fmla="*/ 624315 w 1222071"/>
              <a:gd name="connsiteY0" fmla="*/ 871608 h 871608"/>
              <a:gd name="connsiteX1" fmla="*/ 816720 w 1222071"/>
              <a:gd name="connsiteY1" fmla="*/ 801694 h 871608"/>
              <a:gd name="connsiteX2" fmla="*/ 1175526 w 1222071"/>
              <a:gd name="connsiteY2" fmla="*/ 628911 h 871608"/>
              <a:gd name="connsiteX3" fmla="*/ 1174479 w 1222071"/>
              <a:gd name="connsiteY3" fmla="*/ 191332 h 871608"/>
              <a:gd name="connsiteX4" fmla="*/ 954014 w 1222071"/>
              <a:gd name="connsiteY4" fmla="*/ 20961 h 871608"/>
              <a:gd name="connsiteX5" fmla="*/ 455151 w 1222071"/>
              <a:gd name="connsiteY5" fmla="*/ 31026 h 871608"/>
              <a:gd name="connsiteX6" fmla="*/ 2999 w 1222071"/>
              <a:gd name="connsiteY6" fmla="*/ 593763 h 871608"/>
              <a:gd name="connsiteX7" fmla="*/ 541352 w 1222071"/>
              <a:gd name="connsiteY7" fmla="*/ 735781 h 871608"/>
              <a:gd name="connsiteX8" fmla="*/ 624315 w 1222071"/>
              <a:gd name="connsiteY8" fmla="*/ 871608 h 871608"/>
              <a:gd name="connsiteX0" fmla="*/ 624980 w 1222736"/>
              <a:gd name="connsiteY0" fmla="*/ 870777 h 870777"/>
              <a:gd name="connsiteX1" fmla="*/ 817385 w 1222736"/>
              <a:gd name="connsiteY1" fmla="*/ 800863 h 870777"/>
              <a:gd name="connsiteX2" fmla="*/ 1176191 w 1222736"/>
              <a:gd name="connsiteY2" fmla="*/ 628080 h 870777"/>
              <a:gd name="connsiteX3" fmla="*/ 1175144 w 1222736"/>
              <a:gd name="connsiteY3" fmla="*/ 190501 h 870777"/>
              <a:gd name="connsiteX4" fmla="*/ 954679 w 1222736"/>
              <a:gd name="connsiteY4" fmla="*/ 20130 h 870777"/>
              <a:gd name="connsiteX5" fmla="*/ 414382 w 1222736"/>
              <a:gd name="connsiteY5" fmla="*/ 31976 h 870777"/>
              <a:gd name="connsiteX6" fmla="*/ 3664 w 1222736"/>
              <a:gd name="connsiteY6" fmla="*/ 592932 h 870777"/>
              <a:gd name="connsiteX7" fmla="*/ 542017 w 1222736"/>
              <a:gd name="connsiteY7" fmla="*/ 734950 h 870777"/>
              <a:gd name="connsiteX8" fmla="*/ 624980 w 1222736"/>
              <a:gd name="connsiteY8" fmla="*/ 870777 h 870777"/>
              <a:gd name="connsiteX0" fmla="*/ 624943 w 1222699"/>
              <a:gd name="connsiteY0" fmla="*/ 884146 h 884146"/>
              <a:gd name="connsiteX1" fmla="*/ 817348 w 1222699"/>
              <a:gd name="connsiteY1" fmla="*/ 814232 h 884146"/>
              <a:gd name="connsiteX2" fmla="*/ 1176154 w 1222699"/>
              <a:gd name="connsiteY2" fmla="*/ 641449 h 884146"/>
              <a:gd name="connsiteX3" fmla="*/ 1175107 w 1222699"/>
              <a:gd name="connsiteY3" fmla="*/ 203870 h 884146"/>
              <a:gd name="connsiteX4" fmla="*/ 954642 w 1222699"/>
              <a:gd name="connsiteY4" fmla="*/ 33499 h 884146"/>
              <a:gd name="connsiteX5" fmla="*/ 414345 w 1222699"/>
              <a:gd name="connsiteY5" fmla="*/ 45345 h 884146"/>
              <a:gd name="connsiteX6" fmla="*/ 3627 w 1222699"/>
              <a:gd name="connsiteY6" fmla="*/ 606301 h 884146"/>
              <a:gd name="connsiteX7" fmla="*/ 541980 w 1222699"/>
              <a:gd name="connsiteY7" fmla="*/ 748319 h 884146"/>
              <a:gd name="connsiteX8" fmla="*/ 624943 w 1222699"/>
              <a:gd name="connsiteY8" fmla="*/ 884146 h 884146"/>
              <a:gd name="connsiteX0" fmla="*/ 623477 w 1218278"/>
              <a:gd name="connsiteY0" fmla="*/ 904314 h 904314"/>
              <a:gd name="connsiteX1" fmla="*/ 815882 w 1218278"/>
              <a:gd name="connsiteY1" fmla="*/ 834400 h 904314"/>
              <a:gd name="connsiteX2" fmla="*/ 1174688 w 1218278"/>
              <a:gd name="connsiteY2" fmla="*/ 661617 h 904314"/>
              <a:gd name="connsiteX3" fmla="*/ 1173641 w 1218278"/>
              <a:gd name="connsiteY3" fmla="*/ 224038 h 904314"/>
              <a:gd name="connsiteX4" fmla="*/ 951744 w 1218278"/>
              <a:gd name="connsiteY4" fmla="*/ 29185 h 904314"/>
              <a:gd name="connsiteX5" fmla="*/ 412879 w 1218278"/>
              <a:gd name="connsiteY5" fmla="*/ 65513 h 904314"/>
              <a:gd name="connsiteX6" fmla="*/ 2161 w 1218278"/>
              <a:gd name="connsiteY6" fmla="*/ 626469 h 904314"/>
              <a:gd name="connsiteX7" fmla="*/ 540514 w 1218278"/>
              <a:gd name="connsiteY7" fmla="*/ 768487 h 904314"/>
              <a:gd name="connsiteX8" fmla="*/ 623477 w 1218278"/>
              <a:gd name="connsiteY8" fmla="*/ 904314 h 904314"/>
              <a:gd name="connsiteX0" fmla="*/ 630807 w 1225608"/>
              <a:gd name="connsiteY0" fmla="*/ 904314 h 904314"/>
              <a:gd name="connsiteX1" fmla="*/ 823212 w 1225608"/>
              <a:gd name="connsiteY1" fmla="*/ 834400 h 904314"/>
              <a:gd name="connsiteX2" fmla="*/ 1182018 w 1225608"/>
              <a:gd name="connsiteY2" fmla="*/ 661617 h 904314"/>
              <a:gd name="connsiteX3" fmla="*/ 1180971 w 1225608"/>
              <a:gd name="connsiteY3" fmla="*/ 224038 h 904314"/>
              <a:gd name="connsiteX4" fmla="*/ 959074 w 1225608"/>
              <a:gd name="connsiteY4" fmla="*/ 29185 h 904314"/>
              <a:gd name="connsiteX5" fmla="*/ 420209 w 1225608"/>
              <a:gd name="connsiteY5" fmla="*/ 65513 h 904314"/>
              <a:gd name="connsiteX6" fmla="*/ 9491 w 1225608"/>
              <a:gd name="connsiteY6" fmla="*/ 626469 h 904314"/>
              <a:gd name="connsiteX7" fmla="*/ 547844 w 1225608"/>
              <a:gd name="connsiteY7" fmla="*/ 768487 h 904314"/>
              <a:gd name="connsiteX8" fmla="*/ 630807 w 1225608"/>
              <a:gd name="connsiteY8" fmla="*/ 904314 h 904314"/>
              <a:gd name="connsiteX0" fmla="*/ 631450 w 1226251"/>
              <a:gd name="connsiteY0" fmla="*/ 896948 h 896948"/>
              <a:gd name="connsiteX1" fmla="*/ 823855 w 1226251"/>
              <a:gd name="connsiteY1" fmla="*/ 827034 h 896948"/>
              <a:gd name="connsiteX2" fmla="*/ 1182661 w 1226251"/>
              <a:gd name="connsiteY2" fmla="*/ 654251 h 896948"/>
              <a:gd name="connsiteX3" fmla="*/ 1181614 w 1226251"/>
              <a:gd name="connsiteY3" fmla="*/ 216672 h 896948"/>
              <a:gd name="connsiteX4" fmla="*/ 959717 w 1226251"/>
              <a:gd name="connsiteY4" fmla="*/ 21819 h 896948"/>
              <a:gd name="connsiteX5" fmla="*/ 420852 w 1226251"/>
              <a:gd name="connsiteY5" fmla="*/ 58147 h 896948"/>
              <a:gd name="connsiteX6" fmla="*/ 10134 w 1226251"/>
              <a:gd name="connsiteY6" fmla="*/ 619103 h 896948"/>
              <a:gd name="connsiteX7" fmla="*/ 548487 w 1226251"/>
              <a:gd name="connsiteY7" fmla="*/ 761121 h 896948"/>
              <a:gd name="connsiteX8" fmla="*/ 631450 w 1226251"/>
              <a:gd name="connsiteY8" fmla="*/ 896948 h 896948"/>
              <a:gd name="connsiteX0" fmla="*/ 631450 w 1240153"/>
              <a:gd name="connsiteY0" fmla="*/ 896948 h 896948"/>
              <a:gd name="connsiteX1" fmla="*/ 823855 w 1240153"/>
              <a:gd name="connsiteY1" fmla="*/ 827034 h 896948"/>
              <a:gd name="connsiteX2" fmla="*/ 1182661 w 1240153"/>
              <a:gd name="connsiteY2" fmla="*/ 654251 h 896948"/>
              <a:gd name="connsiteX3" fmla="*/ 1217456 w 1240153"/>
              <a:gd name="connsiteY3" fmla="*/ 220742 h 896948"/>
              <a:gd name="connsiteX4" fmla="*/ 959717 w 1240153"/>
              <a:gd name="connsiteY4" fmla="*/ 21819 h 896948"/>
              <a:gd name="connsiteX5" fmla="*/ 420852 w 1240153"/>
              <a:gd name="connsiteY5" fmla="*/ 58147 h 896948"/>
              <a:gd name="connsiteX6" fmla="*/ 10134 w 1240153"/>
              <a:gd name="connsiteY6" fmla="*/ 619103 h 896948"/>
              <a:gd name="connsiteX7" fmla="*/ 548487 w 1240153"/>
              <a:gd name="connsiteY7" fmla="*/ 761121 h 896948"/>
              <a:gd name="connsiteX8" fmla="*/ 631450 w 1240153"/>
              <a:gd name="connsiteY8" fmla="*/ 896948 h 896948"/>
              <a:gd name="connsiteX0" fmla="*/ 631450 w 1262945"/>
              <a:gd name="connsiteY0" fmla="*/ 896948 h 896948"/>
              <a:gd name="connsiteX1" fmla="*/ 823855 w 1262945"/>
              <a:gd name="connsiteY1" fmla="*/ 827034 h 896948"/>
              <a:gd name="connsiteX2" fmla="*/ 1182661 w 1262945"/>
              <a:gd name="connsiteY2" fmla="*/ 654251 h 896948"/>
              <a:gd name="connsiteX3" fmla="*/ 1247134 w 1262945"/>
              <a:gd name="connsiteY3" fmla="*/ 220869 h 896948"/>
              <a:gd name="connsiteX4" fmla="*/ 959717 w 1262945"/>
              <a:gd name="connsiteY4" fmla="*/ 21819 h 896948"/>
              <a:gd name="connsiteX5" fmla="*/ 420852 w 1262945"/>
              <a:gd name="connsiteY5" fmla="*/ 58147 h 896948"/>
              <a:gd name="connsiteX6" fmla="*/ 10134 w 1262945"/>
              <a:gd name="connsiteY6" fmla="*/ 619103 h 896948"/>
              <a:gd name="connsiteX7" fmla="*/ 548487 w 1262945"/>
              <a:gd name="connsiteY7" fmla="*/ 761121 h 896948"/>
              <a:gd name="connsiteX8" fmla="*/ 631450 w 1262945"/>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3467 w 1268586"/>
              <a:gd name="connsiteY7" fmla="*/ 776764 h 896948"/>
              <a:gd name="connsiteX8" fmla="*/ 631450 w 1268586"/>
              <a:gd name="connsiteY8" fmla="*/ 896948 h 896948"/>
              <a:gd name="connsiteX0" fmla="*/ 613559 w 1250695"/>
              <a:gd name="connsiteY0" fmla="*/ 904135 h 904135"/>
              <a:gd name="connsiteX1" fmla="*/ 805964 w 1250695"/>
              <a:gd name="connsiteY1" fmla="*/ 834221 h 904135"/>
              <a:gd name="connsiteX2" fmla="*/ 1182405 w 1250695"/>
              <a:gd name="connsiteY2" fmla="*/ 658576 h 904135"/>
              <a:gd name="connsiteX3" fmla="*/ 1229243 w 1250695"/>
              <a:gd name="connsiteY3" fmla="*/ 228056 h 904135"/>
              <a:gd name="connsiteX4" fmla="*/ 941826 w 1250695"/>
              <a:gd name="connsiteY4" fmla="*/ 29006 h 904135"/>
              <a:gd name="connsiteX5" fmla="*/ 402961 w 1250695"/>
              <a:gd name="connsiteY5" fmla="*/ 65334 h 904135"/>
              <a:gd name="connsiteX6" fmla="*/ 9878 w 1250695"/>
              <a:gd name="connsiteY6" fmla="*/ 623429 h 904135"/>
              <a:gd name="connsiteX7" fmla="*/ 525576 w 1250695"/>
              <a:gd name="connsiteY7" fmla="*/ 783951 h 904135"/>
              <a:gd name="connsiteX8" fmla="*/ 613559 w 1250695"/>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377 w 1243513"/>
              <a:gd name="connsiteY0" fmla="*/ 899488 h 899488"/>
              <a:gd name="connsiteX1" fmla="*/ 798782 w 1243513"/>
              <a:gd name="connsiteY1" fmla="*/ 829574 h 899488"/>
              <a:gd name="connsiteX2" fmla="*/ 1175223 w 1243513"/>
              <a:gd name="connsiteY2" fmla="*/ 653929 h 899488"/>
              <a:gd name="connsiteX3" fmla="*/ 1222061 w 1243513"/>
              <a:gd name="connsiteY3" fmla="*/ 223409 h 899488"/>
              <a:gd name="connsiteX4" fmla="*/ 934644 w 1243513"/>
              <a:gd name="connsiteY4" fmla="*/ 24359 h 899488"/>
              <a:gd name="connsiteX5" fmla="*/ 395779 w 1243513"/>
              <a:gd name="connsiteY5" fmla="*/ 60687 h 899488"/>
              <a:gd name="connsiteX6" fmla="*/ 2696 w 1243513"/>
              <a:gd name="connsiteY6" fmla="*/ 618782 h 899488"/>
              <a:gd name="connsiteX7" fmla="*/ 518394 w 1243513"/>
              <a:gd name="connsiteY7" fmla="*/ 779304 h 899488"/>
              <a:gd name="connsiteX8" fmla="*/ 606377 w 1243513"/>
              <a:gd name="connsiteY8" fmla="*/ 899488 h 899488"/>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8394 w 1243513"/>
              <a:gd name="connsiteY7" fmla="*/ 779304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32641"/>
              <a:gd name="connsiteY0" fmla="*/ 917993 h 917993"/>
              <a:gd name="connsiteX1" fmla="*/ 798782 w 1232641"/>
              <a:gd name="connsiteY1" fmla="*/ 829574 h 917993"/>
              <a:gd name="connsiteX2" fmla="*/ 1134836 w 1232641"/>
              <a:gd name="connsiteY2" fmla="*/ 659403 h 917993"/>
              <a:gd name="connsiteX3" fmla="*/ 1222061 w 1232641"/>
              <a:gd name="connsiteY3" fmla="*/ 223409 h 917993"/>
              <a:gd name="connsiteX4" fmla="*/ 934644 w 1232641"/>
              <a:gd name="connsiteY4" fmla="*/ 24359 h 917993"/>
              <a:gd name="connsiteX5" fmla="*/ 395779 w 1232641"/>
              <a:gd name="connsiteY5" fmla="*/ 60687 h 917993"/>
              <a:gd name="connsiteX6" fmla="*/ 2696 w 1232641"/>
              <a:gd name="connsiteY6" fmla="*/ 618782 h 917993"/>
              <a:gd name="connsiteX7" fmla="*/ 519825 w 1232641"/>
              <a:gd name="connsiteY7" fmla="*/ 803786 h 917993"/>
              <a:gd name="connsiteX8" fmla="*/ 583723 w 1232641"/>
              <a:gd name="connsiteY8" fmla="*/ 917993 h 917993"/>
              <a:gd name="connsiteX0" fmla="*/ 583723 w 1187264"/>
              <a:gd name="connsiteY0" fmla="*/ 917993 h 917993"/>
              <a:gd name="connsiteX1" fmla="*/ 798782 w 1187264"/>
              <a:gd name="connsiteY1" fmla="*/ 829574 h 917993"/>
              <a:gd name="connsiteX2" fmla="*/ 1134836 w 1187264"/>
              <a:gd name="connsiteY2" fmla="*/ 659403 h 917993"/>
              <a:gd name="connsiteX3" fmla="*/ 1166273 w 1187264"/>
              <a:gd name="connsiteY3" fmla="*/ 220655 h 917993"/>
              <a:gd name="connsiteX4" fmla="*/ 934644 w 1187264"/>
              <a:gd name="connsiteY4" fmla="*/ 24359 h 917993"/>
              <a:gd name="connsiteX5" fmla="*/ 395779 w 1187264"/>
              <a:gd name="connsiteY5" fmla="*/ 60687 h 917993"/>
              <a:gd name="connsiteX6" fmla="*/ 2696 w 1187264"/>
              <a:gd name="connsiteY6" fmla="*/ 618782 h 917993"/>
              <a:gd name="connsiteX7" fmla="*/ 519825 w 1187264"/>
              <a:gd name="connsiteY7" fmla="*/ 803786 h 917993"/>
              <a:gd name="connsiteX8" fmla="*/ 583723 w 1187264"/>
              <a:gd name="connsiteY8" fmla="*/ 917993 h 917993"/>
              <a:gd name="connsiteX0" fmla="*/ 583723 w 1177003"/>
              <a:gd name="connsiteY0" fmla="*/ 917993 h 917993"/>
              <a:gd name="connsiteX1" fmla="*/ 798782 w 1177003"/>
              <a:gd name="connsiteY1" fmla="*/ 829574 h 917993"/>
              <a:gd name="connsiteX2" fmla="*/ 1103676 w 1177003"/>
              <a:gd name="connsiteY2" fmla="*/ 637838 h 917993"/>
              <a:gd name="connsiteX3" fmla="*/ 1166273 w 1177003"/>
              <a:gd name="connsiteY3" fmla="*/ 220655 h 917993"/>
              <a:gd name="connsiteX4" fmla="*/ 934644 w 1177003"/>
              <a:gd name="connsiteY4" fmla="*/ 24359 h 917993"/>
              <a:gd name="connsiteX5" fmla="*/ 395779 w 1177003"/>
              <a:gd name="connsiteY5" fmla="*/ 60687 h 917993"/>
              <a:gd name="connsiteX6" fmla="*/ 2696 w 1177003"/>
              <a:gd name="connsiteY6" fmla="*/ 618782 h 917993"/>
              <a:gd name="connsiteX7" fmla="*/ 519825 w 1177003"/>
              <a:gd name="connsiteY7" fmla="*/ 803786 h 917993"/>
              <a:gd name="connsiteX8" fmla="*/ 583723 w 1177003"/>
              <a:gd name="connsiteY8" fmla="*/ 917993 h 917993"/>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729 w 1176933"/>
              <a:gd name="connsiteY0" fmla="*/ 903086 h 903086"/>
              <a:gd name="connsiteX1" fmla="*/ 798788 w 1176933"/>
              <a:gd name="connsiteY1" fmla="*/ 814667 h 903086"/>
              <a:gd name="connsiteX2" fmla="*/ 1103682 w 1176933"/>
              <a:gd name="connsiteY2" fmla="*/ 622931 h 903086"/>
              <a:gd name="connsiteX3" fmla="*/ 1166279 w 1176933"/>
              <a:gd name="connsiteY3" fmla="*/ 205748 h 903086"/>
              <a:gd name="connsiteX4" fmla="*/ 935723 w 1176933"/>
              <a:gd name="connsiteY4" fmla="*/ 24779 h 903086"/>
              <a:gd name="connsiteX5" fmla="*/ 395785 w 1176933"/>
              <a:gd name="connsiteY5" fmla="*/ 45780 h 903086"/>
              <a:gd name="connsiteX6" fmla="*/ 2702 w 1176933"/>
              <a:gd name="connsiteY6" fmla="*/ 603875 h 903086"/>
              <a:gd name="connsiteX7" fmla="*/ 519831 w 1176933"/>
              <a:gd name="connsiteY7" fmla="*/ 788879 h 903086"/>
              <a:gd name="connsiteX8" fmla="*/ 583729 w 1176933"/>
              <a:gd name="connsiteY8" fmla="*/ 903086 h 903086"/>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7 w 1144041"/>
              <a:gd name="connsiteY0" fmla="*/ 905437 h 905437"/>
              <a:gd name="connsiteX1" fmla="*/ 765896 w 1144041"/>
              <a:gd name="connsiteY1" fmla="*/ 817018 h 905437"/>
              <a:gd name="connsiteX2" fmla="*/ 1070790 w 1144041"/>
              <a:gd name="connsiteY2" fmla="*/ 625282 h 905437"/>
              <a:gd name="connsiteX3" fmla="*/ 1133387 w 1144041"/>
              <a:gd name="connsiteY3" fmla="*/ 208099 h 905437"/>
              <a:gd name="connsiteX4" fmla="*/ 902831 w 1144041"/>
              <a:gd name="connsiteY4" fmla="*/ 27130 h 905437"/>
              <a:gd name="connsiteX5" fmla="*/ 362893 w 1144041"/>
              <a:gd name="connsiteY5" fmla="*/ 48131 h 905437"/>
              <a:gd name="connsiteX6" fmla="*/ 2854 w 1144041"/>
              <a:gd name="connsiteY6" fmla="*/ 601748 h 905437"/>
              <a:gd name="connsiteX7" fmla="*/ 486939 w 1144041"/>
              <a:gd name="connsiteY7" fmla="*/ 791230 h 905437"/>
              <a:gd name="connsiteX8" fmla="*/ 550837 w 1144041"/>
              <a:gd name="connsiteY8" fmla="*/ 905437 h 90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4041" h="905437">
                <a:moveTo>
                  <a:pt x="550837" y="905437"/>
                </a:moveTo>
                <a:cubicBezTo>
                  <a:pt x="625126" y="903802"/>
                  <a:pt x="679237" y="863710"/>
                  <a:pt x="765896" y="817018"/>
                </a:cubicBezTo>
                <a:cubicBezTo>
                  <a:pt x="852555" y="770326"/>
                  <a:pt x="1009542" y="726768"/>
                  <a:pt x="1070790" y="625282"/>
                </a:cubicBezTo>
                <a:cubicBezTo>
                  <a:pt x="1132038" y="523796"/>
                  <a:pt x="1161380" y="307791"/>
                  <a:pt x="1133387" y="208099"/>
                </a:cubicBezTo>
                <a:cubicBezTo>
                  <a:pt x="1105394" y="108407"/>
                  <a:pt x="1022719" y="53848"/>
                  <a:pt x="902831" y="27130"/>
                </a:cubicBezTo>
                <a:cubicBezTo>
                  <a:pt x="782943" y="412"/>
                  <a:pt x="513213" y="-25440"/>
                  <a:pt x="362893" y="48131"/>
                </a:cubicBezTo>
                <a:cubicBezTo>
                  <a:pt x="212573" y="121702"/>
                  <a:pt x="-28964" y="168558"/>
                  <a:pt x="2854" y="601748"/>
                </a:cubicBezTo>
                <a:cubicBezTo>
                  <a:pt x="40207" y="875873"/>
                  <a:pt x="350499" y="788031"/>
                  <a:pt x="486939" y="791230"/>
                </a:cubicBezTo>
                <a:cubicBezTo>
                  <a:pt x="640409" y="814584"/>
                  <a:pt x="550837" y="905437"/>
                  <a:pt x="550837" y="905437"/>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A482B84C-1AF9-487E-DA5B-BAAAE9C09908}"/>
              </a:ext>
            </a:extLst>
          </p:cNvPr>
          <p:cNvSpPr>
            <a:spLocks noGrp="1"/>
          </p:cNvSpPr>
          <p:nvPr>
            <p:ph type="title"/>
          </p:nvPr>
        </p:nvSpPr>
        <p:spPr>
          <a:xfrm>
            <a:off x="7180033" y="954157"/>
            <a:ext cx="3901621" cy="1590260"/>
          </a:xfrm>
        </p:spPr>
        <p:txBody>
          <a:bodyPr>
            <a:normAutofit/>
          </a:bodyPr>
          <a:lstStyle/>
          <a:p>
            <a:pPr algn="ctr"/>
            <a:r>
              <a:rPr lang="en-US" dirty="0"/>
              <a:t>HEAD</a:t>
            </a:r>
            <a:endParaRPr lang="en-US"/>
          </a:p>
        </p:txBody>
      </p:sp>
      <p:pic>
        <p:nvPicPr>
          <p:cNvPr id="7" name="Picture 6">
            <a:extLst>
              <a:ext uri="{FF2B5EF4-FFF2-40B4-BE49-F238E27FC236}">
                <a16:creationId xmlns:a16="http://schemas.microsoft.com/office/drawing/2014/main" id="{CF6877D4-64F5-3BA2-9B65-BA2D1CB666E5}"/>
              </a:ext>
            </a:extLst>
          </p:cNvPr>
          <p:cNvPicPr>
            <a:picLocks noChangeAspect="1"/>
          </p:cNvPicPr>
          <p:nvPr/>
        </p:nvPicPr>
        <p:blipFill>
          <a:blip r:embed="rId3"/>
          <a:stretch>
            <a:fillRect/>
          </a:stretch>
        </p:blipFill>
        <p:spPr>
          <a:xfrm>
            <a:off x="548673" y="1856462"/>
            <a:ext cx="5246535" cy="3035185"/>
          </a:xfrm>
          <a:prstGeom prst="rect">
            <a:avLst/>
          </a:prstGeom>
        </p:spPr>
      </p:pic>
      <p:sp>
        <p:nvSpPr>
          <p:cNvPr id="3" name="Content Placeholder 2">
            <a:extLst>
              <a:ext uri="{FF2B5EF4-FFF2-40B4-BE49-F238E27FC236}">
                <a16:creationId xmlns:a16="http://schemas.microsoft.com/office/drawing/2014/main" id="{F35E7C92-0327-096C-A320-EEF7609E24A2}"/>
              </a:ext>
            </a:extLst>
          </p:cNvPr>
          <p:cNvSpPr>
            <a:spLocks noGrp="1"/>
          </p:cNvSpPr>
          <p:nvPr>
            <p:ph idx="1"/>
          </p:nvPr>
        </p:nvSpPr>
        <p:spPr>
          <a:xfrm>
            <a:off x="7042150" y="3227650"/>
            <a:ext cx="4378153" cy="3030029"/>
          </a:xfrm>
        </p:spPr>
        <p:txBody>
          <a:bodyPr>
            <a:normAutofit/>
          </a:bodyPr>
          <a:lstStyle/>
          <a:p>
            <a:r>
              <a:rPr lang="en-US" dirty="0"/>
              <a:t>Git allows you to revisit your file at the moment when you made the first commit (HEAD 2)</a:t>
            </a:r>
          </a:p>
          <a:p>
            <a:r>
              <a:rPr lang="en-US" dirty="0"/>
              <a:t>Aren’t surprised if your file is empty. We can go back.</a:t>
            </a:r>
          </a:p>
        </p:txBody>
      </p:sp>
    </p:spTree>
    <p:extLst>
      <p:ext uri="{BB962C8B-B14F-4D97-AF65-F5344CB8AC3E}">
        <p14:creationId xmlns:p14="http://schemas.microsoft.com/office/powerpoint/2010/main" val="2159000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14" name="Rectangle 13">
            <a:extLst>
              <a:ext uri="{FF2B5EF4-FFF2-40B4-BE49-F238E27FC236}">
                <a16:creationId xmlns:a16="http://schemas.microsoft.com/office/drawing/2014/main" id="{7FB5426F-482B-4074-A203-9F2C2BEB0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778232E-C75B-4B3C-9201-81C0775715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0086" y="335066"/>
            <a:ext cx="7441203" cy="6013686"/>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80682" h="6405386">
                <a:moveTo>
                  <a:pt x="7142118" y="6405352"/>
                </a:moveTo>
                <a:cubicBezTo>
                  <a:pt x="6967357" y="6404963"/>
                  <a:pt x="6748379" y="6401325"/>
                  <a:pt x="6552830" y="6396252"/>
                </a:cubicBezTo>
                <a:lnTo>
                  <a:pt x="987782" y="6365722"/>
                </a:lnTo>
                <a:lnTo>
                  <a:pt x="0" y="6336938"/>
                </a:lnTo>
                <a:lnTo>
                  <a:pt x="0" y="32372"/>
                </a:lnTo>
                <a:lnTo>
                  <a:pt x="157934" y="32797"/>
                </a:lnTo>
                <a:cubicBezTo>
                  <a:pt x="2047215" y="35779"/>
                  <a:pt x="4666218" y="0"/>
                  <a:pt x="6431319" y="0"/>
                </a:cubicBezTo>
                <a:cubicBezTo>
                  <a:pt x="6931382" y="30531"/>
                  <a:pt x="7288570" y="-1"/>
                  <a:pt x="7631470" y="30531"/>
                </a:cubicBezTo>
                <a:cubicBezTo>
                  <a:pt x="7736245" y="2096465"/>
                  <a:pt x="7655283" y="4971471"/>
                  <a:pt x="7560032" y="6274128"/>
                </a:cubicBezTo>
                <a:cubicBezTo>
                  <a:pt x="7551842" y="6434165"/>
                  <a:pt x="7558630" y="6381800"/>
                  <a:pt x="7394324" y="6402154"/>
                </a:cubicBezTo>
                <a:cubicBezTo>
                  <a:pt x="7335914" y="6404650"/>
                  <a:pt x="7246975" y="6405586"/>
                  <a:pt x="7142118" y="6405352"/>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7F160B5-A1CE-4576-8323-263FB7D1B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79246" y="762711"/>
            <a:ext cx="4297875" cy="4329484"/>
          </a:xfrm>
          <a:custGeom>
            <a:avLst/>
            <a:gdLst>
              <a:gd name="connsiteX0" fmla="*/ 3063362 w 5358686"/>
              <a:gd name="connsiteY0" fmla="*/ 3429562 h 3905917"/>
              <a:gd name="connsiteX1" fmla="*/ 4752173 w 5358686"/>
              <a:gd name="connsiteY1" fmla="*/ 3086315 h 3905917"/>
              <a:gd name="connsiteX2" fmla="*/ 5358470 w 5358686"/>
              <a:gd name="connsiteY2" fmla="*/ 1525101 h 3905917"/>
              <a:gd name="connsiteX3" fmla="*/ 4960932 w 5358686"/>
              <a:gd name="connsiteY3" fmla="*/ 466701 h 3905917"/>
              <a:gd name="connsiteX4" fmla="*/ 932230 w 5358686"/>
              <a:gd name="connsiteY4" fmla="*/ 19557 h 3905917"/>
              <a:gd name="connsiteX5" fmla="*/ 62745 w 5358686"/>
              <a:gd name="connsiteY5" fmla="*/ 783491 h 3905917"/>
              <a:gd name="connsiteX6" fmla="*/ 230579 w 5358686"/>
              <a:gd name="connsiteY6" fmla="*/ 2939564 h 3905917"/>
              <a:gd name="connsiteX7" fmla="*/ 2493030 w 5358686"/>
              <a:gd name="connsiteY7" fmla="*/ 3459876 h 3905917"/>
              <a:gd name="connsiteX8" fmla="*/ 2539191 w 5358686"/>
              <a:gd name="connsiteY8" fmla="*/ 3905918 h 3905917"/>
              <a:gd name="connsiteX9" fmla="*/ 3063362 w 5358686"/>
              <a:gd name="connsiteY9" fmla="*/ 3429562 h 3905917"/>
              <a:gd name="connsiteX0" fmla="*/ 3495230 w 5358668"/>
              <a:gd name="connsiteY0" fmla="*/ 3367114 h 3905918"/>
              <a:gd name="connsiteX1" fmla="*/ 4752173 w 5358668"/>
              <a:gd name="connsiteY1" fmla="*/ 3086315 h 3905918"/>
              <a:gd name="connsiteX2" fmla="*/ 5358470 w 5358668"/>
              <a:gd name="connsiteY2" fmla="*/ 1525101 h 3905918"/>
              <a:gd name="connsiteX3" fmla="*/ 4960932 w 5358668"/>
              <a:gd name="connsiteY3" fmla="*/ 466701 h 3905918"/>
              <a:gd name="connsiteX4" fmla="*/ 932230 w 5358668"/>
              <a:gd name="connsiteY4" fmla="*/ 19557 h 3905918"/>
              <a:gd name="connsiteX5" fmla="*/ 62745 w 5358668"/>
              <a:gd name="connsiteY5" fmla="*/ 783491 h 3905918"/>
              <a:gd name="connsiteX6" fmla="*/ 230579 w 5358668"/>
              <a:gd name="connsiteY6" fmla="*/ 2939564 h 3905918"/>
              <a:gd name="connsiteX7" fmla="*/ 2493030 w 5358668"/>
              <a:gd name="connsiteY7" fmla="*/ 3459876 h 3905918"/>
              <a:gd name="connsiteX8" fmla="*/ 2539191 w 5358668"/>
              <a:gd name="connsiteY8" fmla="*/ 3905918 h 3905918"/>
              <a:gd name="connsiteX9" fmla="*/ 3495230 w 5358668"/>
              <a:gd name="connsiteY9" fmla="*/ 3367114 h 3905918"/>
              <a:gd name="connsiteX0" fmla="*/ 3573176 w 5436614"/>
              <a:gd name="connsiteY0" fmla="*/ 3367114 h 3905918"/>
              <a:gd name="connsiteX1" fmla="*/ 4830119 w 5436614"/>
              <a:gd name="connsiteY1" fmla="*/ 3086315 h 3905918"/>
              <a:gd name="connsiteX2" fmla="*/ 5436416 w 5436614"/>
              <a:gd name="connsiteY2" fmla="*/ 1525101 h 3905918"/>
              <a:gd name="connsiteX3" fmla="*/ 5038878 w 5436614"/>
              <a:gd name="connsiteY3" fmla="*/ 466701 h 3905918"/>
              <a:gd name="connsiteX4" fmla="*/ 1010176 w 5436614"/>
              <a:gd name="connsiteY4" fmla="*/ 19557 h 3905918"/>
              <a:gd name="connsiteX5" fmla="*/ 140691 w 5436614"/>
              <a:gd name="connsiteY5" fmla="*/ 783491 h 3905918"/>
              <a:gd name="connsiteX6" fmla="*/ 308525 w 5436614"/>
              <a:gd name="connsiteY6" fmla="*/ 2939564 h 3905918"/>
              <a:gd name="connsiteX7" fmla="*/ 3039861 w 5436614"/>
              <a:gd name="connsiteY7" fmla="*/ 3409918 h 3905918"/>
              <a:gd name="connsiteX8" fmla="*/ 2617137 w 5436614"/>
              <a:gd name="connsiteY8" fmla="*/ 3905918 h 3905918"/>
              <a:gd name="connsiteX9" fmla="*/ 3573176 w 5436614"/>
              <a:gd name="connsiteY9" fmla="*/ 3367114 h 3905918"/>
              <a:gd name="connsiteX0" fmla="*/ 3573176 w 5436614"/>
              <a:gd name="connsiteY0" fmla="*/ 3367114 h 3843470"/>
              <a:gd name="connsiteX1" fmla="*/ 4830119 w 5436614"/>
              <a:gd name="connsiteY1" fmla="*/ 3086315 h 3843470"/>
              <a:gd name="connsiteX2" fmla="*/ 5436416 w 5436614"/>
              <a:gd name="connsiteY2" fmla="*/ 1525101 h 3843470"/>
              <a:gd name="connsiteX3" fmla="*/ 5038878 w 5436614"/>
              <a:gd name="connsiteY3" fmla="*/ 466701 h 3843470"/>
              <a:gd name="connsiteX4" fmla="*/ 1010176 w 5436614"/>
              <a:gd name="connsiteY4" fmla="*/ 19557 h 3843470"/>
              <a:gd name="connsiteX5" fmla="*/ 140691 w 5436614"/>
              <a:gd name="connsiteY5" fmla="*/ 783491 h 3843470"/>
              <a:gd name="connsiteX6" fmla="*/ 308525 w 5436614"/>
              <a:gd name="connsiteY6" fmla="*/ 2939564 h 3843470"/>
              <a:gd name="connsiteX7" fmla="*/ 3039861 w 5436614"/>
              <a:gd name="connsiteY7" fmla="*/ 3409918 h 3843470"/>
              <a:gd name="connsiteX8" fmla="*/ 3123040 w 5436614"/>
              <a:gd name="connsiteY8" fmla="*/ 3843470 h 3843470"/>
              <a:gd name="connsiteX9" fmla="*/ 3573176 w 5436614"/>
              <a:gd name="connsiteY9" fmla="*/ 3367114 h 3843470"/>
              <a:gd name="connsiteX0" fmla="*/ 3733585 w 5436599"/>
              <a:gd name="connsiteY0" fmla="*/ 3417073 h 3843470"/>
              <a:gd name="connsiteX1" fmla="*/ 4830119 w 5436599"/>
              <a:gd name="connsiteY1" fmla="*/ 3086315 h 3843470"/>
              <a:gd name="connsiteX2" fmla="*/ 5436416 w 5436599"/>
              <a:gd name="connsiteY2" fmla="*/ 1525101 h 3843470"/>
              <a:gd name="connsiteX3" fmla="*/ 5038878 w 5436599"/>
              <a:gd name="connsiteY3" fmla="*/ 466701 h 3843470"/>
              <a:gd name="connsiteX4" fmla="*/ 1010176 w 5436599"/>
              <a:gd name="connsiteY4" fmla="*/ 19557 h 3843470"/>
              <a:gd name="connsiteX5" fmla="*/ 140691 w 5436599"/>
              <a:gd name="connsiteY5" fmla="*/ 783491 h 3843470"/>
              <a:gd name="connsiteX6" fmla="*/ 308525 w 5436599"/>
              <a:gd name="connsiteY6" fmla="*/ 2939564 h 3843470"/>
              <a:gd name="connsiteX7" fmla="*/ 3039861 w 5436599"/>
              <a:gd name="connsiteY7" fmla="*/ 3409918 h 3843470"/>
              <a:gd name="connsiteX8" fmla="*/ 3123040 w 5436599"/>
              <a:gd name="connsiteY8" fmla="*/ 3843470 h 3843470"/>
              <a:gd name="connsiteX9" fmla="*/ 3733585 w 5436599"/>
              <a:gd name="connsiteY9" fmla="*/ 3417073 h 3843470"/>
              <a:gd name="connsiteX0" fmla="*/ 3745572 w 5448586"/>
              <a:gd name="connsiteY0" fmla="*/ 3417073 h 3843470"/>
              <a:gd name="connsiteX1" fmla="*/ 4842106 w 5448586"/>
              <a:gd name="connsiteY1" fmla="*/ 3086315 h 3843470"/>
              <a:gd name="connsiteX2" fmla="*/ 5448403 w 5448586"/>
              <a:gd name="connsiteY2" fmla="*/ 1525101 h 3843470"/>
              <a:gd name="connsiteX3" fmla="*/ 5050865 w 5448586"/>
              <a:gd name="connsiteY3" fmla="*/ 466701 h 3843470"/>
              <a:gd name="connsiteX4" fmla="*/ 1022163 w 5448586"/>
              <a:gd name="connsiteY4" fmla="*/ 19557 h 3843470"/>
              <a:gd name="connsiteX5" fmla="*/ 152678 w 5448586"/>
              <a:gd name="connsiteY5" fmla="*/ 783491 h 3843470"/>
              <a:gd name="connsiteX6" fmla="*/ 320512 w 5448586"/>
              <a:gd name="connsiteY6" fmla="*/ 2939564 h 3843470"/>
              <a:gd name="connsiteX7" fmla="*/ 3236934 w 5448586"/>
              <a:gd name="connsiteY7" fmla="*/ 3422408 h 3843470"/>
              <a:gd name="connsiteX8" fmla="*/ 3135027 w 5448586"/>
              <a:gd name="connsiteY8" fmla="*/ 3843470 h 3843470"/>
              <a:gd name="connsiteX9" fmla="*/ 3745572 w 5448586"/>
              <a:gd name="connsiteY9" fmla="*/ 3417073 h 3843470"/>
              <a:gd name="connsiteX0" fmla="*/ 3745572 w 5448586"/>
              <a:gd name="connsiteY0" fmla="*/ 3417073 h 3793511"/>
              <a:gd name="connsiteX1" fmla="*/ 4842106 w 5448586"/>
              <a:gd name="connsiteY1" fmla="*/ 3086315 h 3793511"/>
              <a:gd name="connsiteX2" fmla="*/ 5448403 w 5448586"/>
              <a:gd name="connsiteY2" fmla="*/ 1525101 h 3793511"/>
              <a:gd name="connsiteX3" fmla="*/ 5050865 w 5448586"/>
              <a:gd name="connsiteY3" fmla="*/ 466701 h 3793511"/>
              <a:gd name="connsiteX4" fmla="*/ 1022163 w 5448586"/>
              <a:gd name="connsiteY4" fmla="*/ 19557 h 3793511"/>
              <a:gd name="connsiteX5" fmla="*/ 152678 w 5448586"/>
              <a:gd name="connsiteY5" fmla="*/ 783491 h 3793511"/>
              <a:gd name="connsiteX6" fmla="*/ 320512 w 5448586"/>
              <a:gd name="connsiteY6" fmla="*/ 2939564 h 3793511"/>
              <a:gd name="connsiteX7" fmla="*/ 3236934 w 5448586"/>
              <a:gd name="connsiteY7" fmla="*/ 3422408 h 3793511"/>
              <a:gd name="connsiteX8" fmla="*/ 3233739 w 5448586"/>
              <a:gd name="connsiteY8" fmla="*/ 3793511 h 3793511"/>
              <a:gd name="connsiteX9" fmla="*/ 3745572 w 5448586"/>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850484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850484 w 5451779"/>
              <a:gd name="connsiteY9" fmla="*/ 3417073 h 3688651"/>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73290 w 5474585"/>
              <a:gd name="connsiteY0" fmla="*/ 3417073 h 3663685"/>
              <a:gd name="connsiteX1" fmla="*/ 4950117 w 5474585"/>
              <a:gd name="connsiteY1" fmla="*/ 3061336 h 3663685"/>
              <a:gd name="connsiteX2" fmla="*/ 5470040 w 5474585"/>
              <a:gd name="connsiteY2" fmla="*/ 1525101 h 3663685"/>
              <a:gd name="connsiteX3" fmla="*/ 5072502 w 5474585"/>
              <a:gd name="connsiteY3" fmla="*/ 466701 h 3663685"/>
              <a:gd name="connsiteX4" fmla="*/ 1407509 w 5474585"/>
              <a:gd name="connsiteY4" fmla="*/ 19557 h 3663685"/>
              <a:gd name="connsiteX5" fmla="*/ 174315 w 5474585"/>
              <a:gd name="connsiteY5" fmla="*/ 783491 h 3663685"/>
              <a:gd name="connsiteX6" fmla="*/ 342149 w 5474585"/>
              <a:gd name="connsiteY6" fmla="*/ 2939564 h 3663685"/>
              <a:gd name="connsiteX7" fmla="*/ 3240656 w 5474585"/>
              <a:gd name="connsiteY7" fmla="*/ 3422408 h 3663685"/>
              <a:gd name="connsiteX8" fmla="*/ 3217996 w 5474585"/>
              <a:gd name="connsiteY8" fmla="*/ 3663685 h 3663685"/>
              <a:gd name="connsiteX9" fmla="*/ 3873290 w 5474585"/>
              <a:gd name="connsiteY9" fmla="*/ 3417073 h 3663685"/>
              <a:gd name="connsiteX0" fmla="*/ 3782561 w 5383856"/>
              <a:gd name="connsiteY0" fmla="*/ 3417073 h 3663685"/>
              <a:gd name="connsiteX1" fmla="*/ 4859388 w 5383856"/>
              <a:gd name="connsiteY1" fmla="*/ 3061336 h 3663685"/>
              <a:gd name="connsiteX2" fmla="*/ 5379311 w 5383856"/>
              <a:gd name="connsiteY2" fmla="*/ 1525101 h 3663685"/>
              <a:gd name="connsiteX3" fmla="*/ 4981773 w 5383856"/>
              <a:gd name="connsiteY3" fmla="*/ 466701 h 3663685"/>
              <a:gd name="connsiteX4" fmla="*/ 1316780 w 5383856"/>
              <a:gd name="connsiteY4" fmla="*/ 19557 h 3663685"/>
              <a:gd name="connsiteX5" fmla="*/ 271711 w 5383856"/>
              <a:gd name="connsiteY5" fmla="*/ 783491 h 3663685"/>
              <a:gd name="connsiteX6" fmla="*/ 251420 w 5383856"/>
              <a:gd name="connsiteY6" fmla="*/ 2939564 h 3663685"/>
              <a:gd name="connsiteX7" fmla="*/ 3149927 w 5383856"/>
              <a:gd name="connsiteY7" fmla="*/ 3422408 h 3663685"/>
              <a:gd name="connsiteX8" fmla="*/ 3127267 w 5383856"/>
              <a:gd name="connsiteY8" fmla="*/ 3663685 h 3663685"/>
              <a:gd name="connsiteX9" fmla="*/ 3782561 w 5383856"/>
              <a:gd name="connsiteY9" fmla="*/ 3417073 h 3663685"/>
              <a:gd name="connsiteX0" fmla="*/ 3580559 w 5181854"/>
              <a:gd name="connsiteY0" fmla="*/ 3417073 h 3663685"/>
              <a:gd name="connsiteX1" fmla="*/ 4657386 w 5181854"/>
              <a:gd name="connsiteY1" fmla="*/ 3061336 h 3663685"/>
              <a:gd name="connsiteX2" fmla="*/ 5177309 w 5181854"/>
              <a:gd name="connsiteY2" fmla="*/ 1525101 h 3663685"/>
              <a:gd name="connsiteX3" fmla="*/ 4779771 w 5181854"/>
              <a:gd name="connsiteY3" fmla="*/ 466701 h 3663685"/>
              <a:gd name="connsiteX4" fmla="*/ 1114778 w 5181854"/>
              <a:gd name="connsiteY4" fmla="*/ 19557 h 3663685"/>
              <a:gd name="connsiteX5" fmla="*/ 69709 w 5181854"/>
              <a:gd name="connsiteY5" fmla="*/ 783491 h 3663685"/>
              <a:gd name="connsiteX6" fmla="*/ 413129 w 5181854"/>
              <a:gd name="connsiteY6" fmla="*/ 3002561 h 3663685"/>
              <a:gd name="connsiteX7" fmla="*/ 2947925 w 5181854"/>
              <a:gd name="connsiteY7" fmla="*/ 3422408 h 3663685"/>
              <a:gd name="connsiteX8" fmla="*/ 2925265 w 5181854"/>
              <a:gd name="connsiteY8" fmla="*/ 3663685 h 3663685"/>
              <a:gd name="connsiteX9" fmla="*/ 3580559 w 5181854"/>
              <a:gd name="connsiteY9" fmla="*/ 3417073 h 3663685"/>
              <a:gd name="connsiteX0" fmla="*/ 3568134 w 5169429"/>
              <a:gd name="connsiteY0" fmla="*/ 3417073 h 3663685"/>
              <a:gd name="connsiteX1" fmla="*/ 4644961 w 5169429"/>
              <a:gd name="connsiteY1" fmla="*/ 3061336 h 3663685"/>
              <a:gd name="connsiteX2" fmla="*/ 5164884 w 5169429"/>
              <a:gd name="connsiteY2" fmla="*/ 1525101 h 3663685"/>
              <a:gd name="connsiteX3" fmla="*/ 4767346 w 5169429"/>
              <a:gd name="connsiteY3" fmla="*/ 466701 h 3663685"/>
              <a:gd name="connsiteX4" fmla="*/ 1102353 w 5169429"/>
              <a:gd name="connsiteY4" fmla="*/ 19557 h 3663685"/>
              <a:gd name="connsiteX5" fmla="*/ 57284 w 5169429"/>
              <a:gd name="connsiteY5" fmla="*/ 783491 h 3663685"/>
              <a:gd name="connsiteX6" fmla="*/ 438330 w 5169429"/>
              <a:gd name="connsiteY6" fmla="*/ 3020560 h 3663685"/>
              <a:gd name="connsiteX7" fmla="*/ 2935500 w 5169429"/>
              <a:gd name="connsiteY7" fmla="*/ 3422408 h 3663685"/>
              <a:gd name="connsiteX8" fmla="*/ 2912840 w 5169429"/>
              <a:gd name="connsiteY8" fmla="*/ 3663685 h 3663685"/>
              <a:gd name="connsiteX9" fmla="*/ 3568134 w 5169429"/>
              <a:gd name="connsiteY9" fmla="*/ 3417073 h 3663685"/>
              <a:gd name="connsiteX0" fmla="*/ 3568133 w 5169428"/>
              <a:gd name="connsiteY0" fmla="*/ 3417073 h 3663685"/>
              <a:gd name="connsiteX1" fmla="*/ 4644960 w 5169428"/>
              <a:gd name="connsiteY1" fmla="*/ 3061336 h 3663685"/>
              <a:gd name="connsiteX2" fmla="*/ 5164883 w 5169428"/>
              <a:gd name="connsiteY2" fmla="*/ 1525101 h 3663685"/>
              <a:gd name="connsiteX3" fmla="*/ 4767345 w 5169428"/>
              <a:gd name="connsiteY3" fmla="*/ 466701 h 3663685"/>
              <a:gd name="connsiteX4" fmla="*/ 1102352 w 5169428"/>
              <a:gd name="connsiteY4" fmla="*/ 19557 h 3663685"/>
              <a:gd name="connsiteX5" fmla="*/ 57283 w 5169428"/>
              <a:gd name="connsiteY5" fmla="*/ 783491 h 3663685"/>
              <a:gd name="connsiteX6" fmla="*/ 438329 w 5169428"/>
              <a:gd name="connsiteY6" fmla="*/ 2930565 h 3663685"/>
              <a:gd name="connsiteX7" fmla="*/ 2935499 w 5169428"/>
              <a:gd name="connsiteY7" fmla="*/ 3422408 h 3663685"/>
              <a:gd name="connsiteX8" fmla="*/ 2912839 w 5169428"/>
              <a:gd name="connsiteY8" fmla="*/ 3663685 h 3663685"/>
              <a:gd name="connsiteX9" fmla="*/ 3568133 w 5169428"/>
              <a:gd name="connsiteY9" fmla="*/ 3417073 h 3663685"/>
              <a:gd name="connsiteX0" fmla="*/ 3560828 w 5162123"/>
              <a:gd name="connsiteY0" fmla="*/ 3417073 h 3663685"/>
              <a:gd name="connsiteX1" fmla="*/ 4637655 w 5162123"/>
              <a:gd name="connsiteY1" fmla="*/ 3061336 h 3663685"/>
              <a:gd name="connsiteX2" fmla="*/ 5157578 w 5162123"/>
              <a:gd name="connsiteY2" fmla="*/ 1525101 h 3663685"/>
              <a:gd name="connsiteX3" fmla="*/ 4760040 w 5162123"/>
              <a:gd name="connsiteY3" fmla="*/ 466701 h 3663685"/>
              <a:gd name="connsiteX4" fmla="*/ 1095047 w 5162123"/>
              <a:gd name="connsiteY4" fmla="*/ 19557 h 3663685"/>
              <a:gd name="connsiteX5" fmla="*/ 49978 w 5162123"/>
              <a:gd name="connsiteY5" fmla="*/ 783491 h 3663685"/>
              <a:gd name="connsiteX6" fmla="*/ 456108 w 5162123"/>
              <a:gd name="connsiteY6" fmla="*/ 2921566 h 3663685"/>
              <a:gd name="connsiteX7" fmla="*/ 2928194 w 5162123"/>
              <a:gd name="connsiteY7" fmla="*/ 3422408 h 3663685"/>
              <a:gd name="connsiteX8" fmla="*/ 2905534 w 5162123"/>
              <a:gd name="connsiteY8" fmla="*/ 3663685 h 3663685"/>
              <a:gd name="connsiteX9" fmla="*/ 3560828 w 5162123"/>
              <a:gd name="connsiteY9" fmla="*/ 3417073 h 3663685"/>
              <a:gd name="connsiteX0" fmla="*/ 3560828 w 5157795"/>
              <a:gd name="connsiteY0" fmla="*/ 3417903 h 3664515"/>
              <a:gd name="connsiteX1" fmla="*/ 4637655 w 5157795"/>
              <a:gd name="connsiteY1" fmla="*/ 3062166 h 3664515"/>
              <a:gd name="connsiteX2" fmla="*/ 5157578 w 5157795"/>
              <a:gd name="connsiteY2" fmla="*/ 1525931 h 3664515"/>
              <a:gd name="connsiteX3" fmla="*/ 4672248 w 5157795"/>
              <a:gd name="connsiteY3" fmla="*/ 449532 h 3664515"/>
              <a:gd name="connsiteX4" fmla="*/ 1095047 w 5157795"/>
              <a:gd name="connsiteY4" fmla="*/ 20387 h 3664515"/>
              <a:gd name="connsiteX5" fmla="*/ 49978 w 5157795"/>
              <a:gd name="connsiteY5" fmla="*/ 784321 h 3664515"/>
              <a:gd name="connsiteX6" fmla="*/ 456108 w 5157795"/>
              <a:gd name="connsiteY6" fmla="*/ 2922396 h 3664515"/>
              <a:gd name="connsiteX7" fmla="*/ 2928194 w 5157795"/>
              <a:gd name="connsiteY7" fmla="*/ 3423238 h 3664515"/>
              <a:gd name="connsiteX8" fmla="*/ 2905534 w 5157795"/>
              <a:gd name="connsiteY8" fmla="*/ 3664515 h 3664515"/>
              <a:gd name="connsiteX9" fmla="*/ 3560828 w 5157795"/>
              <a:gd name="connsiteY9" fmla="*/ 3417903 h 3664515"/>
              <a:gd name="connsiteX0" fmla="*/ 3560828 w 5157966"/>
              <a:gd name="connsiteY0" fmla="*/ 3417903 h 3664515"/>
              <a:gd name="connsiteX1" fmla="*/ 4625113 w 5157966"/>
              <a:gd name="connsiteY1" fmla="*/ 2972172 h 3664515"/>
              <a:gd name="connsiteX2" fmla="*/ 5157578 w 5157966"/>
              <a:gd name="connsiteY2" fmla="*/ 1525931 h 3664515"/>
              <a:gd name="connsiteX3" fmla="*/ 4672248 w 5157966"/>
              <a:gd name="connsiteY3" fmla="*/ 449532 h 3664515"/>
              <a:gd name="connsiteX4" fmla="*/ 1095047 w 5157966"/>
              <a:gd name="connsiteY4" fmla="*/ 20387 h 3664515"/>
              <a:gd name="connsiteX5" fmla="*/ 49978 w 5157966"/>
              <a:gd name="connsiteY5" fmla="*/ 784321 h 3664515"/>
              <a:gd name="connsiteX6" fmla="*/ 456108 w 5157966"/>
              <a:gd name="connsiteY6" fmla="*/ 2922396 h 3664515"/>
              <a:gd name="connsiteX7" fmla="*/ 2928194 w 5157966"/>
              <a:gd name="connsiteY7" fmla="*/ 3423238 h 3664515"/>
              <a:gd name="connsiteX8" fmla="*/ 2905534 w 5157966"/>
              <a:gd name="connsiteY8" fmla="*/ 3664515 h 3664515"/>
              <a:gd name="connsiteX9" fmla="*/ 3560828 w 5157966"/>
              <a:gd name="connsiteY9" fmla="*/ 3417903 h 3664515"/>
              <a:gd name="connsiteX0" fmla="*/ 3560828 w 5157966"/>
              <a:gd name="connsiteY0" fmla="*/ 3417903 h 3664515"/>
              <a:gd name="connsiteX1" fmla="*/ 4625113 w 5157966"/>
              <a:gd name="connsiteY1" fmla="*/ 2972172 h 3664515"/>
              <a:gd name="connsiteX2" fmla="*/ 5157578 w 5157966"/>
              <a:gd name="connsiteY2" fmla="*/ 1606926 h 3664515"/>
              <a:gd name="connsiteX3" fmla="*/ 4672248 w 5157966"/>
              <a:gd name="connsiteY3" fmla="*/ 449532 h 3664515"/>
              <a:gd name="connsiteX4" fmla="*/ 1095047 w 5157966"/>
              <a:gd name="connsiteY4" fmla="*/ 20387 h 3664515"/>
              <a:gd name="connsiteX5" fmla="*/ 49978 w 5157966"/>
              <a:gd name="connsiteY5" fmla="*/ 784321 h 3664515"/>
              <a:gd name="connsiteX6" fmla="*/ 456108 w 5157966"/>
              <a:gd name="connsiteY6" fmla="*/ 2922396 h 3664515"/>
              <a:gd name="connsiteX7" fmla="*/ 2928194 w 5157966"/>
              <a:gd name="connsiteY7" fmla="*/ 3423238 h 3664515"/>
              <a:gd name="connsiteX8" fmla="*/ 2905534 w 5157966"/>
              <a:gd name="connsiteY8" fmla="*/ 3664515 h 3664515"/>
              <a:gd name="connsiteX9" fmla="*/ 3560828 w 5157966"/>
              <a:gd name="connsiteY9" fmla="*/ 3417903 h 366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7966" h="3664515">
                <a:moveTo>
                  <a:pt x="3560828" y="3417903"/>
                </a:moveTo>
                <a:cubicBezTo>
                  <a:pt x="4020373" y="3449733"/>
                  <a:pt x="4358988" y="3274001"/>
                  <a:pt x="4625113" y="2972172"/>
                </a:cubicBezTo>
                <a:cubicBezTo>
                  <a:pt x="4891238" y="2670343"/>
                  <a:pt x="5149722" y="2027366"/>
                  <a:pt x="5157578" y="1606926"/>
                </a:cubicBezTo>
                <a:cubicBezTo>
                  <a:pt x="5165434" y="1186486"/>
                  <a:pt x="5055868" y="699491"/>
                  <a:pt x="4672248" y="449532"/>
                </a:cubicBezTo>
                <a:cubicBezTo>
                  <a:pt x="4230479" y="245182"/>
                  <a:pt x="2144491" y="-85439"/>
                  <a:pt x="1095047" y="20387"/>
                </a:cubicBezTo>
                <a:cubicBezTo>
                  <a:pt x="609596" y="84599"/>
                  <a:pt x="156468" y="300653"/>
                  <a:pt x="49978" y="784321"/>
                </a:cubicBezTo>
                <a:cubicBezTo>
                  <a:pt x="-56512" y="1267989"/>
                  <a:pt x="-23595" y="2482577"/>
                  <a:pt x="456108" y="2922396"/>
                </a:cubicBezTo>
                <a:cubicBezTo>
                  <a:pt x="935811" y="3362215"/>
                  <a:pt x="1626172" y="3439085"/>
                  <a:pt x="2928194" y="3423238"/>
                </a:cubicBezTo>
                <a:cubicBezTo>
                  <a:pt x="2961858" y="3542568"/>
                  <a:pt x="2958691" y="3539928"/>
                  <a:pt x="2905534" y="3664515"/>
                </a:cubicBezTo>
                <a:cubicBezTo>
                  <a:pt x="3294758" y="3581805"/>
                  <a:pt x="3560828" y="3417903"/>
                  <a:pt x="3560828" y="3417903"/>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78A96FB2-566D-DB68-EF38-4A487B08FAA4}"/>
              </a:ext>
            </a:extLst>
          </p:cNvPr>
          <p:cNvSpPr>
            <a:spLocks noGrp="1"/>
          </p:cNvSpPr>
          <p:nvPr>
            <p:ph type="title"/>
          </p:nvPr>
        </p:nvSpPr>
        <p:spPr>
          <a:xfrm>
            <a:off x="8151549" y="1407381"/>
            <a:ext cx="3330106" cy="2904121"/>
          </a:xfrm>
        </p:spPr>
        <p:txBody>
          <a:bodyPr vert="horz" lIns="91440" tIns="45720" rIns="91440" bIns="45720" rtlCol="0" anchor="ctr">
            <a:normAutofit/>
          </a:bodyPr>
          <a:lstStyle/>
          <a:p>
            <a:pPr algn="ctr"/>
            <a:r>
              <a:rPr lang="en-US" dirty="0"/>
              <a:t>HEAD</a:t>
            </a:r>
            <a:endParaRPr lang="en-US"/>
          </a:p>
        </p:txBody>
      </p:sp>
      <p:sp>
        <p:nvSpPr>
          <p:cNvPr id="3" name="Content Placeholder 2">
            <a:extLst>
              <a:ext uri="{FF2B5EF4-FFF2-40B4-BE49-F238E27FC236}">
                <a16:creationId xmlns:a16="http://schemas.microsoft.com/office/drawing/2014/main" id="{32D0B5A9-3C7F-3E63-A259-1DEAB471882F}"/>
              </a:ext>
            </a:extLst>
          </p:cNvPr>
          <p:cNvSpPr>
            <a:spLocks noGrp="1"/>
          </p:cNvSpPr>
          <p:nvPr>
            <p:ph idx="1"/>
          </p:nvPr>
        </p:nvSpPr>
        <p:spPr>
          <a:xfrm>
            <a:off x="8290559" y="5300330"/>
            <a:ext cx="3381956" cy="1084567"/>
          </a:xfrm>
        </p:spPr>
        <p:txBody>
          <a:bodyPr vert="horz" lIns="91440" tIns="45720" rIns="91440" bIns="45720" rtlCol="0" anchor="t">
            <a:normAutofit/>
          </a:bodyPr>
          <a:lstStyle/>
          <a:p>
            <a:pPr algn="ctr">
              <a:lnSpc>
                <a:spcPct val="90000"/>
              </a:lnSpc>
            </a:pPr>
            <a:r>
              <a:rPr lang="en-US" sz="2500"/>
              <a:t>Note: no number is associated to the HEAD to checkout to the latest commit.</a:t>
            </a:r>
          </a:p>
        </p:txBody>
      </p:sp>
      <p:pic>
        <p:nvPicPr>
          <p:cNvPr id="5" name="Picture 4">
            <a:extLst>
              <a:ext uri="{FF2B5EF4-FFF2-40B4-BE49-F238E27FC236}">
                <a16:creationId xmlns:a16="http://schemas.microsoft.com/office/drawing/2014/main" id="{1672A910-2DF3-15A5-025B-1EA8750982F4}"/>
              </a:ext>
            </a:extLst>
          </p:cNvPr>
          <p:cNvPicPr>
            <a:picLocks noChangeAspect="1"/>
          </p:cNvPicPr>
          <p:nvPr/>
        </p:nvPicPr>
        <p:blipFill>
          <a:blip r:embed="rId2"/>
          <a:stretch>
            <a:fillRect/>
          </a:stretch>
        </p:blipFill>
        <p:spPr>
          <a:xfrm>
            <a:off x="771690" y="1559482"/>
            <a:ext cx="7266656" cy="3796827"/>
          </a:xfrm>
          <a:prstGeom prst="rect">
            <a:avLst/>
          </a:prstGeom>
        </p:spPr>
      </p:pic>
      <p:sp>
        <p:nvSpPr>
          <p:cNvPr id="20" name="Freeform: Shape 19">
            <a:extLst>
              <a:ext uri="{FF2B5EF4-FFF2-40B4-BE49-F238E27FC236}">
                <a16:creationId xmlns:a16="http://schemas.microsoft.com/office/drawing/2014/main" id="{33366780-B46E-437C-812E-406B7500D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7663" y="782008"/>
            <a:ext cx="4297875" cy="4329484"/>
          </a:xfrm>
          <a:custGeom>
            <a:avLst/>
            <a:gdLst>
              <a:gd name="connsiteX0" fmla="*/ 3063362 w 5358686"/>
              <a:gd name="connsiteY0" fmla="*/ 3429562 h 3905917"/>
              <a:gd name="connsiteX1" fmla="*/ 4752173 w 5358686"/>
              <a:gd name="connsiteY1" fmla="*/ 3086315 h 3905917"/>
              <a:gd name="connsiteX2" fmla="*/ 5358470 w 5358686"/>
              <a:gd name="connsiteY2" fmla="*/ 1525101 h 3905917"/>
              <a:gd name="connsiteX3" fmla="*/ 4960932 w 5358686"/>
              <a:gd name="connsiteY3" fmla="*/ 466701 h 3905917"/>
              <a:gd name="connsiteX4" fmla="*/ 932230 w 5358686"/>
              <a:gd name="connsiteY4" fmla="*/ 19557 h 3905917"/>
              <a:gd name="connsiteX5" fmla="*/ 62745 w 5358686"/>
              <a:gd name="connsiteY5" fmla="*/ 783491 h 3905917"/>
              <a:gd name="connsiteX6" fmla="*/ 230579 w 5358686"/>
              <a:gd name="connsiteY6" fmla="*/ 2939564 h 3905917"/>
              <a:gd name="connsiteX7" fmla="*/ 2493030 w 5358686"/>
              <a:gd name="connsiteY7" fmla="*/ 3459876 h 3905917"/>
              <a:gd name="connsiteX8" fmla="*/ 2539191 w 5358686"/>
              <a:gd name="connsiteY8" fmla="*/ 3905918 h 3905917"/>
              <a:gd name="connsiteX9" fmla="*/ 3063362 w 5358686"/>
              <a:gd name="connsiteY9" fmla="*/ 3429562 h 3905917"/>
              <a:gd name="connsiteX0" fmla="*/ 3495230 w 5358668"/>
              <a:gd name="connsiteY0" fmla="*/ 3367114 h 3905918"/>
              <a:gd name="connsiteX1" fmla="*/ 4752173 w 5358668"/>
              <a:gd name="connsiteY1" fmla="*/ 3086315 h 3905918"/>
              <a:gd name="connsiteX2" fmla="*/ 5358470 w 5358668"/>
              <a:gd name="connsiteY2" fmla="*/ 1525101 h 3905918"/>
              <a:gd name="connsiteX3" fmla="*/ 4960932 w 5358668"/>
              <a:gd name="connsiteY3" fmla="*/ 466701 h 3905918"/>
              <a:gd name="connsiteX4" fmla="*/ 932230 w 5358668"/>
              <a:gd name="connsiteY4" fmla="*/ 19557 h 3905918"/>
              <a:gd name="connsiteX5" fmla="*/ 62745 w 5358668"/>
              <a:gd name="connsiteY5" fmla="*/ 783491 h 3905918"/>
              <a:gd name="connsiteX6" fmla="*/ 230579 w 5358668"/>
              <a:gd name="connsiteY6" fmla="*/ 2939564 h 3905918"/>
              <a:gd name="connsiteX7" fmla="*/ 2493030 w 5358668"/>
              <a:gd name="connsiteY7" fmla="*/ 3459876 h 3905918"/>
              <a:gd name="connsiteX8" fmla="*/ 2539191 w 5358668"/>
              <a:gd name="connsiteY8" fmla="*/ 3905918 h 3905918"/>
              <a:gd name="connsiteX9" fmla="*/ 3495230 w 5358668"/>
              <a:gd name="connsiteY9" fmla="*/ 3367114 h 3905918"/>
              <a:gd name="connsiteX0" fmla="*/ 3573176 w 5436614"/>
              <a:gd name="connsiteY0" fmla="*/ 3367114 h 3905918"/>
              <a:gd name="connsiteX1" fmla="*/ 4830119 w 5436614"/>
              <a:gd name="connsiteY1" fmla="*/ 3086315 h 3905918"/>
              <a:gd name="connsiteX2" fmla="*/ 5436416 w 5436614"/>
              <a:gd name="connsiteY2" fmla="*/ 1525101 h 3905918"/>
              <a:gd name="connsiteX3" fmla="*/ 5038878 w 5436614"/>
              <a:gd name="connsiteY3" fmla="*/ 466701 h 3905918"/>
              <a:gd name="connsiteX4" fmla="*/ 1010176 w 5436614"/>
              <a:gd name="connsiteY4" fmla="*/ 19557 h 3905918"/>
              <a:gd name="connsiteX5" fmla="*/ 140691 w 5436614"/>
              <a:gd name="connsiteY5" fmla="*/ 783491 h 3905918"/>
              <a:gd name="connsiteX6" fmla="*/ 308525 w 5436614"/>
              <a:gd name="connsiteY6" fmla="*/ 2939564 h 3905918"/>
              <a:gd name="connsiteX7" fmla="*/ 3039861 w 5436614"/>
              <a:gd name="connsiteY7" fmla="*/ 3409918 h 3905918"/>
              <a:gd name="connsiteX8" fmla="*/ 2617137 w 5436614"/>
              <a:gd name="connsiteY8" fmla="*/ 3905918 h 3905918"/>
              <a:gd name="connsiteX9" fmla="*/ 3573176 w 5436614"/>
              <a:gd name="connsiteY9" fmla="*/ 3367114 h 3905918"/>
              <a:gd name="connsiteX0" fmla="*/ 3573176 w 5436614"/>
              <a:gd name="connsiteY0" fmla="*/ 3367114 h 3843470"/>
              <a:gd name="connsiteX1" fmla="*/ 4830119 w 5436614"/>
              <a:gd name="connsiteY1" fmla="*/ 3086315 h 3843470"/>
              <a:gd name="connsiteX2" fmla="*/ 5436416 w 5436614"/>
              <a:gd name="connsiteY2" fmla="*/ 1525101 h 3843470"/>
              <a:gd name="connsiteX3" fmla="*/ 5038878 w 5436614"/>
              <a:gd name="connsiteY3" fmla="*/ 466701 h 3843470"/>
              <a:gd name="connsiteX4" fmla="*/ 1010176 w 5436614"/>
              <a:gd name="connsiteY4" fmla="*/ 19557 h 3843470"/>
              <a:gd name="connsiteX5" fmla="*/ 140691 w 5436614"/>
              <a:gd name="connsiteY5" fmla="*/ 783491 h 3843470"/>
              <a:gd name="connsiteX6" fmla="*/ 308525 w 5436614"/>
              <a:gd name="connsiteY6" fmla="*/ 2939564 h 3843470"/>
              <a:gd name="connsiteX7" fmla="*/ 3039861 w 5436614"/>
              <a:gd name="connsiteY7" fmla="*/ 3409918 h 3843470"/>
              <a:gd name="connsiteX8" fmla="*/ 3123040 w 5436614"/>
              <a:gd name="connsiteY8" fmla="*/ 3843470 h 3843470"/>
              <a:gd name="connsiteX9" fmla="*/ 3573176 w 5436614"/>
              <a:gd name="connsiteY9" fmla="*/ 3367114 h 3843470"/>
              <a:gd name="connsiteX0" fmla="*/ 3733585 w 5436599"/>
              <a:gd name="connsiteY0" fmla="*/ 3417073 h 3843470"/>
              <a:gd name="connsiteX1" fmla="*/ 4830119 w 5436599"/>
              <a:gd name="connsiteY1" fmla="*/ 3086315 h 3843470"/>
              <a:gd name="connsiteX2" fmla="*/ 5436416 w 5436599"/>
              <a:gd name="connsiteY2" fmla="*/ 1525101 h 3843470"/>
              <a:gd name="connsiteX3" fmla="*/ 5038878 w 5436599"/>
              <a:gd name="connsiteY3" fmla="*/ 466701 h 3843470"/>
              <a:gd name="connsiteX4" fmla="*/ 1010176 w 5436599"/>
              <a:gd name="connsiteY4" fmla="*/ 19557 h 3843470"/>
              <a:gd name="connsiteX5" fmla="*/ 140691 w 5436599"/>
              <a:gd name="connsiteY5" fmla="*/ 783491 h 3843470"/>
              <a:gd name="connsiteX6" fmla="*/ 308525 w 5436599"/>
              <a:gd name="connsiteY6" fmla="*/ 2939564 h 3843470"/>
              <a:gd name="connsiteX7" fmla="*/ 3039861 w 5436599"/>
              <a:gd name="connsiteY7" fmla="*/ 3409918 h 3843470"/>
              <a:gd name="connsiteX8" fmla="*/ 3123040 w 5436599"/>
              <a:gd name="connsiteY8" fmla="*/ 3843470 h 3843470"/>
              <a:gd name="connsiteX9" fmla="*/ 3733585 w 5436599"/>
              <a:gd name="connsiteY9" fmla="*/ 3417073 h 3843470"/>
              <a:gd name="connsiteX0" fmla="*/ 3745572 w 5448586"/>
              <a:gd name="connsiteY0" fmla="*/ 3417073 h 3843470"/>
              <a:gd name="connsiteX1" fmla="*/ 4842106 w 5448586"/>
              <a:gd name="connsiteY1" fmla="*/ 3086315 h 3843470"/>
              <a:gd name="connsiteX2" fmla="*/ 5448403 w 5448586"/>
              <a:gd name="connsiteY2" fmla="*/ 1525101 h 3843470"/>
              <a:gd name="connsiteX3" fmla="*/ 5050865 w 5448586"/>
              <a:gd name="connsiteY3" fmla="*/ 466701 h 3843470"/>
              <a:gd name="connsiteX4" fmla="*/ 1022163 w 5448586"/>
              <a:gd name="connsiteY4" fmla="*/ 19557 h 3843470"/>
              <a:gd name="connsiteX5" fmla="*/ 152678 w 5448586"/>
              <a:gd name="connsiteY5" fmla="*/ 783491 h 3843470"/>
              <a:gd name="connsiteX6" fmla="*/ 320512 w 5448586"/>
              <a:gd name="connsiteY6" fmla="*/ 2939564 h 3843470"/>
              <a:gd name="connsiteX7" fmla="*/ 3236934 w 5448586"/>
              <a:gd name="connsiteY7" fmla="*/ 3422408 h 3843470"/>
              <a:gd name="connsiteX8" fmla="*/ 3135027 w 5448586"/>
              <a:gd name="connsiteY8" fmla="*/ 3843470 h 3843470"/>
              <a:gd name="connsiteX9" fmla="*/ 3745572 w 5448586"/>
              <a:gd name="connsiteY9" fmla="*/ 3417073 h 3843470"/>
              <a:gd name="connsiteX0" fmla="*/ 3745572 w 5448586"/>
              <a:gd name="connsiteY0" fmla="*/ 3417073 h 3793511"/>
              <a:gd name="connsiteX1" fmla="*/ 4842106 w 5448586"/>
              <a:gd name="connsiteY1" fmla="*/ 3086315 h 3793511"/>
              <a:gd name="connsiteX2" fmla="*/ 5448403 w 5448586"/>
              <a:gd name="connsiteY2" fmla="*/ 1525101 h 3793511"/>
              <a:gd name="connsiteX3" fmla="*/ 5050865 w 5448586"/>
              <a:gd name="connsiteY3" fmla="*/ 466701 h 3793511"/>
              <a:gd name="connsiteX4" fmla="*/ 1022163 w 5448586"/>
              <a:gd name="connsiteY4" fmla="*/ 19557 h 3793511"/>
              <a:gd name="connsiteX5" fmla="*/ 152678 w 5448586"/>
              <a:gd name="connsiteY5" fmla="*/ 783491 h 3793511"/>
              <a:gd name="connsiteX6" fmla="*/ 320512 w 5448586"/>
              <a:gd name="connsiteY6" fmla="*/ 2939564 h 3793511"/>
              <a:gd name="connsiteX7" fmla="*/ 3236934 w 5448586"/>
              <a:gd name="connsiteY7" fmla="*/ 3422408 h 3793511"/>
              <a:gd name="connsiteX8" fmla="*/ 3233739 w 5448586"/>
              <a:gd name="connsiteY8" fmla="*/ 3793511 h 3793511"/>
              <a:gd name="connsiteX9" fmla="*/ 3745572 w 5448586"/>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5572 w 5452948"/>
              <a:gd name="connsiteY0" fmla="*/ 3417073 h 3793511"/>
              <a:gd name="connsiteX1" fmla="*/ 4928480 w 5452948"/>
              <a:gd name="connsiteY1" fmla="*/ 3061336 h 3793511"/>
              <a:gd name="connsiteX2" fmla="*/ 5448403 w 5452948"/>
              <a:gd name="connsiteY2" fmla="*/ 1525101 h 3793511"/>
              <a:gd name="connsiteX3" fmla="*/ 5050865 w 5452948"/>
              <a:gd name="connsiteY3" fmla="*/ 466701 h 3793511"/>
              <a:gd name="connsiteX4" fmla="*/ 1022163 w 5452948"/>
              <a:gd name="connsiteY4" fmla="*/ 19557 h 3793511"/>
              <a:gd name="connsiteX5" fmla="*/ 152678 w 5452948"/>
              <a:gd name="connsiteY5" fmla="*/ 783491 h 3793511"/>
              <a:gd name="connsiteX6" fmla="*/ 320512 w 5452948"/>
              <a:gd name="connsiteY6" fmla="*/ 2939564 h 3793511"/>
              <a:gd name="connsiteX7" fmla="*/ 3236934 w 5452948"/>
              <a:gd name="connsiteY7" fmla="*/ 3422408 h 3793511"/>
              <a:gd name="connsiteX8" fmla="*/ 3233739 w 5452948"/>
              <a:gd name="connsiteY8" fmla="*/ 3793511 h 3793511"/>
              <a:gd name="connsiteX9" fmla="*/ 3745572 w 5452948"/>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44403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44403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793511"/>
              <a:gd name="connsiteX1" fmla="*/ 4927311 w 5451779"/>
              <a:gd name="connsiteY1" fmla="*/ 3061336 h 3793511"/>
              <a:gd name="connsiteX2" fmla="*/ 5447234 w 5451779"/>
              <a:gd name="connsiteY2" fmla="*/ 1525101 h 3793511"/>
              <a:gd name="connsiteX3" fmla="*/ 5049696 w 5451779"/>
              <a:gd name="connsiteY3" fmla="*/ 466701 h 3793511"/>
              <a:gd name="connsiteX4" fmla="*/ 1020994 w 5451779"/>
              <a:gd name="connsiteY4" fmla="*/ 19557 h 3793511"/>
              <a:gd name="connsiteX5" fmla="*/ 151509 w 5451779"/>
              <a:gd name="connsiteY5" fmla="*/ 783491 h 3793511"/>
              <a:gd name="connsiteX6" fmla="*/ 319343 w 5451779"/>
              <a:gd name="connsiteY6" fmla="*/ 2939564 h 3793511"/>
              <a:gd name="connsiteX7" fmla="*/ 3217850 w 5451779"/>
              <a:gd name="connsiteY7" fmla="*/ 3422408 h 3793511"/>
              <a:gd name="connsiteX8" fmla="*/ 3232570 w 5451779"/>
              <a:gd name="connsiteY8" fmla="*/ 3793511 h 3793511"/>
              <a:gd name="connsiteX9" fmla="*/ 3798149 w 5451779"/>
              <a:gd name="connsiteY9" fmla="*/ 3417073 h 379351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798149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798149 w 5451779"/>
              <a:gd name="connsiteY9" fmla="*/ 3417073 h 3688651"/>
              <a:gd name="connsiteX0" fmla="*/ 3850484 w 5451779"/>
              <a:gd name="connsiteY0" fmla="*/ 3417073 h 3688651"/>
              <a:gd name="connsiteX1" fmla="*/ 4927311 w 5451779"/>
              <a:gd name="connsiteY1" fmla="*/ 3061336 h 3688651"/>
              <a:gd name="connsiteX2" fmla="*/ 5447234 w 5451779"/>
              <a:gd name="connsiteY2" fmla="*/ 1525101 h 3688651"/>
              <a:gd name="connsiteX3" fmla="*/ 5049696 w 5451779"/>
              <a:gd name="connsiteY3" fmla="*/ 466701 h 3688651"/>
              <a:gd name="connsiteX4" fmla="*/ 1020994 w 5451779"/>
              <a:gd name="connsiteY4" fmla="*/ 19557 h 3688651"/>
              <a:gd name="connsiteX5" fmla="*/ 151509 w 5451779"/>
              <a:gd name="connsiteY5" fmla="*/ 783491 h 3688651"/>
              <a:gd name="connsiteX6" fmla="*/ 319343 w 5451779"/>
              <a:gd name="connsiteY6" fmla="*/ 2939564 h 3688651"/>
              <a:gd name="connsiteX7" fmla="*/ 3217850 w 5451779"/>
              <a:gd name="connsiteY7" fmla="*/ 3422408 h 3688651"/>
              <a:gd name="connsiteX8" fmla="*/ 3195189 w 5451779"/>
              <a:gd name="connsiteY8" fmla="*/ 3688651 h 3688651"/>
              <a:gd name="connsiteX9" fmla="*/ 3850484 w 5451779"/>
              <a:gd name="connsiteY9" fmla="*/ 3417073 h 3688651"/>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50484 w 5451779"/>
              <a:gd name="connsiteY0" fmla="*/ 3417073 h 3663685"/>
              <a:gd name="connsiteX1" fmla="*/ 4927311 w 5451779"/>
              <a:gd name="connsiteY1" fmla="*/ 3061336 h 3663685"/>
              <a:gd name="connsiteX2" fmla="*/ 5447234 w 5451779"/>
              <a:gd name="connsiteY2" fmla="*/ 1525101 h 3663685"/>
              <a:gd name="connsiteX3" fmla="*/ 5049696 w 5451779"/>
              <a:gd name="connsiteY3" fmla="*/ 466701 h 3663685"/>
              <a:gd name="connsiteX4" fmla="*/ 1020994 w 5451779"/>
              <a:gd name="connsiteY4" fmla="*/ 19557 h 3663685"/>
              <a:gd name="connsiteX5" fmla="*/ 151509 w 5451779"/>
              <a:gd name="connsiteY5" fmla="*/ 783491 h 3663685"/>
              <a:gd name="connsiteX6" fmla="*/ 319343 w 5451779"/>
              <a:gd name="connsiteY6" fmla="*/ 2939564 h 3663685"/>
              <a:gd name="connsiteX7" fmla="*/ 3217850 w 5451779"/>
              <a:gd name="connsiteY7" fmla="*/ 3422408 h 3663685"/>
              <a:gd name="connsiteX8" fmla="*/ 3195190 w 5451779"/>
              <a:gd name="connsiteY8" fmla="*/ 3663685 h 3663685"/>
              <a:gd name="connsiteX9" fmla="*/ 3850484 w 5451779"/>
              <a:gd name="connsiteY9" fmla="*/ 3417073 h 3663685"/>
              <a:gd name="connsiteX0" fmla="*/ 3873290 w 5474585"/>
              <a:gd name="connsiteY0" fmla="*/ 3417073 h 3663685"/>
              <a:gd name="connsiteX1" fmla="*/ 4950117 w 5474585"/>
              <a:gd name="connsiteY1" fmla="*/ 3061336 h 3663685"/>
              <a:gd name="connsiteX2" fmla="*/ 5470040 w 5474585"/>
              <a:gd name="connsiteY2" fmla="*/ 1525101 h 3663685"/>
              <a:gd name="connsiteX3" fmla="*/ 5072502 w 5474585"/>
              <a:gd name="connsiteY3" fmla="*/ 466701 h 3663685"/>
              <a:gd name="connsiteX4" fmla="*/ 1407509 w 5474585"/>
              <a:gd name="connsiteY4" fmla="*/ 19557 h 3663685"/>
              <a:gd name="connsiteX5" fmla="*/ 174315 w 5474585"/>
              <a:gd name="connsiteY5" fmla="*/ 783491 h 3663685"/>
              <a:gd name="connsiteX6" fmla="*/ 342149 w 5474585"/>
              <a:gd name="connsiteY6" fmla="*/ 2939564 h 3663685"/>
              <a:gd name="connsiteX7" fmla="*/ 3240656 w 5474585"/>
              <a:gd name="connsiteY7" fmla="*/ 3422408 h 3663685"/>
              <a:gd name="connsiteX8" fmla="*/ 3217996 w 5474585"/>
              <a:gd name="connsiteY8" fmla="*/ 3663685 h 3663685"/>
              <a:gd name="connsiteX9" fmla="*/ 3873290 w 5474585"/>
              <a:gd name="connsiteY9" fmla="*/ 3417073 h 3663685"/>
              <a:gd name="connsiteX0" fmla="*/ 3782561 w 5383856"/>
              <a:gd name="connsiteY0" fmla="*/ 3417073 h 3663685"/>
              <a:gd name="connsiteX1" fmla="*/ 4859388 w 5383856"/>
              <a:gd name="connsiteY1" fmla="*/ 3061336 h 3663685"/>
              <a:gd name="connsiteX2" fmla="*/ 5379311 w 5383856"/>
              <a:gd name="connsiteY2" fmla="*/ 1525101 h 3663685"/>
              <a:gd name="connsiteX3" fmla="*/ 4981773 w 5383856"/>
              <a:gd name="connsiteY3" fmla="*/ 466701 h 3663685"/>
              <a:gd name="connsiteX4" fmla="*/ 1316780 w 5383856"/>
              <a:gd name="connsiteY4" fmla="*/ 19557 h 3663685"/>
              <a:gd name="connsiteX5" fmla="*/ 271711 w 5383856"/>
              <a:gd name="connsiteY5" fmla="*/ 783491 h 3663685"/>
              <a:gd name="connsiteX6" fmla="*/ 251420 w 5383856"/>
              <a:gd name="connsiteY6" fmla="*/ 2939564 h 3663685"/>
              <a:gd name="connsiteX7" fmla="*/ 3149927 w 5383856"/>
              <a:gd name="connsiteY7" fmla="*/ 3422408 h 3663685"/>
              <a:gd name="connsiteX8" fmla="*/ 3127267 w 5383856"/>
              <a:gd name="connsiteY8" fmla="*/ 3663685 h 3663685"/>
              <a:gd name="connsiteX9" fmla="*/ 3782561 w 5383856"/>
              <a:gd name="connsiteY9" fmla="*/ 3417073 h 3663685"/>
              <a:gd name="connsiteX0" fmla="*/ 3580559 w 5181854"/>
              <a:gd name="connsiteY0" fmla="*/ 3417073 h 3663685"/>
              <a:gd name="connsiteX1" fmla="*/ 4657386 w 5181854"/>
              <a:gd name="connsiteY1" fmla="*/ 3061336 h 3663685"/>
              <a:gd name="connsiteX2" fmla="*/ 5177309 w 5181854"/>
              <a:gd name="connsiteY2" fmla="*/ 1525101 h 3663685"/>
              <a:gd name="connsiteX3" fmla="*/ 4779771 w 5181854"/>
              <a:gd name="connsiteY3" fmla="*/ 466701 h 3663685"/>
              <a:gd name="connsiteX4" fmla="*/ 1114778 w 5181854"/>
              <a:gd name="connsiteY4" fmla="*/ 19557 h 3663685"/>
              <a:gd name="connsiteX5" fmla="*/ 69709 w 5181854"/>
              <a:gd name="connsiteY5" fmla="*/ 783491 h 3663685"/>
              <a:gd name="connsiteX6" fmla="*/ 413129 w 5181854"/>
              <a:gd name="connsiteY6" fmla="*/ 3002561 h 3663685"/>
              <a:gd name="connsiteX7" fmla="*/ 2947925 w 5181854"/>
              <a:gd name="connsiteY7" fmla="*/ 3422408 h 3663685"/>
              <a:gd name="connsiteX8" fmla="*/ 2925265 w 5181854"/>
              <a:gd name="connsiteY8" fmla="*/ 3663685 h 3663685"/>
              <a:gd name="connsiteX9" fmla="*/ 3580559 w 5181854"/>
              <a:gd name="connsiteY9" fmla="*/ 3417073 h 3663685"/>
              <a:gd name="connsiteX0" fmla="*/ 3568134 w 5169429"/>
              <a:gd name="connsiteY0" fmla="*/ 3417073 h 3663685"/>
              <a:gd name="connsiteX1" fmla="*/ 4644961 w 5169429"/>
              <a:gd name="connsiteY1" fmla="*/ 3061336 h 3663685"/>
              <a:gd name="connsiteX2" fmla="*/ 5164884 w 5169429"/>
              <a:gd name="connsiteY2" fmla="*/ 1525101 h 3663685"/>
              <a:gd name="connsiteX3" fmla="*/ 4767346 w 5169429"/>
              <a:gd name="connsiteY3" fmla="*/ 466701 h 3663685"/>
              <a:gd name="connsiteX4" fmla="*/ 1102353 w 5169429"/>
              <a:gd name="connsiteY4" fmla="*/ 19557 h 3663685"/>
              <a:gd name="connsiteX5" fmla="*/ 57284 w 5169429"/>
              <a:gd name="connsiteY5" fmla="*/ 783491 h 3663685"/>
              <a:gd name="connsiteX6" fmla="*/ 438330 w 5169429"/>
              <a:gd name="connsiteY6" fmla="*/ 3020560 h 3663685"/>
              <a:gd name="connsiteX7" fmla="*/ 2935500 w 5169429"/>
              <a:gd name="connsiteY7" fmla="*/ 3422408 h 3663685"/>
              <a:gd name="connsiteX8" fmla="*/ 2912840 w 5169429"/>
              <a:gd name="connsiteY8" fmla="*/ 3663685 h 3663685"/>
              <a:gd name="connsiteX9" fmla="*/ 3568134 w 5169429"/>
              <a:gd name="connsiteY9" fmla="*/ 3417073 h 3663685"/>
              <a:gd name="connsiteX0" fmla="*/ 3568133 w 5169428"/>
              <a:gd name="connsiteY0" fmla="*/ 3417073 h 3663685"/>
              <a:gd name="connsiteX1" fmla="*/ 4644960 w 5169428"/>
              <a:gd name="connsiteY1" fmla="*/ 3061336 h 3663685"/>
              <a:gd name="connsiteX2" fmla="*/ 5164883 w 5169428"/>
              <a:gd name="connsiteY2" fmla="*/ 1525101 h 3663685"/>
              <a:gd name="connsiteX3" fmla="*/ 4767345 w 5169428"/>
              <a:gd name="connsiteY3" fmla="*/ 466701 h 3663685"/>
              <a:gd name="connsiteX4" fmla="*/ 1102352 w 5169428"/>
              <a:gd name="connsiteY4" fmla="*/ 19557 h 3663685"/>
              <a:gd name="connsiteX5" fmla="*/ 57283 w 5169428"/>
              <a:gd name="connsiteY5" fmla="*/ 783491 h 3663685"/>
              <a:gd name="connsiteX6" fmla="*/ 438329 w 5169428"/>
              <a:gd name="connsiteY6" fmla="*/ 2930565 h 3663685"/>
              <a:gd name="connsiteX7" fmla="*/ 2935499 w 5169428"/>
              <a:gd name="connsiteY7" fmla="*/ 3422408 h 3663685"/>
              <a:gd name="connsiteX8" fmla="*/ 2912839 w 5169428"/>
              <a:gd name="connsiteY8" fmla="*/ 3663685 h 3663685"/>
              <a:gd name="connsiteX9" fmla="*/ 3568133 w 5169428"/>
              <a:gd name="connsiteY9" fmla="*/ 3417073 h 3663685"/>
              <a:gd name="connsiteX0" fmla="*/ 3560828 w 5162123"/>
              <a:gd name="connsiteY0" fmla="*/ 3417073 h 3663685"/>
              <a:gd name="connsiteX1" fmla="*/ 4637655 w 5162123"/>
              <a:gd name="connsiteY1" fmla="*/ 3061336 h 3663685"/>
              <a:gd name="connsiteX2" fmla="*/ 5157578 w 5162123"/>
              <a:gd name="connsiteY2" fmla="*/ 1525101 h 3663685"/>
              <a:gd name="connsiteX3" fmla="*/ 4760040 w 5162123"/>
              <a:gd name="connsiteY3" fmla="*/ 466701 h 3663685"/>
              <a:gd name="connsiteX4" fmla="*/ 1095047 w 5162123"/>
              <a:gd name="connsiteY4" fmla="*/ 19557 h 3663685"/>
              <a:gd name="connsiteX5" fmla="*/ 49978 w 5162123"/>
              <a:gd name="connsiteY5" fmla="*/ 783491 h 3663685"/>
              <a:gd name="connsiteX6" fmla="*/ 456108 w 5162123"/>
              <a:gd name="connsiteY6" fmla="*/ 2921566 h 3663685"/>
              <a:gd name="connsiteX7" fmla="*/ 2928194 w 5162123"/>
              <a:gd name="connsiteY7" fmla="*/ 3422408 h 3663685"/>
              <a:gd name="connsiteX8" fmla="*/ 2905534 w 5162123"/>
              <a:gd name="connsiteY8" fmla="*/ 3663685 h 3663685"/>
              <a:gd name="connsiteX9" fmla="*/ 3560828 w 5162123"/>
              <a:gd name="connsiteY9" fmla="*/ 3417073 h 3663685"/>
              <a:gd name="connsiteX0" fmla="*/ 3560828 w 5157795"/>
              <a:gd name="connsiteY0" fmla="*/ 3417903 h 3664515"/>
              <a:gd name="connsiteX1" fmla="*/ 4637655 w 5157795"/>
              <a:gd name="connsiteY1" fmla="*/ 3062166 h 3664515"/>
              <a:gd name="connsiteX2" fmla="*/ 5157578 w 5157795"/>
              <a:gd name="connsiteY2" fmla="*/ 1525931 h 3664515"/>
              <a:gd name="connsiteX3" fmla="*/ 4672248 w 5157795"/>
              <a:gd name="connsiteY3" fmla="*/ 449532 h 3664515"/>
              <a:gd name="connsiteX4" fmla="*/ 1095047 w 5157795"/>
              <a:gd name="connsiteY4" fmla="*/ 20387 h 3664515"/>
              <a:gd name="connsiteX5" fmla="*/ 49978 w 5157795"/>
              <a:gd name="connsiteY5" fmla="*/ 784321 h 3664515"/>
              <a:gd name="connsiteX6" fmla="*/ 456108 w 5157795"/>
              <a:gd name="connsiteY6" fmla="*/ 2922396 h 3664515"/>
              <a:gd name="connsiteX7" fmla="*/ 2928194 w 5157795"/>
              <a:gd name="connsiteY7" fmla="*/ 3423238 h 3664515"/>
              <a:gd name="connsiteX8" fmla="*/ 2905534 w 5157795"/>
              <a:gd name="connsiteY8" fmla="*/ 3664515 h 3664515"/>
              <a:gd name="connsiteX9" fmla="*/ 3560828 w 5157795"/>
              <a:gd name="connsiteY9" fmla="*/ 3417903 h 3664515"/>
              <a:gd name="connsiteX0" fmla="*/ 3560828 w 5157966"/>
              <a:gd name="connsiteY0" fmla="*/ 3417903 h 3664515"/>
              <a:gd name="connsiteX1" fmla="*/ 4625113 w 5157966"/>
              <a:gd name="connsiteY1" fmla="*/ 2972172 h 3664515"/>
              <a:gd name="connsiteX2" fmla="*/ 5157578 w 5157966"/>
              <a:gd name="connsiteY2" fmla="*/ 1525931 h 3664515"/>
              <a:gd name="connsiteX3" fmla="*/ 4672248 w 5157966"/>
              <a:gd name="connsiteY3" fmla="*/ 449532 h 3664515"/>
              <a:gd name="connsiteX4" fmla="*/ 1095047 w 5157966"/>
              <a:gd name="connsiteY4" fmla="*/ 20387 h 3664515"/>
              <a:gd name="connsiteX5" fmla="*/ 49978 w 5157966"/>
              <a:gd name="connsiteY5" fmla="*/ 784321 h 3664515"/>
              <a:gd name="connsiteX6" fmla="*/ 456108 w 5157966"/>
              <a:gd name="connsiteY6" fmla="*/ 2922396 h 3664515"/>
              <a:gd name="connsiteX7" fmla="*/ 2928194 w 5157966"/>
              <a:gd name="connsiteY7" fmla="*/ 3423238 h 3664515"/>
              <a:gd name="connsiteX8" fmla="*/ 2905534 w 5157966"/>
              <a:gd name="connsiteY8" fmla="*/ 3664515 h 3664515"/>
              <a:gd name="connsiteX9" fmla="*/ 3560828 w 5157966"/>
              <a:gd name="connsiteY9" fmla="*/ 3417903 h 3664515"/>
              <a:gd name="connsiteX0" fmla="*/ 3560828 w 5157966"/>
              <a:gd name="connsiteY0" fmla="*/ 3417903 h 3664515"/>
              <a:gd name="connsiteX1" fmla="*/ 4625113 w 5157966"/>
              <a:gd name="connsiteY1" fmla="*/ 2972172 h 3664515"/>
              <a:gd name="connsiteX2" fmla="*/ 5157578 w 5157966"/>
              <a:gd name="connsiteY2" fmla="*/ 1606926 h 3664515"/>
              <a:gd name="connsiteX3" fmla="*/ 4672248 w 5157966"/>
              <a:gd name="connsiteY3" fmla="*/ 449532 h 3664515"/>
              <a:gd name="connsiteX4" fmla="*/ 1095047 w 5157966"/>
              <a:gd name="connsiteY4" fmla="*/ 20387 h 3664515"/>
              <a:gd name="connsiteX5" fmla="*/ 49978 w 5157966"/>
              <a:gd name="connsiteY5" fmla="*/ 784321 h 3664515"/>
              <a:gd name="connsiteX6" fmla="*/ 456108 w 5157966"/>
              <a:gd name="connsiteY6" fmla="*/ 2922396 h 3664515"/>
              <a:gd name="connsiteX7" fmla="*/ 2928194 w 5157966"/>
              <a:gd name="connsiteY7" fmla="*/ 3423238 h 3664515"/>
              <a:gd name="connsiteX8" fmla="*/ 2905534 w 5157966"/>
              <a:gd name="connsiteY8" fmla="*/ 3664515 h 3664515"/>
              <a:gd name="connsiteX9" fmla="*/ 3560828 w 5157966"/>
              <a:gd name="connsiteY9" fmla="*/ 3417903 h 366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7966" h="3664515">
                <a:moveTo>
                  <a:pt x="3560828" y="3417903"/>
                </a:moveTo>
                <a:cubicBezTo>
                  <a:pt x="4020373" y="3449733"/>
                  <a:pt x="4358988" y="3274001"/>
                  <a:pt x="4625113" y="2972172"/>
                </a:cubicBezTo>
                <a:cubicBezTo>
                  <a:pt x="4891238" y="2670343"/>
                  <a:pt x="5149722" y="2027366"/>
                  <a:pt x="5157578" y="1606926"/>
                </a:cubicBezTo>
                <a:cubicBezTo>
                  <a:pt x="5165434" y="1186486"/>
                  <a:pt x="5055868" y="699491"/>
                  <a:pt x="4672248" y="449532"/>
                </a:cubicBezTo>
                <a:cubicBezTo>
                  <a:pt x="4230479" y="245182"/>
                  <a:pt x="2144491" y="-85439"/>
                  <a:pt x="1095047" y="20387"/>
                </a:cubicBezTo>
                <a:cubicBezTo>
                  <a:pt x="609596" y="84599"/>
                  <a:pt x="156468" y="300653"/>
                  <a:pt x="49978" y="784321"/>
                </a:cubicBezTo>
                <a:cubicBezTo>
                  <a:pt x="-56512" y="1267989"/>
                  <a:pt x="-23595" y="2482577"/>
                  <a:pt x="456108" y="2922396"/>
                </a:cubicBezTo>
                <a:cubicBezTo>
                  <a:pt x="935811" y="3362215"/>
                  <a:pt x="1626172" y="3439085"/>
                  <a:pt x="2928194" y="3423238"/>
                </a:cubicBezTo>
                <a:cubicBezTo>
                  <a:pt x="2961858" y="3542568"/>
                  <a:pt x="2958691" y="3539928"/>
                  <a:pt x="2905534" y="3664515"/>
                </a:cubicBezTo>
                <a:cubicBezTo>
                  <a:pt x="3294758" y="3581805"/>
                  <a:pt x="3560828" y="3417903"/>
                  <a:pt x="3560828" y="3417903"/>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694611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0B2B3-5637-F746-DDED-2AC0CB2E6710}"/>
              </a:ext>
            </a:extLst>
          </p:cNvPr>
          <p:cNvSpPr>
            <a:spLocks noGrp="1"/>
          </p:cNvSpPr>
          <p:nvPr>
            <p:ph type="title"/>
          </p:nvPr>
        </p:nvSpPr>
        <p:spPr/>
        <p:txBody>
          <a:bodyPr/>
          <a:lstStyle/>
          <a:p>
            <a:r>
              <a:rPr lang="en-US" dirty="0"/>
              <a:t>Git reset</a:t>
            </a:r>
          </a:p>
        </p:txBody>
      </p:sp>
      <p:sp>
        <p:nvSpPr>
          <p:cNvPr id="3" name="Content Placeholder 2">
            <a:extLst>
              <a:ext uri="{FF2B5EF4-FFF2-40B4-BE49-F238E27FC236}">
                <a16:creationId xmlns:a16="http://schemas.microsoft.com/office/drawing/2014/main" id="{62446978-225B-406E-E64E-22638741386C}"/>
              </a:ext>
            </a:extLst>
          </p:cNvPr>
          <p:cNvSpPr>
            <a:spLocks noGrp="1"/>
          </p:cNvSpPr>
          <p:nvPr>
            <p:ph idx="1"/>
          </p:nvPr>
        </p:nvSpPr>
        <p:spPr/>
        <p:txBody>
          <a:bodyPr/>
          <a:lstStyle/>
          <a:p>
            <a:r>
              <a:rPr lang="en-US" dirty="0"/>
              <a:t>git add list.txt</a:t>
            </a:r>
          </a:p>
          <a:p>
            <a:r>
              <a:rPr lang="en-US" dirty="0">
                <a:solidFill>
                  <a:srgbClr val="FF0000"/>
                </a:solidFill>
              </a:rPr>
              <a:t>SOS!!! </a:t>
            </a:r>
            <a:r>
              <a:rPr lang="en-US" dirty="0"/>
              <a:t>You have brought a change to the staging area using “git add” and later realize that you don’t want to save that change anymore</a:t>
            </a:r>
          </a:p>
          <a:p>
            <a:r>
              <a:rPr lang="en-US" dirty="0">
                <a:highlight>
                  <a:srgbClr val="FFFF00"/>
                </a:highlight>
              </a:rPr>
              <a:t>Remedy: git reset list.txt</a:t>
            </a:r>
            <a:endParaRPr lang="en-US" dirty="0"/>
          </a:p>
          <a:p>
            <a:r>
              <a:rPr lang="en-US" dirty="0"/>
              <a:t>Git reset to return to the state right before when you staged your document. The change is no longer in the staging area, but still in the working document.</a:t>
            </a:r>
          </a:p>
        </p:txBody>
      </p:sp>
    </p:spTree>
    <p:extLst>
      <p:ext uri="{BB962C8B-B14F-4D97-AF65-F5344CB8AC3E}">
        <p14:creationId xmlns:p14="http://schemas.microsoft.com/office/powerpoint/2010/main" val="3038711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0B2B3-5637-F746-DDED-2AC0CB2E6710}"/>
              </a:ext>
            </a:extLst>
          </p:cNvPr>
          <p:cNvSpPr>
            <a:spLocks noGrp="1"/>
          </p:cNvSpPr>
          <p:nvPr>
            <p:ph type="title"/>
          </p:nvPr>
        </p:nvSpPr>
        <p:spPr/>
        <p:txBody>
          <a:bodyPr/>
          <a:lstStyle/>
          <a:p>
            <a:r>
              <a:rPr lang="en-US" dirty="0"/>
              <a:t>Git reset</a:t>
            </a:r>
          </a:p>
        </p:txBody>
      </p:sp>
      <p:sp>
        <p:nvSpPr>
          <p:cNvPr id="3" name="Content Placeholder 2">
            <a:extLst>
              <a:ext uri="{FF2B5EF4-FFF2-40B4-BE49-F238E27FC236}">
                <a16:creationId xmlns:a16="http://schemas.microsoft.com/office/drawing/2014/main" id="{62446978-225B-406E-E64E-22638741386C}"/>
              </a:ext>
            </a:extLst>
          </p:cNvPr>
          <p:cNvSpPr>
            <a:spLocks noGrp="1"/>
          </p:cNvSpPr>
          <p:nvPr>
            <p:ph idx="1"/>
          </p:nvPr>
        </p:nvSpPr>
        <p:spPr/>
        <p:txBody>
          <a:bodyPr>
            <a:normAutofit/>
          </a:bodyPr>
          <a:lstStyle/>
          <a:p>
            <a:r>
              <a:rPr lang="en-US" dirty="0"/>
              <a:t>What if you have not just staged, but also committed the changes already with “git commit”, and  you don’t want to commit that change anymore: </a:t>
            </a:r>
          </a:p>
          <a:p>
            <a:r>
              <a:rPr lang="en-US" dirty="0">
                <a:highlight>
                  <a:srgbClr val="FFFF00"/>
                </a:highlight>
              </a:rPr>
              <a:t>Remedy: git reset HEAD~1 --soft </a:t>
            </a:r>
          </a:p>
          <a:p>
            <a:r>
              <a:rPr lang="en-US" dirty="0">
                <a:highlight>
                  <a:srgbClr val="FFFF00"/>
                </a:highlight>
              </a:rPr>
              <a:t>Or git reset HEAD~1 --mixed</a:t>
            </a:r>
          </a:p>
          <a:p>
            <a:r>
              <a:rPr lang="en-US" dirty="0">
                <a:highlight>
                  <a:srgbClr val="FFFF00"/>
                </a:highlight>
              </a:rPr>
              <a:t>Or : git reset HEAD~1 --hard</a:t>
            </a:r>
          </a:p>
        </p:txBody>
      </p:sp>
    </p:spTree>
    <p:extLst>
      <p:ext uri="{BB962C8B-B14F-4D97-AF65-F5344CB8AC3E}">
        <p14:creationId xmlns:p14="http://schemas.microsoft.com/office/powerpoint/2010/main" val="515653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1113F-AC36-6777-8CED-3D6200D1E039}"/>
              </a:ext>
            </a:extLst>
          </p:cNvPr>
          <p:cNvSpPr>
            <a:spLocks noGrp="1"/>
          </p:cNvSpPr>
          <p:nvPr>
            <p:ph type="title"/>
          </p:nvPr>
        </p:nvSpPr>
        <p:spPr/>
        <p:txBody>
          <a:bodyPr/>
          <a:lstStyle/>
          <a:p>
            <a:r>
              <a:rPr lang="en-US" dirty="0"/>
              <a:t>Installing Git</a:t>
            </a:r>
          </a:p>
        </p:txBody>
      </p:sp>
      <p:sp>
        <p:nvSpPr>
          <p:cNvPr id="3" name="Content Placeholder 2">
            <a:extLst>
              <a:ext uri="{FF2B5EF4-FFF2-40B4-BE49-F238E27FC236}">
                <a16:creationId xmlns:a16="http://schemas.microsoft.com/office/drawing/2014/main" id="{C73CA6A4-B083-E1BF-79E3-F3798129E78C}"/>
              </a:ext>
            </a:extLst>
          </p:cNvPr>
          <p:cNvSpPr>
            <a:spLocks noGrp="1"/>
          </p:cNvSpPr>
          <p:nvPr>
            <p:ph idx="1"/>
          </p:nvPr>
        </p:nvSpPr>
        <p:spPr/>
        <p:txBody>
          <a:bodyPr/>
          <a:lstStyle/>
          <a:p>
            <a:r>
              <a:rPr lang="en-US" dirty="0"/>
              <a:t>https://git-scm.com/downloads</a:t>
            </a:r>
          </a:p>
        </p:txBody>
      </p:sp>
    </p:spTree>
    <p:extLst>
      <p:ext uri="{BB962C8B-B14F-4D97-AF65-F5344CB8AC3E}">
        <p14:creationId xmlns:p14="http://schemas.microsoft.com/office/powerpoint/2010/main" val="31651151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D30EFE3-9611-4841-9BC3-E51D7A359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9AEB58-8C51-4294-6C66-8A3424F4913C}"/>
              </a:ext>
            </a:extLst>
          </p:cNvPr>
          <p:cNvSpPr>
            <a:spLocks noGrp="1"/>
          </p:cNvSpPr>
          <p:nvPr>
            <p:ph type="title"/>
          </p:nvPr>
        </p:nvSpPr>
        <p:spPr>
          <a:xfrm>
            <a:off x="1020723" y="732731"/>
            <a:ext cx="10000521" cy="1731909"/>
          </a:xfrm>
        </p:spPr>
        <p:txBody>
          <a:bodyPr>
            <a:normAutofit/>
          </a:bodyPr>
          <a:lstStyle/>
          <a:p>
            <a:pPr algn="ctr"/>
            <a:r>
              <a:rPr lang="en-US"/>
              <a:t>Git reset</a:t>
            </a:r>
          </a:p>
        </p:txBody>
      </p:sp>
      <p:graphicFrame>
        <p:nvGraphicFramePr>
          <p:cNvPr id="5" name="Content Placeholder 2">
            <a:extLst>
              <a:ext uri="{FF2B5EF4-FFF2-40B4-BE49-F238E27FC236}">
                <a16:creationId xmlns:a16="http://schemas.microsoft.com/office/drawing/2014/main" id="{1A3D8B52-4786-D5D9-E838-796C826219B1}"/>
              </a:ext>
            </a:extLst>
          </p:cNvPr>
          <p:cNvGraphicFramePr>
            <a:graphicFrameLocks noGrp="1"/>
          </p:cNvGraphicFramePr>
          <p:nvPr>
            <p:ph idx="1"/>
            <p:extLst>
              <p:ext uri="{D42A27DB-BD31-4B8C-83A1-F6EECF244321}">
                <p14:modId xmlns:p14="http://schemas.microsoft.com/office/powerpoint/2010/main" val="4054243047"/>
              </p:ext>
            </p:extLst>
          </p:nvPr>
        </p:nvGraphicFramePr>
        <p:xfrm>
          <a:off x="763009" y="2658421"/>
          <a:ext cx="10723035" cy="3512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48573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687C9-CD10-2522-B10F-A12AD533DFDB}"/>
              </a:ext>
            </a:extLst>
          </p:cNvPr>
          <p:cNvSpPr>
            <a:spLocks noGrp="1"/>
          </p:cNvSpPr>
          <p:nvPr>
            <p:ph type="title"/>
          </p:nvPr>
        </p:nvSpPr>
        <p:spPr/>
        <p:txBody>
          <a:bodyPr/>
          <a:lstStyle/>
          <a:p>
            <a:r>
              <a:rPr lang="en-US" dirty="0"/>
              <a:t>Git for coordination</a:t>
            </a:r>
          </a:p>
        </p:txBody>
      </p:sp>
      <p:sp>
        <p:nvSpPr>
          <p:cNvPr id="3" name="Content Placeholder 2">
            <a:extLst>
              <a:ext uri="{FF2B5EF4-FFF2-40B4-BE49-F238E27FC236}">
                <a16:creationId xmlns:a16="http://schemas.microsoft.com/office/drawing/2014/main" id="{820410A7-D6B0-D9B8-E5D2-110292026797}"/>
              </a:ext>
            </a:extLst>
          </p:cNvPr>
          <p:cNvSpPr>
            <a:spLocks noGrp="1"/>
          </p:cNvSpPr>
          <p:nvPr>
            <p:ph idx="1"/>
          </p:nvPr>
        </p:nvSpPr>
        <p:spPr/>
        <p:txBody>
          <a:bodyPr>
            <a:normAutofit/>
          </a:bodyPr>
          <a:lstStyle/>
          <a:p>
            <a:r>
              <a:rPr lang="en-US" dirty="0"/>
              <a:t>Enable many people to work on the same document</a:t>
            </a:r>
          </a:p>
          <a:p>
            <a:r>
              <a:rPr lang="en-US" dirty="0"/>
              <a:t>- Everyone can make their own changes, and Git will keep records of who make the changes.</a:t>
            </a:r>
          </a:p>
        </p:txBody>
      </p:sp>
    </p:spTree>
    <p:extLst>
      <p:ext uri="{BB962C8B-B14F-4D97-AF65-F5344CB8AC3E}">
        <p14:creationId xmlns:p14="http://schemas.microsoft.com/office/powerpoint/2010/main" val="41625781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CA7BD-B2DC-B3F6-0BD4-93D835E7DB34}"/>
              </a:ext>
            </a:extLst>
          </p:cNvPr>
          <p:cNvSpPr>
            <a:spLocks noGrp="1"/>
          </p:cNvSpPr>
          <p:nvPr>
            <p:ph type="title"/>
          </p:nvPr>
        </p:nvSpPr>
        <p:spPr/>
        <p:txBody>
          <a:bodyPr/>
          <a:lstStyle/>
          <a:p>
            <a:r>
              <a:rPr lang="en-US" dirty="0"/>
              <a:t>GIT BRANCH</a:t>
            </a:r>
          </a:p>
        </p:txBody>
      </p:sp>
      <p:sp>
        <p:nvSpPr>
          <p:cNvPr id="3" name="Content Placeholder 2">
            <a:extLst>
              <a:ext uri="{FF2B5EF4-FFF2-40B4-BE49-F238E27FC236}">
                <a16:creationId xmlns:a16="http://schemas.microsoft.com/office/drawing/2014/main" id="{A93A480A-7CA7-DEAA-1184-084E0F0EC17B}"/>
              </a:ext>
            </a:extLst>
          </p:cNvPr>
          <p:cNvSpPr>
            <a:spLocks noGrp="1"/>
          </p:cNvSpPr>
          <p:nvPr>
            <p:ph idx="1"/>
          </p:nvPr>
        </p:nvSpPr>
        <p:spPr/>
        <p:txBody>
          <a:bodyPr>
            <a:normAutofit/>
          </a:bodyPr>
          <a:lstStyle/>
          <a:p>
            <a:r>
              <a:rPr lang="en-US" dirty="0"/>
              <a:t>git branch &lt;name of the branch&gt; 		</a:t>
            </a:r>
          </a:p>
          <a:p>
            <a:r>
              <a:rPr lang="en-US" dirty="0"/>
              <a:t>git checkout &lt;the name of the branch&gt;		</a:t>
            </a:r>
          </a:p>
          <a:p>
            <a:r>
              <a:rPr lang="en-US" dirty="0"/>
              <a:t>-&gt; the same file can be developed using branches in parallel</a:t>
            </a:r>
          </a:p>
        </p:txBody>
      </p:sp>
    </p:spTree>
    <p:extLst>
      <p:ext uri="{BB962C8B-B14F-4D97-AF65-F5344CB8AC3E}">
        <p14:creationId xmlns:p14="http://schemas.microsoft.com/office/powerpoint/2010/main" val="14925394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E2A96188-384C-4341-9EEB-967A9341C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553AD9-8A1D-F975-1277-C4C4324DB4B6}"/>
              </a:ext>
            </a:extLst>
          </p:cNvPr>
          <p:cNvSpPr>
            <a:spLocks noGrp="1"/>
          </p:cNvSpPr>
          <p:nvPr>
            <p:ph type="title"/>
          </p:nvPr>
        </p:nvSpPr>
        <p:spPr>
          <a:xfrm>
            <a:off x="700148" y="4662010"/>
            <a:ext cx="5952442" cy="1693899"/>
          </a:xfrm>
        </p:spPr>
        <p:txBody>
          <a:bodyPr>
            <a:normAutofit/>
          </a:bodyPr>
          <a:lstStyle/>
          <a:p>
            <a:pPr algn="ctr"/>
            <a:r>
              <a:rPr lang="en-US" dirty="0"/>
              <a:t>Git branch</a:t>
            </a:r>
          </a:p>
        </p:txBody>
      </p:sp>
      <p:sp>
        <p:nvSpPr>
          <p:cNvPr id="19" name="Freeform: Shape 11">
            <a:extLst>
              <a:ext uri="{FF2B5EF4-FFF2-40B4-BE49-F238E27FC236}">
                <a16:creationId xmlns:a16="http://schemas.microsoft.com/office/drawing/2014/main" id="{C535A640-1948-4AFD-A0B7-19AFDA955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2728" y="698785"/>
            <a:ext cx="5574757" cy="3858515"/>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 name="connsiteX0" fmla="*/ 2261685 w 12322347"/>
              <a:gd name="connsiteY0" fmla="*/ 0 h 6307982"/>
              <a:gd name="connsiteX1" fmla="*/ 816102 w 12322347"/>
              <a:gd name="connsiteY1" fmla="*/ 10760 h 6307982"/>
              <a:gd name="connsiteX2" fmla="*/ 36453 w 12322347"/>
              <a:gd name="connsiteY2" fmla="*/ 15958 h 6307982"/>
              <a:gd name="connsiteX3" fmla="*/ 36452 w 12322347"/>
              <a:gd name="connsiteY3" fmla="*/ 792072 h 6307982"/>
              <a:gd name="connsiteX4" fmla="*/ 17296 w 12322347"/>
              <a:gd name="connsiteY4" fmla="*/ 1316890 h 6307982"/>
              <a:gd name="connsiteX5" fmla="*/ 6679 w 12322347"/>
              <a:gd name="connsiteY5" fmla="*/ 4542095 h 6307982"/>
              <a:gd name="connsiteX6" fmla="*/ 89932 w 12322347"/>
              <a:gd name="connsiteY6" fmla="*/ 5888744 h 6307982"/>
              <a:gd name="connsiteX7" fmla="*/ 2768884 w 12322347"/>
              <a:gd name="connsiteY7" fmla="*/ 5876885 h 6307982"/>
              <a:gd name="connsiteX8" fmla="*/ 4422579 w 12322347"/>
              <a:gd name="connsiteY8" fmla="*/ 5855502 h 6307982"/>
              <a:gd name="connsiteX9" fmla="*/ 5393880 w 12322347"/>
              <a:gd name="connsiteY9" fmla="*/ 5871365 h 6307982"/>
              <a:gd name="connsiteX10" fmla="*/ 5906539 w 12322347"/>
              <a:gd name="connsiteY10" fmla="*/ 6307982 h 6307982"/>
              <a:gd name="connsiteX11" fmla="*/ 6150141 w 12322347"/>
              <a:gd name="connsiteY11" fmla="*/ 5855596 h 6307982"/>
              <a:gd name="connsiteX12" fmla="*/ 9277333 w 12322347"/>
              <a:gd name="connsiteY12" fmla="*/ 5858811 h 6307982"/>
              <a:gd name="connsiteX13" fmla="*/ 10186235 w 12322347"/>
              <a:gd name="connsiteY13" fmla="*/ 5861686 h 6307982"/>
              <a:gd name="connsiteX14" fmla="*/ 11106174 w 12322347"/>
              <a:gd name="connsiteY14" fmla="*/ 5869553 h 6307982"/>
              <a:gd name="connsiteX15" fmla="*/ 12264257 w 12322347"/>
              <a:gd name="connsiteY15" fmla="*/ 5868507 h 6307982"/>
              <a:gd name="connsiteX16" fmla="*/ 12289901 w 12322347"/>
              <a:gd name="connsiteY16" fmla="*/ 2579572 h 6307982"/>
              <a:gd name="connsiteX17" fmla="*/ 12280552 w 12322347"/>
              <a:gd name="connsiteY17" fmla="*/ 123500 h 6307982"/>
              <a:gd name="connsiteX18" fmla="*/ 11824723 w 12322347"/>
              <a:gd name="connsiteY18" fmla="*/ 76222 h 6307982"/>
              <a:gd name="connsiteX19" fmla="*/ 10295765 w 12322347"/>
              <a:gd name="connsiteY19" fmla="*/ 69666 h 6307982"/>
              <a:gd name="connsiteX20" fmla="*/ 7778825 w 12322347"/>
              <a:gd name="connsiteY20" fmla="*/ 23097 h 6307982"/>
              <a:gd name="connsiteX21" fmla="*/ 2261685 w 12322347"/>
              <a:gd name="connsiteY21" fmla="*/ 0 h 6307982"/>
              <a:gd name="connsiteX0" fmla="*/ 2261685 w 12322347"/>
              <a:gd name="connsiteY0" fmla="*/ 0 h 6307982"/>
              <a:gd name="connsiteX1" fmla="*/ 816102 w 12322347"/>
              <a:gd name="connsiteY1" fmla="*/ 10760 h 6307982"/>
              <a:gd name="connsiteX2" fmla="*/ 36453 w 12322347"/>
              <a:gd name="connsiteY2" fmla="*/ 15958 h 6307982"/>
              <a:gd name="connsiteX3" fmla="*/ 36452 w 12322347"/>
              <a:gd name="connsiteY3" fmla="*/ 792072 h 6307982"/>
              <a:gd name="connsiteX4" fmla="*/ 17296 w 12322347"/>
              <a:gd name="connsiteY4" fmla="*/ 1316890 h 6307982"/>
              <a:gd name="connsiteX5" fmla="*/ 6679 w 12322347"/>
              <a:gd name="connsiteY5" fmla="*/ 4542095 h 6307982"/>
              <a:gd name="connsiteX6" fmla="*/ 89932 w 12322347"/>
              <a:gd name="connsiteY6" fmla="*/ 5888744 h 6307982"/>
              <a:gd name="connsiteX7" fmla="*/ 2768884 w 12322347"/>
              <a:gd name="connsiteY7" fmla="*/ 5876885 h 6307982"/>
              <a:gd name="connsiteX8" fmla="*/ 5393880 w 12322347"/>
              <a:gd name="connsiteY8" fmla="*/ 5871365 h 6307982"/>
              <a:gd name="connsiteX9" fmla="*/ 5906539 w 12322347"/>
              <a:gd name="connsiteY9" fmla="*/ 6307982 h 6307982"/>
              <a:gd name="connsiteX10" fmla="*/ 6150141 w 12322347"/>
              <a:gd name="connsiteY10" fmla="*/ 5855596 h 6307982"/>
              <a:gd name="connsiteX11" fmla="*/ 9277333 w 12322347"/>
              <a:gd name="connsiteY11" fmla="*/ 5858811 h 6307982"/>
              <a:gd name="connsiteX12" fmla="*/ 10186235 w 12322347"/>
              <a:gd name="connsiteY12" fmla="*/ 5861686 h 6307982"/>
              <a:gd name="connsiteX13" fmla="*/ 11106174 w 12322347"/>
              <a:gd name="connsiteY13" fmla="*/ 5869553 h 6307982"/>
              <a:gd name="connsiteX14" fmla="*/ 12264257 w 12322347"/>
              <a:gd name="connsiteY14" fmla="*/ 5868507 h 6307982"/>
              <a:gd name="connsiteX15" fmla="*/ 12289901 w 12322347"/>
              <a:gd name="connsiteY15" fmla="*/ 2579572 h 6307982"/>
              <a:gd name="connsiteX16" fmla="*/ 12280552 w 12322347"/>
              <a:gd name="connsiteY16" fmla="*/ 123500 h 6307982"/>
              <a:gd name="connsiteX17" fmla="*/ 11824723 w 12322347"/>
              <a:gd name="connsiteY17" fmla="*/ 76222 h 6307982"/>
              <a:gd name="connsiteX18" fmla="*/ 10295765 w 12322347"/>
              <a:gd name="connsiteY18" fmla="*/ 69666 h 6307982"/>
              <a:gd name="connsiteX19" fmla="*/ 7778825 w 12322347"/>
              <a:gd name="connsiteY19" fmla="*/ 23097 h 6307982"/>
              <a:gd name="connsiteX20" fmla="*/ 2261685 w 12322347"/>
              <a:gd name="connsiteY20" fmla="*/ 0 h 6307982"/>
              <a:gd name="connsiteX0" fmla="*/ 2315832 w 12376494"/>
              <a:gd name="connsiteY0" fmla="*/ 0 h 6307982"/>
              <a:gd name="connsiteX1" fmla="*/ 870249 w 12376494"/>
              <a:gd name="connsiteY1" fmla="*/ 10760 h 6307982"/>
              <a:gd name="connsiteX2" fmla="*/ 90600 w 12376494"/>
              <a:gd name="connsiteY2" fmla="*/ 15958 h 6307982"/>
              <a:gd name="connsiteX3" fmla="*/ 90599 w 12376494"/>
              <a:gd name="connsiteY3" fmla="*/ 792072 h 6307982"/>
              <a:gd name="connsiteX4" fmla="*/ 71443 w 12376494"/>
              <a:gd name="connsiteY4" fmla="*/ 1316890 h 6307982"/>
              <a:gd name="connsiteX5" fmla="*/ 60826 w 12376494"/>
              <a:gd name="connsiteY5" fmla="*/ 4542095 h 6307982"/>
              <a:gd name="connsiteX6" fmla="*/ 144079 w 12376494"/>
              <a:gd name="connsiteY6" fmla="*/ 5888744 h 6307982"/>
              <a:gd name="connsiteX7" fmla="*/ 1811499 w 12376494"/>
              <a:gd name="connsiteY7" fmla="*/ 5860679 h 6307982"/>
              <a:gd name="connsiteX8" fmla="*/ 5448027 w 12376494"/>
              <a:gd name="connsiteY8" fmla="*/ 5871365 h 6307982"/>
              <a:gd name="connsiteX9" fmla="*/ 5960686 w 12376494"/>
              <a:gd name="connsiteY9" fmla="*/ 6307982 h 6307982"/>
              <a:gd name="connsiteX10" fmla="*/ 6204288 w 12376494"/>
              <a:gd name="connsiteY10" fmla="*/ 5855596 h 6307982"/>
              <a:gd name="connsiteX11" fmla="*/ 9331480 w 12376494"/>
              <a:gd name="connsiteY11" fmla="*/ 5858811 h 6307982"/>
              <a:gd name="connsiteX12" fmla="*/ 10240382 w 12376494"/>
              <a:gd name="connsiteY12" fmla="*/ 5861686 h 6307982"/>
              <a:gd name="connsiteX13" fmla="*/ 11160321 w 12376494"/>
              <a:gd name="connsiteY13" fmla="*/ 5869553 h 6307982"/>
              <a:gd name="connsiteX14" fmla="*/ 12318404 w 12376494"/>
              <a:gd name="connsiteY14" fmla="*/ 5868507 h 6307982"/>
              <a:gd name="connsiteX15" fmla="*/ 12344048 w 12376494"/>
              <a:gd name="connsiteY15" fmla="*/ 2579572 h 6307982"/>
              <a:gd name="connsiteX16" fmla="*/ 12334699 w 12376494"/>
              <a:gd name="connsiteY16" fmla="*/ 123500 h 6307982"/>
              <a:gd name="connsiteX17" fmla="*/ 11878870 w 12376494"/>
              <a:gd name="connsiteY17" fmla="*/ 76222 h 6307982"/>
              <a:gd name="connsiteX18" fmla="*/ 10349912 w 12376494"/>
              <a:gd name="connsiteY18" fmla="*/ 69666 h 6307982"/>
              <a:gd name="connsiteX19" fmla="*/ 7832972 w 12376494"/>
              <a:gd name="connsiteY19" fmla="*/ 23097 h 6307982"/>
              <a:gd name="connsiteX20" fmla="*/ 2315832 w 12376494"/>
              <a:gd name="connsiteY20" fmla="*/ 0 h 6307982"/>
              <a:gd name="connsiteX0" fmla="*/ 2315832 w 12376494"/>
              <a:gd name="connsiteY0" fmla="*/ 0 h 6307982"/>
              <a:gd name="connsiteX1" fmla="*/ 870249 w 12376494"/>
              <a:gd name="connsiteY1" fmla="*/ 10760 h 6307982"/>
              <a:gd name="connsiteX2" fmla="*/ 90600 w 12376494"/>
              <a:gd name="connsiteY2" fmla="*/ 15958 h 6307982"/>
              <a:gd name="connsiteX3" fmla="*/ 90599 w 12376494"/>
              <a:gd name="connsiteY3" fmla="*/ 792072 h 6307982"/>
              <a:gd name="connsiteX4" fmla="*/ 71443 w 12376494"/>
              <a:gd name="connsiteY4" fmla="*/ 1316890 h 6307982"/>
              <a:gd name="connsiteX5" fmla="*/ 60826 w 12376494"/>
              <a:gd name="connsiteY5" fmla="*/ 4542095 h 6307982"/>
              <a:gd name="connsiteX6" fmla="*/ 144079 w 12376494"/>
              <a:gd name="connsiteY6" fmla="*/ 5888744 h 6307982"/>
              <a:gd name="connsiteX7" fmla="*/ 1811499 w 12376494"/>
              <a:gd name="connsiteY7" fmla="*/ 5860679 h 6307982"/>
              <a:gd name="connsiteX8" fmla="*/ 3569467 w 12376494"/>
              <a:gd name="connsiteY8" fmla="*/ 5871365 h 6307982"/>
              <a:gd name="connsiteX9" fmla="*/ 5960686 w 12376494"/>
              <a:gd name="connsiteY9" fmla="*/ 6307982 h 6307982"/>
              <a:gd name="connsiteX10" fmla="*/ 6204288 w 12376494"/>
              <a:gd name="connsiteY10" fmla="*/ 5855596 h 6307982"/>
              <a:gd name="connsiteX11" fmla="*/ 9331480 w 12376494"/>
              <a:gd name="connsiteY11" fmla="*/ 5858811 h 6307982"/>
              <a:gd name="connsiteX12" fmla="*/ 10240382 w 12376494"/>
              <a:gd name="connsiteY12" fmla="*/ 5861686 h 6307982"/>
              <a:gd name="connsiteX13" fmla="*/ 11160321 w 12376494"/>
              <a:gd name="connsiteY13" fmla="*/ 5869553 h 6307982"/>
              <a:gd name="connsiteX14" fmla="*/ 12318404 w 12376494"/>
              <a:gd name="connsiteY14" fmla="*/ 5868507 h 6307982"/>
              <a:gd name="connsiteX15" fmla="*/ 12344048 w 12376494"/>
              <a:gd name="connsiteY15" fmla="*/ 2579572 h 6307982"/>
              <a:gd name="connsiteX16" fmla="*/ 12334699 w 12376494"/>
              <a:gd name="connsiteY16" fmla="*/ 123500 h 6307982"/>
              <a:gd name="connsiteX17" fmla="*/ 11878870 w 12376494"/>
              <a:gd name="connsiteY17" fmla="*/ 76222 h 6307982"/>
              <a:gd name="connsiteX18" fmla="*/ 10349912 w 12376494"/>
              <a:gd name="connsiteY18" fmla="*/ 69666 h 6307982"/>
              <a:gd name="connsiteX19" fmla="*/ 7832972 w 12376494"/>
              <a:gd name="connsiteY19" fmla="*/ 23097 h 6307982"/>
              <a:gd name="connsiteX20" fmla="*/ 2315832 w 12376494"/>
              <a:gd name="connsiteY20" fmla="*/ 0 h 6307982"/>
              <a:gd name="connsiteX0" fmla="*/ 2315832 w 12376494"/>
              <a:gd name="connsiteY0" fmla="*/ 0 h 6226946"/>
              <a:gd name="connsiteX1" fmla="*/ 870249 w 12376494"/>
              <a:gd name="connsiteY1" fmla="*/ 10760 h 6226946"/>
              <a:gd name="connsiteX2" fmla="*/ 90600 w 12376494"/>
              <a:gd name="connsiteY2" fmla="*/ 15958 h 6226946"/>
              <a:gd name="connsiteX3" fmla="*/ 90599 w 12376494"/>
              <a:gd name="connsiteY3" fmla="*/ 792072 h 6226946"/>
              <a:gd name="connsiteX4" fmla="*/ 71443 w 12376494"/>
              <a:gd name="connsiteY4" fmla="*/ 1316890 h 6226946"/>
              <a:gd name="connsiteX5" fmla="*/ 60826 w 12376494"/>
              <a:gd name="connsiteY5" fmla="*/ 4542095 h 6226946"/>
              <a:gd name="connsiteX6" fmla="*/ 144079 w 12376494"/>
              <a:gd name="connsiteY6" fmla="*/ 5888744 h 6226946"/>
              <a:gd name="connsiteX7" fmla="*/ 1811499 w 12376494"/>
              <a:gd name="connsiteY7" fmla="*/ 5860679 h 6226946"/>
              <a:gd name="connsiteX8" fmla="*/ 3569467 w 12376494"/>
              <a:gd name="connsiteY8" fmla="*/ 5871365 h 6226946"/>
              <a:gd name="connsiteX9" fmla="*/ 4400036 w 12376494"/>
              <a:gd name="connsiteY9" fmla="*/ 6226946 h 6226946"/>
              <a:gd name="connsiteX10" fmla="*/ 6204288 w 12376494"/>
              <a:gd name="connsiteY10" fmla="*/ 5855596 h 6226946"/>
              <a:gd name="connsiteX11" fmla="*/ 9331480 w 12376494"/>
              <a:gd name="connsiteY11" fmla="*/ 5858811 h 6226946"/>
              <a:gd name="connsiteX12" fmla="*/ 10240382 w 12376494"/>
              <a:gd name="connsiteY12" fmla="*/ 5861686 h 6226946"/>
              <a:gd name="connsiteX13" fmla="*/ 11160321 w 12376494"/>
              <a:gd name="connsiteY13" fmla="*/ 5869553 h 6226946"/>
              <a:gd name="connsiteX14" fmla="*/ 12318404 w 12376494"/>
              <a:gd name="connsiteY14" fmla="*/ 5868507 h 6226946"/>
              <a:gd name="connsiteX15" fmla="*/ 12344048 w 12376494"/>
              <a:gd name="connsiteY15" fmla="*/ 2579572 h 6226946"/>
              <a:gd name="connsiteX16" fmla="*/ 12334699 w 12376494"/>
              <a:gd name="connsiteY16" fmla="*/ 123500 h 6226946"/>
              <a:gd name="connsiteX17" fmla="*/ 11878870 w 12376494"/>
              <a:gd name="connsiteY17" fmla="*/ 76222 h 6226946"/>
              <a:gd name="connsiteX18" fmla="*/ 10349912 w 12376494"/>
              <a:gd name="connsiteY18" fmla="*/ 69666 h 6226946"/>
              <a:gd name="connsiteX19" fmla="*/ 7832972 w 12376494"/>
              <a:gd name="connsiteY19" fmla="*/ 23097 h 6226946"/>
              <a:gd name="connsiteX20" fmla="*/ 2315832 w 12376494"/>
              <a:gd name="connsiteY20" fmla="*/ 0 h 6226946"/>
              <a:gd name="connsiteX0" fmla="*/ 2315832 w 12376494"/>
              <a:gd name="connsiteY0" fmla="*/ 0 h 6226946"/>
              <a:gd name="connsiteX1" fmla="*/ 870249 w 12376494"/>
              <a:gd name="connsiteY1" fmla="*/ 10760 h 6226946"/>
              <a:gd name="connsiteX2" fmla="*/ 90600 w 12376494"/>
              <a:gd name="connsiteY2" fmla="*/ 15958 h 6226946"/>
              <a:gd name="connsiteX3" fmla="*/ 90599 w 12376494"/>
              <a:gd name="connsiteY3" fmla="*/ 792072 h 6226946"/>
              <a:gd name="connsiteX4" fmla="*/ 71443 w 12376494"/>
              <a:gd name="connsiteY4" fmla="*/ 1316890 h 6226946"/>
              <a:gd name="connsiteX5" fmla="*/ 60826 w 12376494"/>
              <a:gd name="connsiteY5" fmla="*/ 4542095 h 6226946"/>
              <a:gd name="connsiteX6" fmla="*/ 144079 w 12376494"/>
              <a:gd name="connsiteY6" fmla="*/ 5888744 h 6226946"/>
              <a:gd name="connsiteX7" fmla="*/ 1811499 w 12376494"/>
              <a:gd name="connsiteY7" fmla="*/ 5860679 h 6226946"/>
              <a:gd name="connsiteX8" fmla="*/ 3569467 w 12376494"/>
              <a:gd name="connsiteY8" fmla="*/ 5871365 h 6226946"/>
              <a:gd name="connsiteX9" fmla="*/ 4400036 w 12376494"/>
              <a:gd name="connsiteY9" fmla="*/ 6226946 h 6226946"/>
              <a:gd name="connsiteX10" fmla="*/ 4412432 w 12376494"/>
              <a:gd name="connsiteY10" fmla="*/ 5855596 h 6226946"/>
              <a:gd name="connsiteX11" fmla="*/ 9331480 w 12376494"/>
              <a:gd name="connsiteY11" fmla="*/ 5858811 h 6226946"/>
              <a:gd name="connsiteX12" fmla="*/ 10240382 w 12376494"/>
              <a:gd name="connsiteY12" fmla="*/ 5861686 h 6226946"/>
              <a:gd name="connsiteX13" fmla="*/ 11160321 w 12376494"/>
              <a:gd name="connsiteY13" fmla="*/ 5869553 h 6226946"/>
              <a:gd name="connsiteX14" fmla="*/ 12318404 w 12376494"/>
              <a:gd name="connsiteY14" fmla="*/ 5868507 h 6226946"/>
              <a:gd name="connsiteX15" fmla="*/ 12344048 w 12376494"/>
              <a:gd name="connsiteY15" fmla="*/ 2579572 h 6226946"/>
              <a:gd name="connsiteX16" fmla="*/ 12334699 w 12376494"/>
              <a:gd name="connsiteY16" fmla="*/ 123500 h 6226946"/>
              <a:gd name="connsiteX17" fmla="*/ 11878870 w 12376494"/>
              <a:gd name="connsiteY17" fmla="*/ 76222 h 6226946"/>
              <a:gd name="connsiteX18" fmla="*/ 10349912 w 12376494"/>
              <a:gd name="connsiteY18" fmla="*/ 69666 h 6226946"/>
              <a:gd name="connsiteX19" fmla="*/ 7832972 w 12376494"/>
              <a:gd name="connsiteY19" fmla="*/ 23097 h 6226946"/>
              <a:gd name="connsiteX20" fmla="*/ 2315832 w 12376494"/>
              <a:gd name="connsiteY20" fmla="*/ 0 h 6226946"/>
              <a:gd name="connsiteX0" fmla="*/ 2315832 w 12376494"/>
              <a:gd name="connsiteY0" fmla="*/ 0 h 6210739"/>
              <a:gd name="connsiteX1" fmla="*/ 870249 w 12376494"/>
              <a:gd name="connsiteY1" fmla="*/ 10760 h 6210739"/>
              <a:gd name="connsiteX2" fmla="*/ 90600 w 12376494"/>
              <a:gd name="connsiteY2" fmla="*/ 15958 h 6210739"/>
              <a:gd name="connsiteX3" fmla="*/ 90599 w 12376494"/>
              <a:gd name="connsiteY3" fmla="*/ 792072 h 6210739"/>
              <a:gd name="connsiteX4" fmla="*/ 71443 w 12376494"/>
              <a:gd name="connsiteY4" fmla="*/ 1316890 h 6210739"/>
              <a:gd name="connsiteX5" fmla="*/ 60826 w 12376494"/>
              <a:gd name="connsiteY5" fmla="*/ 4542095 h 6210739"/>
              <a:gd name="connsiteX6" fmla="*/ 144079 w 12376494"/>
              <a:gd name="connsiteY6" fmla="*/ 5888744 h 6210739"/>
              <a:gd name="connsiteX7" fmla="*/ 1811499 w 12376494"/>
              <a:gd name="connsiteY7" fmla="*/ 5860679 h 6210739"/>
              <a:gd name="connsiteX8" fmla="*/ 3569467 w 12376494"/>
              <a:gd name="connsiteY8" fmla="*/ 5871365 h 6210739"/>
              <a:gd name="connsiteX9" fmla="*/ 4053225 w 12376494"/>
              <a:gd name="connsiteY9" fmla="*/ 6210739 h 6210739"/>
              <a:gd name="connsiteX10" fmla="*/ 4412432 w 12376494"/>
              <a:gd name="connsiteY10" fmla="*/ 5855596 h 6210739"/>
              <a:gd name="connsiteX11" fmla="*/ 9331480 w 12376494"/>
              <a:gd name="connsiteY11" fmla="*/ 5858811 h 6210739"/>
              <a:gd name="connsiteX12" fmla="*/ 10240382 w 12376494"/>
              <a:gd name="connsiteY12" fmla="*/ 5861686 h 6210739"/>
              <a:gd name="connsiteX13" fmla="*/ 11160321 w 12376494"/>
              <a:gd name="connsiteY13" fmla="*/ 5869553 h 6210739"/>
              <a:gd name="connsiteX14" fmla="*/ 12318404 w 12376494"/>
              <a:gd name="connsiteY14" fmla="*/ 5868507 h 6210739"/>
              <a:gd name="connsiteX15" fmla="*/ 12344048 w 12376494"/>
              <a:gd name="connsiteY15" fmla="*/ 2579572 h 6210739"/>
              <a:gd name="connsiteX16" fmla="*/ 12334699 w 12376494"/>
              <a:gd name="connsiteY16" fmla="*/ 123500 h 6210739"/>
              <a:gd name="connsiteX17" fmla="*/ 11878870 w 12376494"/>
              <a:gd name="connsiteY17" fmla="*/ 76222 h 6210739"/>
              <a:gd name="connsiteX18" fmla="*/ 10349912 w 12376494"/>
              <a:gd name="connsiteY18" fmla="*/ 69666 h 6210739"/>
              <a:gd name="connsiteX19" fmla="*/ 7832972 w 12376494"/>
              <a:gd name="connsiteY19" fmla="*/ 23097 h 6210739"/>
              <a:gd name="connsiteX20" fmla="*/ 2315832 w 12376494"/>
              <a:gd name="connsiteY20" fmla="*/ 0 h 6210739"/>
              <a:gd name="connsiteX0" fmla="*/ 2278199 w 12338861"/>
              <a:gd name="connsiteY0" fmla="*/ 0 h 6210739"/>
              <a:gd name="connsiteX1" fmla="*/ 832616 w 12338861"/>
              <a:gd name="connsiteY1" fmla="*/ 10760 h 6210739"/>
              <a:gd name="connsiteX2" fmla="*/ 52967 w 12338861"/>
              <a:gd name="connsiteY2" fmla="*/ 15958 h 6210739"/>
              <a:gd name="connsiteX3" fmla="*/ 52966 w 12338861"/>
              <a:gd name="connsiteY3" fmla="*/ 792072 h 6210739"/>
              <a:gd name="connsiteX4" fmla="*/ 33810 w 12338861"/>
              <a:gd name="connsiteY4" fmla="*/ 1316890 h 6210739"/>
              <a:gd name="connsiteX5" fmla="*/ 23193 w 12338861"/>
              <a:gd name="connsiteY5" fmla="*/ 4542095 h 6210739"/>
              <a:gd name="connsiteX6" fmla="*/ 106446 w 12338861"/>
              <a:gd name="connsiteY6" fmla="*/ 5888744 h 6210739"/>
              <a:gd name="connsiteX7" fmla="*/ 1253649 w 12338861"/>
              <a:gd name="connsiteY7" fmla="*/ 5860679 h 6210739"/>
              <a:gd name="connsiteX8" fmla="*/ 3531834 w 12338861"/>
              <a:gd name="connsiteY8" fmla="*/ 5871365 h 6210739"/>
              <a:gd name="connsiteX9" fmla="*/ 4015592 w 12338861"/>
              <a:gd name="connsiteY9" fmla="*/ 6210739 h 6210739"/>
              <a:gd name="connsiteX10" fmla="*/ 4374799 w 12338861"/>
              <a:gd name="connsiteY10" fmla="*/ 5855596 h 6210739"/>
              <a:gd name="connsiteX11" fmla="*/ 9293847 w 12338861"/>
              <a:gd name="connsiteY11" fmla="*/ 5858811 h 6210739"/>
              <a:gd name="connsiteX12" fmla="*/ 10202749 w 12338861"/>
              <a:gd name="connsiteY12" fmla="*/ 5861686 h 6210739"/>
              <a:gd name="connsiteX13" fmla="*/ 11122688 w 12338861"/>
              <a:gd name="connsiteY13" fmla="*/ 5869553 h 6210739"/>
              <a:gd name="connsiteX14" fmla="*/ 12280771 w 12338861"/>
              <a:gd name="connsiteY14" fmla="*/ 5868507 h 6210739"/>
              <a:gd name="connsiteX15" fmla="*/ 12306415 w 12338861"/>
              <a:gd name="connsiteY15" fmla="*/ 2579572 h 6210739"/>
              <a:gd name="connsiteX16" fmla="*/ 12297066 w 12338861"/>
              <a:gd name="connsiteY16" fmla="*/ 123500 h 6210739"/>
              <a:gd name="connsiteX17" fmla="*/ 11841237 w 12338861"/>
              <a:gd name="connsiteY17" fmla="*/ 76222 h 6210739"/>
              <a:gd name="connsiteX18" fmla="*/ 10312279 w 12338861"/>
              <a:gd name="connsiteY18" fmla="*/ 69666 h 6210739"/>
              <a:gd name="connsiteX19" fmla="*/ 7795339 w 12338861"/>
              <a:gd name="connsiteY19" fmla="*/ 23097 h 6210739"/>
              <a:gd name="connsiteX20" fmla="*/ 2278199 w 12338861"/>
              <a:gd name="connsiteY20" fmla="*/ 0 h 6210739"/>
              <a:gd name="connsiteX0" fmla="*/ 2278199 w 12338861"/>
              <a:gd name="connsiteY0" fmla="*/ 0 h 6210739"/>
              <a:gd name="connsiteX1" fmla="*/ 832616 w 12338861"/>
              <a:gd name="connsiteY1" fmla="*/ 10760 h 6210739"/>
              <a:gd name="connsiteX2" fmla="*/ 52967 w 12338861"/>
              <a:gd name="connsiteY2" fmla="*/ 15958 h 6210739"/>
              <a:gd name="connsiteX3" fmla="*/ 52966 w 12338861"/>
              <a:gd name="connsiteY3" fmla="*/ 792072 h 6210739"/>
              <a:gd name="connsiteX4" fmla="*/ 33810 w 12338861"/>
              <a:gd name="connsiteY4" fmla="*/ 1316890 h 6210739"/>
              <a:gd name="connsiteX5" fmla="*/ 23193 w 12338861"/>
              <a:gd name="connsiteY5" fmla="*/ 4542095 h 6210739"/>
              <a:gd name="connsiteX6" fmla="*/ 106446 w 12338861"/>
              <a:gd name="connsiteY6" fmla="*/ 5888744 h 6210739"/>
              <a:gd name="connsiteX7" fmla="*/ 1253649 w 12338861"/>
              <a:gd name="connsiteY7" fmla="*/ 5860679 h 6210739"/>
              <a:gd name="connsiteX8" fmla="*/ 2867119 w 12338861"/>
              <a:gd name="connsiteY8" fmla="*/ 5855158 h 6210739"/>
              <a:gd name="connsiteX9" fmla="*/ 4015592 w 12338861"/>
              <a:gd name="connsiteY9" fmla="*/ 6210739 h 6210739"/>
              <a:gd name="connsiteX10" fmla="*/ 4374799 w 12338861"/>
              <a:gd name="connsiteY10" fmla="*/ 5855596 h 6210739"/>
              <a:gd name="connsiteX11" fmla="*/ 9293847 w 12338861"/>
              <a:gd name="connsiteY11" fmla="*/ 5858811 h 6210739"/>
              <a:gd name="connsiteX12" fmla="*/ 10202749 w 12338861"/>
              <a:gd name="connsiteY12" fmla="*/ 5861686 h 6210739"/>
              <a:gd name="connsiteX13" fmla="*/ 11122688 w 12338861"/>
              <a:gd name="connsiteY13" fmla="*/ 5869553 h 6210739"/>
              <a:gd name="connsiteX14" fmla="*/ 12280771 w 12338861"/>
              <a:gd name="connsiteY14" fmla="*/ 5868507 h 6210739"/>
              <a:gd name="connsiteX15" fmla="*/ 12306415 w 12338861"/>
              <a:gd name="connsiteY15" fmla="*/ 2579572 h 6210739"/>
              <a:gd name="connsiteX16" fmla="*/ 12297066 w 12338861"/>
              <a:gd name="connsiteY16" fmla="*/ 123500 h 6210739"/>
              <a:gd name="connsiteX17" fmla="*/ 11841237 w 12338861"/>
              <a:gd name="connsiteY17" fmla="*/ 76222 h 6210739"/>
              <a:gd name="connsiteX18" fmla="*/ 10312279 w 12338861"/>
              <a:gd name="connsiteY18" fmla="*/ 69666 h 6210739"/>
              <a:gd name="connsiteX19" fmla="*/ 7795339 w 12338861"/>
              <a:gd name="connsiteY19" fmla="*/ 23097 h 6210739"/>
              <a:gd name="connsiteX20" fmla="*/ 2278199 w 12338861"/>
              <a:gd name="connsiteY20" fmla="*/ 0 h 6210739"/>
              <a:gd name="connsiteX0" fmla="*/ 2278199 w 12338861"/>
              <a:gd name="connsiteY0" fmla="*/ 0 h 6178324"/>
              <a:gd name="connsiteX1" fmla="*/ 832616 w 12338861"/>
              <a:gd name="connsiteY1" fmla="*/ 10760 h 6178324"/>
              <a:gd name="connsiteX2" fmla="*/ 52967 w 12338861"/>
              <a:gd name="connsiteY2" fmla="*/ 15958 h 6178324"/>
              <a:gd name="connsiteX3" fmla="*/ 52966 w 12338861"/>
              <a:gd name="connsiteY3" fmla="*/ 792072 h 6178324"/>
              <a:gd name="connsiteX4" fmla="*/ 33810 w 12338861"/>
              <a:gd name="connsiteY4" fmla="*/ 1316890 h 6178324"/>
              <a:gd name="connsiteX5" fmla="*/ 23193 w 12338861"/>
              <a:gd name="connsiteY5" fmla="*/ 4542095 h 6178324"/>
              <a:gd name="connsiteX6" fmla="*/ 106446 w 12338861"/>
              <a:gd name="connsiteY6" fmla="*/ 5888744 h 6178324"/>
              <a:gd name="connsiteX7" fmla="*/ 1253649 w 12338861"/>
              <a:gd name="connsiteY7" fmla="*/ 5860679 h 6178324"/>
              <a:gd name="connsiteX8" fmla="*/ 2867119 w 12338861"/>
              <a:gd name="connsiteY8" fmla="*/ 5855158 h 6178324"/>
              <a:gd name="connsiteX9" fmla="*/ 3350877 w 12338861"/>
              <a:gd name="connsiteY9" fmla="*/ 6178324 h 6178324"/>
              <a:gd name="connsiteX10" fmla="*/ 4374799 w 12338861"/>
              <a:gd name="connsiteY10" fmla="*/ 5855596 h 6178324"/>
              <a:gd name="connsiteX11" fmla="*/ 9293847 w 12338861"/>
              <a:gd name="connsiteY11" fmla="*/ 5858811 h 6178324"/>
              <a:gd name="connsiteX12" fmla="*/ 10202749 w 12338861"/>
              <a:gd name="connsiteY12" fmla="*/ 5861686 h 6178324"/>
              <a:gd name="connsiteX13" fmla="*/ 11122688 w 12338861"/>
              <a:gd name="connsiteY13" fmla="*/ 5869553 h 6178324"/>
              <a:gd name="connsiteX14" fmla="*/ 12280771 w 12338861"/>
              <a:gd name="connsiteY14" fmla="*/ 5868507 h 6178324"/>
              <a:gd name="connsiteX15" fmla="*/ 12306415 w 12338861"/>
              <a:gd name="connsiteY15" fmla="*/ 2579572 h 6178324"/>
              <a:gd name="connsiteX16" fmla="*/ 12297066 w 12338861"/>
              <a:gd name="connsiteY16" fmla="*/ 123500 h 6178324"/>
              <a:gd name="connsiteX17" fmla="*/ 11841237 w 12338861"/>
              <a:gd name="connsiteY17" fmla="*/ 76222 h 6178324"/>
              <a:gd name="connsiteX18" fmla="*/ 10312279 w 12338861"/>
              <a:gd name="connsiteY18" fmla="*/ 69666 h 6178324"/>
              <a:gd name="connsiteX19" fmla="*/ 7795339 w 12338861"/>
              <a:gd name="connsiteY19" fmla="*/ 23097 h 6178324"/>
              <a:gd name="connsiteX20" fmla="*/ 2278199 w 12338861"/>
              <a:gd name="connsiteY20" fmla="*/ 0 h 6178324"/>
              <a:gd name="connsiteX0" fmla="*/ 2278199 w 12338861"/>
              <a:gd name="connsiteY0" fmla="*/ 0 h 6178324"/>
              <a:gd name="connsiteX1" fmla="*/ 832616 w 12338861"/>
              <a:gd name="connsiteY1" fmla="*/ 10760 h 6178324"/>
              <a:gd name="connsiteX2" fmla="*/ 52967 w 12338861"/>
              <a:gd name="connsiteY2" fmla="*/ 15958 h 6178324"/>
              <a:gd name="connsiteX3" fmla="*/ 52966 w 12338861"/>
              <a:gd name="connsiteY3" fmla="*/ 792072 h 6178324"/>
              <a:gd name="connsiteX4" fmla="*/ 33810 w 12338861"/>
              <a:gd name="connsiteY4" fmla="*/ 1316890 h 6178324"/>
              <a:gd name="connsiteX5" fmla="*/ 23193 w 12338861"/>
              <a:gd name="connsiteY5" fmla="*/ 4542095 h 6178324"/>
              <a:gd name="connsiteX6" fmla="*/ 106446 w 12338861"/>
              <a:gd name="connsiteY6" fmla="*/ 5888744 h 6178324"/>
              <a:gd name="connsiteX7" fmla="*/ 1253649 w 12338861"/>
              <a:gd name="connsiteY7" fmla="*/ 5860679 h 6178324"/>
              <a:gd name="connsiteX8" fmla="*/ 2867119 w 12338861"/>
              <a:gd name="connsiteY8" fmla="*/ 5855158 h 6178324"/>
              <a:gd name="connsiteX9" fmla="*/ 3350877 w 12338861"/>
              <a:gd name="connsiteY9" fmla="*/ 6178324 h 6178324"/>
              <a:gd name="connsiteX10" fmla="*/ 3594480 w 12338861"/>
              <a:gd name="connsiteY10" fmla="*/ 5823181 h 6178324"/>
              <a:gd name="connsiteX11" fmla="*/ 9293847 w 12338861"/>
              <a:gd name="connsiteY11" fmla="*/ 5858811 h 6178324"/>
              <a:gd name="connsiteX12" fmla="*/ 10202749 w 12338861"/>
              <a:gd name="connsiteY12" fmla="*/ 5861686 h 6178324"/>
              <a:gd name="connsiteX13" fmla="*/ 11122688 w 12338861"/>
              <a:gd name="connsiteY13" fmla="*/ 5869553 h 6178324"/>
              <a:gd name="connsiteX14" fmla="*/ 12280771 w 12338861"/>
              <a:gd name="connsiteY14" fmla="*/ 5868507 h 6178324"/>
              <a:gd name="connsiteX15" fmla="*/ 12306415 w 12338861"/>
              <a:gd name="connsiteY15" fmla="*/ 2579572 h 6178324"/>
              <a:gd name="connsiteX16" fmla="*/ 12297066 w 12338861"/>
              <a:gd name="connsiteY16" fmla="*/ 123500 h 6178324"/>
              <a:gd name="connsiteX17" fmla="*/ 11841237 w 12338861"/>
              <a:gd name="connsiteY17" fmla="*/ 76222 h 6178324"/>
              <a:gd name="connsiteX18" fmla="*/ 10312279 w 12338861"/>
              <a:gd name="connsiteY18" fmla="*/ 69666 h 6178324"/>
              <a:gd name="connsiteX19" fmla="*/ 7795339 w 12338861"/>
              <a:gd name="connsiteY19" fmla="*/ 23097 h 6178324"/>
              <a:gd name="connsiteX20" fmla="*/ 2278199 w 12338861"/>
              <a:gd name="connsiteY20" fmla="*/ 0 h 6178324"/>
              <a:gd name="connsiteX0" fmla="*/ 2278199 w 12338861"/>
              <a:gd name="connsiteY0" fmla="*/ 0 h 6178324"/>
              <a:gd name="connsiteX1" fmla="*/ 832616 w 12338861"/>
              <a:gd name="connsiteY1" fmla="*/ 10760 h 6178324"/>
              <a:gd name="connsiteX2" fmla="*/ 52967 w 12338861"/>
              <a:gd name="connsiteY2" fmla="*/ 15958 h 6178324"/>
              <a:gd name="connsiteX3" fmla="*/ 52966 w 12338861"/>
              <a:gd name="connsiteY3" fmla="*/ 792072 h 6178324"/>
              <a:gd name="connsiteX4" fmla="*/ 33810 w 12338861"/>
              <a:gd name="connsiteY4" fmla="*/ 1316890 h 6178324"/>
              <a:gd name="connsiteX5" fmla="*/ 23193 w 12338861"/>
              <a:gd name="connsiteY5" fmla="*/ 4542095 h 6178324"/>
              <a:gd name="connsiteX6" fmla="*/ 106446 w 12338861"/>
              <a:gd name="connsiteY6" fmla="*/ 5888744 h 6178324"/>
              <a:gd name="connsiteX7" fmla="*/ 1253649 w 12338861"/>
              <a:gd name="connsiteY7" fmla="*/ 5860679 h 6178324"/>
              <a:gd name="connsiteX8" fmla="*/ 2867119 w 12338861"/>
              <a:gd name="connsiteY8" fmla="*/ 5855158 h 6178324"/>
              <a:gd name="connsiteX9" fmla="*/ 3350877 w 12338861"/>
              <a:gd name="connsiteY9" fmla="*/ 6178324 h 6178324"/>
              <a:gd name="connsiteX10" fmla="*/ 3594480 w 12338861"/>
              <a:gd name="connsiteY10" fmla="*/ 5823181 h 6178324"/>
              <a:gd name="connsiteX11" fmla="*/ 7964411 w 12338861"/>
              <a:gd name="connsiteY11" fmla="*/ 5858811 h 6178324"/>
              <a:gd name="connsiteX12" fmla="*/ 10202749 w 12338861"/>
              <a:gd name="connsiteY12" fmla="*/ 5861686 h 6178324"/>
              <a:gd name="connsiteX13" fmla="*/ 11122688 w 12338861"/>
              <a:gd name="connsiteY13" fmla="*/ 5869553 h 6178324"/>
              <a:gd name="connsiteX14" fmla="*/ 12280771 w 12338861"/>
              <a:gd name="connsiteY14" fmla="*/ 5868507 h 6178324"/>
              <a:gd name="connsiteX15" fmla="*/ 12306415 w 12338861"/>
              <a:gd name="connsiteY15" fmla="*/ 2579572 h 6178324"/>
              <a:gd name="connsiteX16" fmla="*/ 12297066 w 12338861"/>
              <a:gd name="connsiteY16" fmla="*/ 123500 h 6178324"/>
              <a:gd name="connsiteX17" fmla="*/ 11841237 w 12338861"/>
              <a:gd name="connsiteY17" fmla="*/ 76222 h 6178324"/>
              <a:gd name="connsiteX18" fmla="*/ 10312279 w 12338861"/>
              <a:gd name="connsiteY18" fmla="*/ 69666 h 6178324"/>
              <a:gd name="connsiteX19" fmla="*/ 7795339 w 12338861"/>
              <a:gd name="connsiteY19" fmla="*/ 23097 h 6178324"/>
              <a:gd name="connsiteX20" fmla="*/ 2278199 w 12338861"/>
              <a:gd name="connsiteY20" fmla="*/ 0 h 6178324"/>
              <a:gd name="connsiteX0" fmla="*/ 2278199 w 12338861"/>
              <a:gd name="connsiteY0" fmla="*/ 0 h 6178324"/>
              <a:gd name="connsiteX1" fmla="*/ 832616 w 12338861"/>
              <a:gd name="connsiteY1" fmla="*/ 10760 h 6178324"/>
              <a:gd name="connsiteX2" fmla="*/ 52967 w 12338861"/>
              <a:gd name="connsiteY2" fmla="*/ 15958 h 6178324"/>
              <a:gd name="connsiteX3" fmla="*/ 52966 w 12338861"/>
              <a:gd name="connsiteY3" fmla="*/ 792072 h 6178324"/>
              <a:gd name="connsiteX4" fmla="*/ 33810 w 12338861"/>
              <a:gd name="connsiteY4" fmla="*/ 1316890 h 6178324"/>
              <a:gd name="connsiteX5" fmla="*/ 23193 w 12338861"/>
              <a:gd name="connsiteY5" fmla="*/ 4542095 h 6178324"/>
              <a:gd name="connsiteX6" fmla="*/ 106446 w 12338861"/>
              <a:gd name="connsiteY6" fmla="*/ 5888744 h 6178324"/>
              <a:gd name="connsiteX7" fmla="*/ 1253649 w 12338861"/>
              <a:gd name="connsiteY7" fmla="*/ 5860679 h 6178324"/>
              <a:gd name="connsiteX8" fmla="*/ 2867119 w 12338861"/>
              <a:gd name="connsiteY8" fmla="*/ 5855158 h 6178324"/>
              <a:gd name="connsiteX9" fmla="*/ 3350877 w 12338861"/>
              <a:gd name="connsiteY9" fmla="*/ 6178324 h 6178324"/>
              <a:gd name="connsiteX10" fmla="*/ 3594480 w 12338861"/>
              <a:gd name="connsiteY10" fmla="*/ 5823181 h 6178324"/>
              <a:gd name="connsiteX11" fmla="*/ 7964411 w 12338861"/>
              <a:gd name="connsiteY11" fmla="*/ 5858811 h 6178324"/>
              <a:gd name="connsiteX12" fmla="*/ 11122688 w 12338861"/>
              <a:gd name="connsiteY12" fmla="*/ 5869553 h 6178324"/>
              <a:gd name="connsiteX13" fmla="*/ 12280771 w 12338861"/>
              <a:gd name="connsiteY13" fmla="*/ 5868507 h 6178324"/>
              <a:gd name="connsiteX14" fmla="*/ 12306415 w 12338861"/>
              <a:gd name="connsiteY14" fmla="*/ 2579572 h 6178324"/>
              <a:gd name="connsiteX15" fmla="*/ 12297066 w 12338861"/>
              <a:gd name="connsiteY15" fmla="*/ 123500 h 6178324"/>
              <a:gd name="connsiteX16" fmla="*/ 11841237 w 12338861"/>
              <a:gd name="connsiteY16" fmla="*/ 76222 h 6178324"/>
              <a:gd name="connsiteX17" fmla="*/ 10312279 w 12338861"/>
              <a:gd name="connsiteY17" fmla="*/ 69666 h 6178324"/>
              <a:gd name="connsiteX18" fmla="*/ 7795339 w 12338861"/>
              <a:gd name="connsiteY18" fmla="*/ 23097 h 6178324"/>
              <a:gd name="connsiteX19" fmla="*/ 2278199 w 12338861"/>
              <a:gd name="connsiteY19" fmla="*/ 0 h 6178324"/>
              <a:gd name="connsiteX0" fmla="*/ 2278199 w 12338861"/>
              <a:gd name="connsiteY0" fmla="*/ 0 h 6220585"/>
              <a:gd name="connsiteX1" fmla="*/ 832616 w 12338861"/>
              <a:gd name="connsiteY1" fmla="*/ 10760 h 6220585"/>
              <a:gd name="connsiteX2" fmla="*/ 52967 w 12338861"/>
              <a:gd name="connsiteY2" fmla="*/ 15958 h 6220585"/>
              <a:gd name="connsiteX3" fmla="*/ 52966 w 12338861"/>
              <a:gd name="connsiteY3" fmla="*/ 792072 h 6220585"/>
              <a:gd name="connsiteX4" fmla="*/ 33810 w 12338861"/>
              <a:gd name="connsiteY4" fmla="*/ 1316890 h 6220585"/>
              <a:gd name="connsiteX5" fmla="*/ 23193 w 12338861"/>
              <a:gd name="connsiteY5" fmla="*/ 4542095 h 6220585"/>
              <a:gd name="connsiteX6" fmla="*/ 106446 w 12338861"/>
              <a:gd name="connsiteY6" fmla="*/ 5888744 h 6220585"/>
              <a:gd name="connsiteX7" fmla="*/ 1253649 w 12338861"/>
              <a:gd name="connsiteY7" fmla="*/ 5860679 h 6220585"/>
              <a:gd name="connsiteX8" fmla="*/ 2867119 w 12338861"/>
              <a:gd name="connsiteY8" fmla="*/ 5855158 h 6220585"/>
              <a:gd name="connsiteX9" fmla="*/ 3350884 w 12338861"/>
              <a:gd name="connsiteY9" fmla="*/ 6220586 h 6220585"/>
              <a:gd name="connsiteX10" fmla="*/ 3594480 w 12338861"/>
              <a:gd name="connsiteY10" fmla="*/ 5823181 h 6220585"/>
              <a:gd name="connsiteX11" fmla="*/ 7964411 w 12338861"/>
              <a:gd name="connsiteY11" fmla="*/ 5858811 h 6220585"/>
              <a:gd name="connsiteX12" fmla="*/ 11122688 w 12338861"/>
              <a:gd name="connsiteY12" fmla="*/ 5869553 h 6220585"/>
              <a:gd name="connsiteX13" fmla="*/ 12280771 w 12338861"/>
              <a:gd name="connsiteY13" fmla="*/ 5868507 h 6220585"/>
              <a:gd name="connsiteX14" fmla="*/ 12306415 w 12338861"/>
              <a:gd name="connsiteY14" fmla="*/ 2579572 h 6220585"/>
              <a:gd name="connsiteX15" fmla="*/ 12297066 w 12338861"/>
              <a:gd name="connsiteY15" fmla="*/ 123500 h 6220585"/>
              <a:gd name="connsiteX16" fmla="*/ 11841237 w 12338861"/>
              <a:gd name="connsiteY16" fmla="*/ 76222 h 6220585"/>
              <a:gd name="connsiteX17" fmla="*/ 10312279 w 12338861"/>
              <a:gd name="connsiteY17" fmla="*/ 69666 h 6220585"/>
              <a:gd name="connsiteX18" fmla="*/ 7795339 w 12338861"/>
              <a:gd name="connsiteY18" fmla="*/ 23097 h 6220585"/>
              <a:gd name="connsiteX19" fmla="*/ 2278199 w 12338861"/>
              <a:gd name="connsiteY19" fmla="*/ 0 h 6220585"/>
              <a:gd name="connsiteX0" fmla="*/ 2278199 w 12338861"/>
              <a:gd name="connsiteY0" fmla="*/ 0 h 6220586"/>
              <a:gd name="connsiteX1" fmla="*/ 832616 w 12338861"/>
              <a:gd name="connsiteY1" fmla="*/ 10760 h 6220586"/>
              <a:gd name="connsiteX2" fmla="*/ 52967 w 12338861"/>
              <a:gd name="connsiteY2" fmla="*/ 15958 h 6220586"/>
              <a:gd name="connsiteX3" fmla="*/ 52966 w 12338861"/>
              <a:gd name="connsiteY3" fmla="*/ 792072 h 6220586"/>
              <a:gd name="connsiteX4" fmla="*/ 33810 w 12338861"/>
              <a:gd name="connsiteY4" fmla="*/ 1316890 h 6220586"/>
              <a:gd name="connsiteX5" fmla="*/ 23193 w 12338861"/>
              <a:gd name="connsiteY5" fmla="*/ 4542095 h 6220586"/>
              <a:gd name="connsiteX6" fmla="*/ 106446 w 12338861"/>
              <a:gd name="connsiteY6" fmla="*/ 5888744 h 6220586"/>
              <a:gd name="connsiteX7" fmla="*/ 1253649 w 12338861"/>
              <a:gd name="connsiteY7" fmla="*/ 5860679 h 6220586"/>
              <a:gd name="connsiteX8" fmla="*/ 2867119 w 12338861"/>
              <a:gd name="connsiteY8" fmla="*/ 5855158 h 6220586"/>
              <a:gd name="connsiteX9" fmla="*/ 3350884 w 12338861"/>
              <a:gd name="connsiteY9" fmla="*/ 6220586 h 6220586"/>
              <a:gd name="connsiteX10" fmla="*/ 3594480 w 12338861"/>
              <a:gd name="connsiteY10" fmla="*/ 5823181 h 6220586"/>
              <a:gd name="connsiteX11" fmla="*/ 7964411 w 12338861"/>
              <a:gd name="connsiteY11" fmla="*/ 5858811 h 6220586"/>
              <a:gd name="connsiteX12" fmla="*/ 11122688 w 12338861"/>
              <a:gd name="connsiteY12" fmla="*/ 5869553 h 6220586"/>
              <a:gd name="connsiteX13" fmla="*/ 12280771 w 12338861"/>
              <a:gd name="connsiteY13" fmla="*/ 5868507 h 6220586"/>
              <a:gd name="connsiteX14" fmla="*/ 12306415 w 12338861"/>
              <a:gd name="connsiteY14" fmla="*/ 2579572 h 6220586"/>
              <a:gd name="connsiteX15" fmla="*/ 12297066 w 12338861"/>
              <a:gd name="connsiteY15" fmla="*/ 123500 h 6220586"/>
              <a:gd name="connsiteX16" fmla="*/ 11841237 w 12338861"/>
              <a:gd name="connsiteY16" fmla="*/ 76222 h 6220586"/>
              <a:gd name="connsiteX17" fmla="*/ 10312279 w 12338861"/>
              <a:gd name="connsiteY17" fmla="*/ 69666 h 6220586"/>
              <a:gd name="connsiteX18" fmla="*/ 7795339 w 12338861"/>
              <a:gd name="connsiteY18" fmla="*/ 23097 h 6220586"/>
              <a:gd name="connsiteX19" fmla="*/ 2278199 w 12338861"/>
              <a:gd name="connsiteY19" fmla="*/ 0 h 6220586"/>
              <a:gd name="connsiteX0" fmla="*/ 2278199 w 12338861"/>
              <a:gd name="connsiteY0" fmla="*/ 0 h 6220586"/>
              <a:gd name="connsiteX1" fmla="*/ 832616 w 12338861"/>
              <a:gd name="connsiteY1" fmla="*/ 10760 h 6220586"/>
              <a:gd name="connsiteX2" fmla="*/ 52967 w 12338861"/>
              <a:gd name="connsiteY2" fmla="*/ 15958 h 6220586"/>
              <a:gd name="connsiteX3" fmla="*/ 52966 w 12338861"/>
              <a:gd name="connsiteY3" fmla="*/ 792072 h 6220586"/>
              <a:gd name="connsiteX4" fmla="*/ 33810 w 12338861"/>
              <a:gd name="connsiteY4" fmla="*/ 1316890 h 6220586"/>
              <a:gd name="connsiteX5" fmla="*/ 23193 w 12338861"/>
              <a:gd name="connsiteY5" fmla="*/ 4542095 h 6220586"/>
              <a:gd name="connsiteX6" fmla="*/ 106446 w 12338861"/>
              <a:gd name="connsiteY6" fmla="*/ 5888744 h 6220586"/>
              <a:gd name="connsiteX7" fmla="*/ 1253649 w 12338861"/>
              <a:gd name="connsiteY7" fmla="*/ 5860679 h 6220586"/>
              <a:gd name="connsiteX8" fmla="*/ 2867119 w 12338861"/>
              <a:gd name="connsiteY8" fmla="*/ 5855158 h 6220586"/>
              <a:gd name="connsiteX9" fmla="*/ 3350884 w 12338861"/>
              <a:gd name="connsiteY9" fmla="*/ 6220586 h 6220586"/>
              <a:gd name="connsiteX10" fmla="*/ 3594480 w 12338861"/>
              <a:gd name="connsiteY10" fmla="*/ 5823181 h 6220586"/>
              <a:gd name="connsiteX11" fmla="*/ 7964411 w 12338861"/>
              <a:gd name="connsiteY11" fmla="*/ 5858811 h 6220586"/>
              <a:gd name="connsiteX12" fmla="*/ 11122688 w 12338861"/>
              <a:gd name="connsiteY12" fmla="*/ 5869553 h 6220586"/>
              <a:gd name="connsiteX13" fmla="*/ 12280771 w 12338861"/>
              <a:gd name="connsiteY13" fmla="*/ 5868507 h 6220586"/>
              <a:gd name="connsiteX14" fmla="*/ 12306415 w 12338861"/>
              <a:gd name="connsiteY14" fmla="*/ 2579572 h 6220586"/>
              <a:gd name="connsiteX15" fmla="*/ 12297066 w 12338861"/>
              <a:gd name="connsiteY15" fmla="*/ 123500 h 6220586"/>
              <a:gd name="connsiteX16" fmla="*/ 11841237 w 12338861"/>
              <a:gd name="connsiteY16" fmla="*/ 76222 h 6220586"/>
              <a:gd name="connsiteX17" fmla="*/ 10312279 w 12338861"/>
              <a:gd name="connsiteY17" fmla="*/ 69666 h 6220586"/>
              <a:gd name="connsiteX18" fmla="*/ 7795339 w 12338861"/>
              <a:gd name="connsiteY18" fmla="*/ 23097 h 6220586"/>
              <a:gd name="connsiteX19" fmla="*/ 2278199 w 12338861"/>
              <a:gd name="connsiteY19" fmla="*/ 0 h 6220586"/>
              <a:gd name="connsiteX0" fmla="*/ 2306734 w 12367396"/>
              <a:gd name="connsiteY0" fmla="*/ 0 h 6220586"/>
              <a:gd name="connsiteX1" fmla="*/ 861151 w 12367396"/>
              <a:gd name="connsiteY1" fmla="*/ 10760 h 6220586"/>
              <a:gd name="connsiteX2" fmla="*/ 81502 w 12367396"/>
              <a:gd name="connsiteY2" fmla="*/ 15958 h 6220586"/>
              <a:gd name="connsiteX3" fmla="*/ 81501 w 12367396"/>
              <a:gd name="connsiteY3" fmla="*/ 792072 h 6220586"/>
              <a:gd name="connsiteX4" fmla="*/ 62345 w 12367396"/>
              <a:gd name="connsiteY4" fmla="*/ 1316890 h 6220586"/>
              <a:gd name="connsiteX5" fmla="*/ 51728 w 12367396"/>
              <a:gd name="connsiteY5" fmla="*/ 4542095 h 6220586"/>
              <a:gd name="connsiteX6" fmla="*/ 93112 w 12367396"/>
              <a:gd name="connsiteY6" fmla="*/ 5865265 h 6220586"/>
              <a:gd name="connsiteX7" fmla="*/ 1282184 w 12367396"/>
              <a:gd name="connsiteY7" fmla="*/ 5860679 h 6220586"/>
              <a:gd name="connsiteX8" fmla="*/ 2895654 w 12367396"/>
              <a:gd name="connsiteY8" fmla="*/ 5855158 h 6220586"/>
              <a:gd name="connsiteX9" fmla="*/ 3379419 w 12367396"/>
              <a:gd name="connsiteY9" fmla="*/ 6220586 h 6220586"/>
              <a:gd name="connsiteX10" fmla="*/ 3623015 w 12367396"/>
              <a:gd name="connsiteY10" fmla="*/ 5823181 h 6220586"/>
              <a:gd name="connsiteX11" fmla="*/ 7992946 w 12367396"/>
              <a:gd name="connsiteY11" fmla="*/ 5858811 h 6220586"/>
              <a:gd name="connsiteX12" fmla="*/ 11151223 w 12367396"/>
              <a:gd name="connsiteY12" fmla="*/ 5869553 h 6220586"/>
              <a:gd name="connsiteX13" fmla="*/ 12309306 w 12367396"/>
              <a:gd name="connsiteY13" fmla="*/ 5868507 h 6220586"/>
              <a:gd name="connsiteX14" fmla="*/ 12334950 w 12367396"/>
              <a:gd name="connsiteY14" fmla="*/ 2579572 h 6220586"/>
              <a:gd name="connsiteX15" fmla="*/ 12325601 w 12367396"/>
              <a:gd name="connsiteY15" fmla="*/ 123500 h 6220586"/>
              <a:gd name="connsiteX16" fmla="*/ 11869772 w 12367396"/>
              <a:gd name="connsiteY16" fmla="*/ 76222 h 6220586"/>
              <a:gd name="connsiteX17" fmla="*/ 10340814 w 12367396"/>
              <a:gd name="connsiteY17" fmla="*/ 69666 h 6220586"/>
              <a:gd name="connsiteX18" fmla="*/ 7823874 w 12367396"/>
              <a:gd name="connsiteY18" fmla="*/ 23097 h 6220586"/>
              <a:gd name="connsiteX19" fmla="*/ 2306734 w 12367396"/>
              <a:gd name="connsiteY19" fmla="*/ 0 h 6220586"/>
              <a:gd name="connsiteX0" fmla="*/ 2335523 w 12396185"/>
              <a:gd name="connsiteY0" fmla="*/ 0 h 6220586"/>
              <a:gd name="connsiteX1" fmla="*/ 889940 w 12396185"/>
              <a:gd name="connsiteY1" fmla="*/ 10760 h 6220586"/>
              <a:gd name="connsiteX2" fmla="*/ 110291 w 12396185"/>
              <a:gd name="connsiteY2" fmla="*/ 15958 h 6220586"/>
              <a:gd name="connsiteX3" fmla="*/ 110290 w 12396185"/>
              <a:gd name="connsiteY3" fmla="*/ 792072 h 6220586"/>
              <a:gd name="connsiteX4" fmla="*/ 91134 w 12396185"/>
              <a:gd name="connsiteY4" fmla="*/ 1316890 h 6220586"/>
              <a:gd name="connsiteX5" fmla="*/ 80517 w 12396185"/>
              <a:gd name="connsiteY5" fmla="*/ 4542095 h 6220586"/>
              <a:gd name="connsiteX6" fmla="*/ 121901 w 12396185"/>
              <a:gd name="connsiteY6" fmla="*/ 5865265 h 6220586"/>
              <a:gd name="connsiteX7" fmla="*/ 1310973 w 12396185"/>
              <a:gd name="connsiteY7" fmla="*/ 5860679 h 6220586"/>
              <a:gd name="connsiteX8" fmla="*/ 2924443 w 12396185"/>
              <a:gd name="connsiteY8" fmla="*/ 5855158 h 6220586"/>
              <a:gd name="connsiteX9" fmla="*/ 3408208 w 12396185"/>
              <a:gd name="connsiteY9" fmla="*/ 6220586 h 6220586"/>
              <a:gd name="connsiteX10" fmla="*/ 3651804 w 12396185"/>
              <a:gd name="connsiteY10" fmla="*/ 5823181 h 6220586"/>
              <a:gd name="connsiteX11" fmla="*/ 8021735 w 12396185"/>
              <a:gd name="connsiteY11" fmla="*/ 5858811 h 6220586"/>
              <a:gd name="connsiteX12" fmla="*/ 11180012 w 12396185"/>
              <a:gd name="connsiteY12" fmla="*/ 5869553 h 6220586"/>
              <a:gd name="connsiteX13" fmla="*/ 12338095 w 12396185"/>
              <a:gd name="connsiteY13" fmla="*/ 5868507 h 6220586"/>
              <a:gd name="connsiteX14" fmla="*/ 12363739 w 12396185"/>
              <a:gd name="connsiteY14" fmla="*/ 2579572 h 6220586"/>
              <a:gd name="connsiteX15" fmla="*/ 12354390 w 12396185"/>
              <a:gd name="connsiteY15" fmla="*/ 123500 h 6220586"/>
              <a:gd name="connsiteX16" fmla="*/ 11898561 w 12396185"/>
              <a:gd name="connsiteY16" fmla="*/ 76222 h 6220586"/>
              <a:gd name="connsiteX17" fmla="*/ 10369603 w 12396185"/>
              <a:gd name="connsiteY17" fmla="*/ 69666 h 6220586"/>
              <a:gd name="connsiteX18" fmla="*/ 7852663 w 12396185"/>
              <a:gd name="connsiteY18" fmla="*/ 23097 h 6220586"/>
              <a:gd name="connsiteX19" fmla="*/ 2335523 w 12396185"/>
              <a:gd name="connsiteY19" fmla="*/ 0 h 6220586"/>
              <a:gd name="connsiteX0" fmla="*/ 2261687 w 12322349"/>
              <a:gd name="connsiteY0" fmla="*/ 0 h 6220586"/>
              <a:gd name="connsiteX1" fmla="*/ 816104 w 12322349"/>
              <a:gd name="connsiteY1" fmla="*/ 10760 h 6220586"/>
              <a:gd name="connsiteX2" fmla="*/ 36455 w 12322349"/>
              <a:gd name="connsiteY2" fmla="*/ 15958 h 6220586"/>
              <a:gd name="connsiteX3" fmla="*/ 36454 w 12322349"/>
              <a:gd name="connsiteY3" fmla="*/ 792072 h 6220586"/>
              <a:gd name="connsiteX4" fmla="*/ 17298 w 12322349"/>
              <a:gd name="connsiteY4" fmla="*/ 1316890 h 6220586"/>
              <a:gd name="connsiteX5" fmla="*/ 6681 w 12322349"/>
              <a:gd name="connsiteY5" fmla="*/ 4542095 h 6220586"/>
              <a:gd name="connsiteX6" fmla="*/ 48065 w 12322349"/>
              <a:gd name="connsiteY6" fmla="*/ 5865265 h 6220586"/>
              <a:gd name="connsiteX7" fmla="*/ 1237137 w 12322349"/>
              <a:gd name="connsiteY7" fmla="*/ 5860679 h 6220586"/>
              <a:gd name="connsiteX8" fmla="*/ 2850607 w 12322349"/>
              <a:gd name="connsiteY8" fmla="*/ 5855158 h 6220586"/>
              <a:gd name="connsiteX9" fmla="*/ 3334372 w 12322349"/>
              <a:gd name="connsiteY9" fmla="*/ 6220586 h 6220586"/>
              <a:gd name="connsiteX10" fmla="*/ 3577968 w 12322349"/>
              <a:gd name="connsiteY10" fmla="*/ 5823181 h 6220586"/>
              <a:gd name="connsiteX11" fmla="*/ 7947899 w 12322349"/>
              <a:gd name="connsiteY11" fmla="*/ 5858811 h 6220586"/>
              <a:gd name="connsiteX12" fmla="*/ 11106176 w 12322349"/>
              <a:gd name="connsiteY12" fmla="*/ 5869553 h 6220586"/>
              <a:gd name="connsiteX13" fmla="*/ 12264259 w 12322349"/>
              <a:gd name="connsiteY13" fmla="*/ 5868507 h 6220586"/>
              <a:gd name="connsiteX14" fmla="*/ 12289903 w 12322349"/>
              <a:gd name="connsiteY14" fmla="*/ 2579572 h 6220586"/>
              <a:gd name="connsiteX15" fmla="*/ 12280554 w 12322349"/>
              <a:gd name="connsiteY15" fmla="*/ 123500 h 6220586"/>
              <a:gd name="connsiteX16" fmla="*/ 11824725 w 12322349"/>
              <a:gd name="connsiteY16" fmla="*/ 76222 h 6220586"/>
              <a:gd name="connsiteX17" fmla="*/ 10295767 w 12322349"/>
              <a:gd name="connsiteY17" fmla="*/ 69666 h 6220586"/>
              <a:gd name="connsiteX18" fmla="*/ 7778827 w 12322349"/>
              <a:gd name="connsiteY18" fmla="*/ 23097 h 6220586"/>
              <a:gd name="connsiteX19" fmla="*/ 2261687 w 12322349"/>
              <a:gd name="connsiteY19" fmla="*/ 0 h 622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22349" h="6220586">
                <a:moveTo>
                  <a:pt x="2261687" y="0"/>
                </a:moveTo>
                <a:lnTo>
                  <a:pt x="816104" y="10760"/>
                </a:lnTo>
                <a:lnTo>
                  <a:pt x="36455" y="15958"/>
                </a:lnTo>
                <a:cubicBezTo>
                  <a:pt x="36455" y="288746"/>
                  <a:pt x="36454" y="519284"/>
                  <a:pt x="36454" y="792072"/>
                </a:cubicBezTo>
                <a:cubicBezTo>
                  <a:pt x="37986" y="902748"/>
                  <a:pt x="15766" y="1206214"/>
                  <a:pt x="17298" y="1316890"/>
                </a:cubicBezTo>
                <a:cubicBezTo>
                  <a:pt x="32127" y="1752674"/>
                  <a:pt x="-17299" y="3705146"/>
                  <a:pt x="6681" y="4542095"/>
                </a:cubicBezTo>
                <a:cubicBezTo>
                  <a:pt x="46572" y="5225386"/>
                  <a:pt x="-29251" y="5700107"/>
                  <a:pt x="48065" y="5865265"/>
                </a:cubicBezTo>
                <a:cubicBezTo>
                  <a:pt x="69776" y="5911642"/>
                  <a:pt x="423318" y="5861060"/>
                  <a:pt x="1237137" y="5860679"/>
                </a:cubicBezTo>
                <a:lnTo>
                  <a:pt x="2850607" y="5855158"/>
                </a:lnTo>
                <a:cubicBezTo>
                  <a:pt x="3045452" y="5967588"/>
                  <a:pt x="3144017" y="6088833"/>
                  <a:pt x="3334372" y="6220586"/>
                </a:cubicBezTo>
                <a:cubicBezTo>
                  <a:pt x="3410921" y="6144477"/>
                  <a:pt x="3476952" y="5963812"/>
                  <a:pt x="3577968" y="5823181"/>
                </a:cubicBezTo>
                <a:cubicBezTo>
                  <a:pt x="3664957" y="5820441"/>
                  <a:pt x="7586687" y="5865726"/>
                  <a:pt x="7947899" y="5858811"/>
                </a:cubicBezTo>
                <a:lnTo>
                  <a:pt x="11106176" y="5869553"/>
                </a:lnTo>
                <a:cubicBezTo>
                  <a:pt x="11463839" y="5859889"/>
                  <a:pt x="12237328" y="5912260"/>
                  <a:pt x="12264259" y="5868507"/>
                </a:cubicBezTo>
                <a:cubicBezTo>
                  <a:pt x="12302702" y="5662987"/>
                  <a:pt x="12276559" y="4364873"/>
                  <a:pt x="12289903" y="2579572"/>
                </a:cubicBezTo>
                <a:cubicBezTo>
                  <a:pt x="12338264" y="1498304"/>
                  <a:pt x="12330434" y="544926"/>
                  <a:pt x="12280554" y="123500"/>
                </a:cubicBezTo>
                <a:cubicBezTo>
                  <a:pt x="12274273" y="70433"/>
                  <a:pt x="12155523" y="85194"/>
                  <a:pt x="11824725" y="76222"/>
                </a:cubicBezTo>
                <a:cubicBezTo>
                  <a:pt x="11493927" y="67250"/>
                  <a:pt x="10495819" y="85585"/>
                  <a:pt x="10295767" y="69666"/>
                </a:cubicBezTo>
                <a:lnTo>
                  <a:pt x="7778827" y="23097"/>
                </a:lnTo>
                <a:lnTo>
                  <a:pt x="2261687" y="0"/>
                </a:lnTo>
                <a:close/>
              </a:path>
            </a:pathLst>
          </a:custGeom>
          <a:solidFill>
            <a:schemeClr val="bg1"/>
          </a:solidFill>
          <a:ln w="19050" cap="flat">
            <a:noFill/>
            <a:prstDash val="solid"/>
            <a:miter/>
          </a:ln>
        </p:spPr>
        <p:txBody>
          <a:bodyPr wrap="square" rtlCol="0" anchor="ctr">
            <a:noAutofit/>
          </a:bodyPr>
          <a:lstStyle/>
          <a:p>
            <a:endParaRPr lang="en-US"/>
          </a:p>
        </p:txBody>
      </p:sp>
      <p:sp>
        <p:nvSpPr>
          <p:cNvPr id="20" name="Freeform: Shape 13">
            <a:extLst>
              <a:ext uri="{FF2B5EF4-FFF2-40B4-BE49-F238E27FC236}">
                <a16:creationId xmlns:a16="http://schemas.microsoft.com/office/drawing/2014/main" id="{8937C130-01E6-4BEB-89A6-F15DD7EE9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957" y="751140"/>
            <a:ext cx="5574757" cy="3858515"/>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214933 w 12114253"/>
              <a:gd name="connsiteY9" fmla="*/ 5924178 h 6330524"/>
              <a:gd name="connsiteX10" fmla="*/ 5731339 w 12114253"/>
              <a:gd name="connsiteY10" fmla="*/ 6330524 h 6330524"/>
              <a:gd name="connsiteX11" fmla="*/ 5971194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49542"/>
              <a:gd name="connsiteX1" fmla="*/ 304663 w 12114253"/>
              <a:gd name="connsiteY1" fmla="*/ 10761 h 6249542"/>
              <a:gd name="connsiteX2" fmla="*/ 0 w 12114253"/>
              <a:gd name="connsiteY2" fmla="*/ 47942 h 6249542"/>
              <a:gd name="connsiteX3" fmla="*/ 0 w 12114253"/>
              <a:gd name="connsiteY3" fmla="*/ 909146 h 6249542"/>
              <a:gd name="connsiteX4" fmla="*/ 4597 w 12114253"/>
              <a:gd name="connsiteY4" fmla="*/ 909146 h 6249542"/>
              <a:gd name="connsiteX5" fmla="*/ 88972 w 12114253"/>
              <a:gd name="connsiteY5" fmla="*/ 3523848 h 6249542"/>
              <a:gd name="connsiteX6" fmla="*/ 148480 w 12114253"/>
              <a:gd name="connsiteY6" fmla="*/ 5930841 h 6249542"/>
              <a:gd name="connsiteX7" fmla="*/ 2638911 w 12114253"/>
              <a:gd name="connsiteY7" fmla="*/ 5933377 h 6249542"/>
              <a:gd name="connsiteX8" fmla="*/ 4308929 w 12114253"/>
              <a:gd name="connsiteY8" fmla="*/ 5926717 h 6249542"/>
              <a:gd name="connsiteX9" fmla="*/ 5214933 w 12114253"/>
              <a:gd name="connsiteY9" fmla="*/ 5924178 h 6249542"/>
              <a:gd name="connsiteX10" fmla="*/ 5706853 w 12114253"/>
              <a:gd name="connsiteY10" fmla="*/ 6249542 h 6249542"/>
              <a:gd name="connsiteX11" fmla="*/ 5971194 w 12114253"/>
              <a:gd name="connsiteY11" fmla="*/ 5908409 h 6249542"/>
              <a:gd name="connsiteX12" fmla="*/ 9098386 w 12114253"/>
              <a:gd name="connsiteY12" fmla="*/ 5911624 h 6249542"/>
              <a:gd name="connsiteX13" fmla="*/ 10007288 w 12114253"/>
              <a:gd name="connsiteY13" fmla="*/ 5914499 h 6249542"/>
              <a:gd name="connsiteX14" fmla="*/ 10927227 w 12114253"/>
              <a:gd name="connsiteY14" fmla="*/ 5922366 h 6249542"/>
              <a:gd name="connsiteX15" fmla="*/ 12085310 w 12114253"/>
              <a:gd name="connsiteY15" fmla="*/ 5921320 h 6249542"/>
              <a:gd name="connsiteX16" fmla="*/ 12063456 w 12114253"/>
              <a:gd name="connsiteY16" fmla="*/ 2621674 h 6249542"/>
              <a:gd name="connsiteX17" fmla="*/ 12054104 w 12114253"/>
              <a:gd name="connsiteY17" fmla="*/ 176313 h 6249542"/>
              <a:gd name="connsiteX18" fmla="*/ 11289537 w 12114253"/>
              <a:gd name="connsiteY18" fmla="*/ 107615 h 6249542"/>
              <a:gd name="connsiteX19" fmla="*/ 10259313 w 12114253"/>
              <a:gd name="connsiteY19" fmla="*/ 101059 h 6249542"/>
              <a:gd name="connsiteX20" fmla="*/ 7599878 w 12114253"/>
              <a:gd name="connsiteY20" fmla="*/ 75910 h 6249542"/>
              <a:gd name="connsiteX21" fmla="*/ 1892744 w 12114253"/>
              <a:gd name="connsiteY21" fmla="*/ 0 h 6249542"/>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308929 w 12114253"/>
              <a:gd name="connsiteY8" fmla="*/ 5926717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638911 w 12114253"/>
              <a:gd name="connsiteY7" fmla="*/ 5933377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892744 w 12114253"/>
              <a:gd name="connsiteY0" fmla="*/ 0 h 6231137"/>
              <a:gd name="connsiteX1" fmla="*/ 304663 w 12114253"/>
              <a:gd name="connsiteY1" fmla="*/ 10761 h 6231137"/>
              <a:gd name="connsiteX2" fmla="*/ 0 w 12114253"/>
              <a:gd name="connsiteY2" fmla="*/ 47942 h 6231137"/>
              <a:gd name="connsiteX3" fmla="*/ 0 w 12114253"/>
              <a:gd name="connsiteY3" fmla="*/ 909146 h 6231137"/>
              <a:gd name="connsiteX4" fmla="*/ 4597 w 12114253"/>
              <a:gd name="connsiteY4" fmla="*/ 909146 h 6231137"/>
              <a:gd name="connsiteX5" fmla="*/ 88972 w 12114253"/>
              <a:gd name="connsiteY5" fmla="*/ 3523848 h 6231137"/>
              <a:gd name="connsiteX6" fmla="*/ 148480 w 12114253"/>
              <a:gd name="connsiteY6" fmla="*/ 5930841 h 6231137"/>
              <a:gd name="connsiteX7" fmla="*/ 2589937 w 12114253"/>
              <a:gd name="connsiteY7" fmla="*/ 5929698 h 6231137"/>
              <a:gd name="connsiteX8" fmla="*/ 4243632 w 12114253"/>
              <a:gd name="connsiteY8" fmla="*/ 5908315 h 6231137"/>
              <a:gd name="connsiteX9" fmla="*/ 5214933 w 12114253"/>
              <a:gd name="connsiteY9" fmla="*/ 5924178 h 6231137"/>
              <a:gd name="connsiteX10" fmla="*/ 5698691 w 12114253"/>
              <a:gd name="connsiteY10" fmla="*/ 6231137 h 6231137"/>
              <a:gd name="connsiteX11" fmla="*/ 5971194 w 12114253"/>
              <a:gd name="connsiteY11" fmla="*/ 5908409 h 6231137"/>
              <a:gd name="connsiteX12" fmla="*/ 9098386 w 12114253"/>
              <a:gd name="connsiteY12" fmla="*/ 5911624 h 6231137"/>
              <a:gd name="connsiteX13" fmla="*/ 10007288 w 12114253"/>
              <a:gd name="connsiteY13" fmla="*/ 5914499 h 6231137"/>
              <a:gd name="connsiteX14" fmla="*/ 10927227 w 12114253"/>
              <a:gd name="connsiteY14" fmla="*/ 5922366 h 6231137"/>
              <a:gd name="connsiteX15" fmla="*/ 12085310 w 12114253"/>
              <a:gd name="connsiteY15" fmla="*/ 5921320 h 6231137"/>
              <a:gd name="connsiteX16" fmla="*/ 12063456 w 12114253"/>
              <a:gd name="connsiteY16" fmla="*/ 2621674 h 6231137"/>
              <a:gd name="connsiteX17" fmla="*/ 12054104 w 12114253"/>
              <a:gd name="connsiteY17" fmla="*/ 176313 h 6231137"/>
              <a:gd name="connsiteX18" fmla="*/ 11289537 w 12114253"/>
              <a:gd name="connsiteY18" fmla="*/ 107615 h 6231137"/>
              <a:gd name="connsiteX19" fmla="*/ 10259313 w 12114253"/>
              <a:gd name="connsiteY19" fmla="*/ 101059 h 6231137"/>
              <a:gd name="connsiteX20" fmla="*/ 7599878 w 12114253"/>
              <a:gd name="connsiteY20" fmla="*/ 75910 h 6231137"/>
              <a:gd name="connsiteX21" fmla="*/ 1892744 w 12114253"/>
              <a:gd name="connsiteY21" fmla="*/ 0 h 6231137"/>
              <a:gd name="connsiteX0" fmla="*/ 1952198 w 12173707"/>
              <a:gd name="connsiteY0" fmla="*/ 0 h 6231137"/>
              <a:gd name="connsiteX1" fmla="*/ 364117 w 12173707"/>
              <a:gd name="connsiteY1" fmla="*/ 10761 h 6231137"/>
              <a:gd name="connsiteX2" fmla="*/ 59454 w 12173707"/>
              <a:gd name="connsiteY2" fmla="*/ 47942 h 6231137"/>
              <a:gd name="connsiteX3" fmla="*/ 59454 w 12173707"/>
              <a:gd name="connsiteY3" fmla="*/ 909146 h 6231137"/>
              <a:gd name="connsiteX4" fmla="*/ 64051 w 12173707"/>
              <a:gd name="connsiteY4" fmla="*/ 909146 h 6231137"/>
              <a:gd name="connsiteX5" fmla="*/ 148426 w 12173707"/>
              <a:gd name="connsiteY5" fmla="*/ 3523848 h 6231137"/>
              <a:gd name="connsiteX6" fmla="*/ 41689 w 12173707"/>
              <a:gd name="connsiteY6" fmla="*/ 5941555 h 6231137"/>
              <a:gd name="connsiteX7" fmla="*/ 2649391 w 12173707"/>
              <a:gd name="connsiteY7" fmla="*/ 5929698 h 6231137"/>
              <a:gd name="connsiteX8" fmla="*/ 4303086 w 12173707"/>
              <a:gd name="connsiteY8" fmla="*/ 5908315 h 6231137"/>
              <a:gd name="connsiteX9" fmla="*/ 5274387 w 12173707"/>
              <a:gd name="connsiteY9" fmla="*/ 5924178 h 6231137"/>
              <a:gd name="connsiteX10" fmla="*/ 5758145 w 12173707"/>
              <a:gd name="connsiteY10" fmla="*/ 6231137 h 6231137"/>
              <a:gd name="connsiteX11" fmla="*/ 6030648 w 12173707"/>
              <a:gd name="connsiteY11" fmla="*/ 5908409 h 6231137"/>
              <a:gd name="connsiteX12" fmla="*/ 9157840 w 12173707"/>
              <a:gd name="connsiteY12" fmla="*/ 5911624 h 6231137"/>
              <a:gd name="connsiteX13" fmla="*/ 10066742 w 12173707"/>
              <a:gd name="connsiteY13" fmla="*/ 5914499 h 6231137"/>
              <a:gd name="connsiteX14" fmla="*/ 10986681 w 12173707"/>
              <a:gd name="connsiteY14" fmla="*/ 5922366 h 6231137"/>
              <a:gd name="connsiteX15" fmla="*/ 12144764 w 12173707"/>
              <a:gd name="connsiteY15" fmla="*/ 5921320 h 6231137"/>
              <a:gd name="connsiteX16" fmla="*/ 12122910 w 12173707"/>
              <a:gd name="connsiteY16" fmla="*/ 2621674 h 6231137"/>
              <a:gd name="connsiteX17" fmla="*/ 12113558 w 12173707"/>
              <a:gd name="connsiteY17" fmla="*/ 176313 h 6231137"/>
              <a:gd name="connsiteX18" fmla="*/ 11348991 w 12173707"/>
              <a:gd name="connsiteY18" fmla="*/ 107615 h 6231137"/>
              <a:gd name="connsiteX19" fmla="*/ 10318767 w 12173707"/>
              <a:gd name="connsiteY19" fmla="*/ 101059 h 6231137"/>
              <a:gd name="connsiteX20" fmla="*/ 7659332 w 12173707"/>
              <a:gd name="connsiteY20" fmla="*/ 75910 h 6231137"/>
              <a:gd name="connsiteX21" fmla="*/ 1952198 w 12173707"/>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9 w 12201124"/>
              <a:gd name="connsiteY5" fmla="*/ 3534559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79615 w 12201124"/>
              <a:gd name="connsiteY0" fmla="*/ 0 h 6231137"/>
              <a:gd name="connsiteX1" fmla="*/ 391534 w 12201124"/>
              <a:gd name="connsiteY1" fmla="*/ 10761 h 6231137"/>
              <a:gd name="connsiteX2" fmla="*/ 86871 w 12201124"/>
              <a:gd name="connsiteY2" fmla="*/ 47942 h 6231137"/>
              <a:gd name="connsiteX3" fmla="*/ 86871 w 12201124"/>
              <a:gd name="connsiteY3" fmla="*/ 909146 h 6231137"/>
              <a:gd name="connsiteX4" fmla="*/ 91468 w 12201124"/>
              <a:gd name="connsiteY4" fmla="*/ 909146 h 6231137"/>
              <a:gd name="connsiteX5" fmla="*/ 33348 w 12201124"/>
              <a:gd name="connsiteY5" fmla="*/ 4337852 h 6231137"/>
              <a:gd name="connsiteX6" fmla="*/ 69106 w 12201124"/>
              <a:gd name="connsiteY6" fmla="*/ 5941555 h 6231137"/>
              <a:gd name="connsiteX7" fmla="*/ 2676808 w 12201124"/>
              <a:gd name="connsiteY7" fmla="*/ 5929698 h 6231137"/>
              <a:gd name="connsiteX8" fmla="*/ 4330503 w 12201124"/>
              <a:gd name="connsiteY8" fmla="*/ 5908315 h 6231137"/>
              <a:gd name="connsiteX9" fmla="*/ 5301804 w 12201124"/>
              <a:gd name="connsiteY9" fmla="*/ 5924178 h 6231137"/>
              <a:gd name="connsiteX10" fmla="*/ 5785562 w 12201124"/>
              <a:gd name="connsiteY10" fmla="*/ 6231137 h 6231137"/>
              <a:gd name="connsiteX11" fmla="*/ 6058065 w 12201124"/>
              <a:gd name="connsiteY11" fmla="*/ 5908409 h 6231137"/>
              <a:gd name="connsiteX12" fmla="*/ 9185257 w 12201124"/>
              <a:gd name="connsiteY12" fmla="*/ 5911624 h 6231137"/>
              <a:gd name="connsiteX13" fmla="*/ 10094159 w 12201124"/>
              <a:gd name="connsiteY13" fmla="*/ 5914499 h 6231137"/>
              <a:gd name="connsiteX14" fmla="*/ 11014098 w 12201124"/>
              <a:gd name="connsiteY14" fmla="*/ 5922366 h 6231137"/>
              <a:gd name="connsiteX15" fmla="*/ 12172181 w 12201124"/>
              <a:gd name="connsiteY15" fmla="*/ 5921320 h 6231137"/>
              <a:gd name="connsiteX16" fmla="*/ 12150327 w 12201124"/>
              <a:gd name="connsiteY16" fmla="*/ 2621674 h 6231137"/>
              <a:gd name="connsiteX17" fmla="*/ 12140975 w 12201124"/>
              <a:gd name="connsiteY17" fmla="*/ 176313 h 6231137"/>
              <a:gd name="connsiteX18" fmla="*/ 11376408 w 12201124"/>
              <a:gd name="connsiteY18" fmla="*/ 107615 h 6231137"/>
              <a:gd name="connsiteX19" fmla="*/ 10346184 w 12201124"/>
              <a:gd name="connsiteY19" fmla="*/ 101059 h 6231137"/>
              <a:gd name="connsiteX20" fmla="*/ 7686749 w 12201124"/>
              <a:gd name="connsiteY20" fmla="*/ 75910 h 6231137"/>
              <a:gd name="connsiteX21" fmla="*/ 1979615 w 12201124"/>
              <a:gd name="connsiteY21" fmla="*/ 0 h 6231137"/>
              <a:gd name="connsiteX0" fmla="*/ 1986334 w 12207843"/>
              <a:gd name="connsiteY0" fmla="*/ 0 h 6231137"/>
              <a:gd name="connsiteX1" fmla="*/ 398253 w 12207843"/>
              <a:gd name="connsiteY1" fmla="*/ 10761 h 6231137"/>
              <a:gd name="connsiteX2" fmla="*/ 93590 w 12207843"/>
              <a:gd name="connsiteY2" fmla="*/ 47942 h 6231137"/>
              <a:gd name="connsiteX3" fmla="*/ 93590 w 12207843"/>
              <a:gd name="connsiteY3" fmla="*/ 909146 h 6231137"/>
              <a:gd name="connsiteX4" fmla="*/ 98187 w 12207843"/>
              <a:gd name="connsiteY4" fmla="*/ 909146 h 6231137"/>
              <a:gd name="connsiteX5" fmla="*/ 40067 w 12207843"/>
              <a:gd name="connsiteY5" fmla="*/ 4337852 h 6231137"/>
              <a:gd name="connsiteX6" fmla="*/ 75825 w 12207843"/>
              <a:gd name="connsiteY6" fmla="*/ 5941555 h 6231137"/>
              <a:gd name="connsiteX7" fmla="*/ 2683527 w 12207843"/>
              <a:gd name="connsiteY7" fmla="*/ 5929698 h 6231137"/>
              <a:gd name="connsiteX8" fmla="*/ 4337222 w 12207843"/>
              <a:gd name="connsiteY8" fmla="*/ 5908315 h 6231137"/>
              <a:gd name="connsiteX9" fmla="*/ 5308523 w 12207843"/>
              <a:gd name="connsiteY9" fmla="*/ 5924178 h 6231137"/>
              <a:gd name="connsiteX10" fmla="*/ 5792281 w 12207843"/>
              <a:gd name="connsiteY10" fmla="*/ 6231137 h 6231137"/>
              <a:gd name="connsiteX11" fmla="*/ 6064784 w 12207843"/>
              <a:gd name="connsiteY11" fmla="*/ 5908409 h 6231137"/>
              <a:gd name="connsiteX12" fmla="*/ 9191976 w 12207843"/>
              <a:gd name="connsiteY12" fmla="*/ 5911624 h 6231137"/>
              <a:gd name="connsiteX13" fmla="*/ 10100878 w 12207843"/>
              <a:gd name="connsiteY13" fmla="*/ 5914499 h 6231137"/>
              <a:gd name="connsiteX14" fmla="*/ 11020817 w 12207843"/>
              <a:gd name="connsiteY14" fmla="*/ 5922366 h 6231137"/>
              <a:gd name="connsiteX15" fmla="*/ 12178900 w 12207843"/>
              <a:gd name="connsiteY15" fmla="*/ 5921320 h 6231137"/>
              <a:gd name="connsiteX16" fmla="*/ 12157046 w 12207843"/>
              <a:gd name="connsiteY16" fmla="*/ 2621674 h 6231137"/>
              <a:gd name="connsiteX17" fmla="*/ 12147694 w 12207843"/>
              <a:gd name="connsiteY17" fmla="*/ 176313 h 6231137"/>
              <a:gd name="connsiteX18" fmla="*/ 11383127 w 12207843"/>
              <a:gd name="connsiteY18" fmla="*/ 107615 h 6231137"/>
              <a:gd name="connsiteX19" fmla="*/ 10352903 w 12207843"/>
              <a:gd name="connsiteY19" fmla="*/ 101059 h 6231137"/>
              <a:gd name="connsiteX20" fmla="*/ 7693468 w 12207843"/>
              <a:gd name="connsiteY20" fmla="*/ 75910 h 6231137"/>
              <a:gd name="connsiteX21" fmla="*/ 1986334 w 12207843"/>
              <a:gd name="connsiteY21" fmla="*/ 0 h 6231137"/>
              <a:gd name="connsiteX0" fmla="*/ 1973709 w 12195218"/>
              <a:gd name="connsiteY0" fmla="*/ 0 h 6231137"/>
              <a:gd name="connsiteX1" fmla="*/ 385628 w 12195218"/>
              <a:gd name="connsiteY1" fmla="*/ 10761 h 6231137"/>
              <a:gd name="connsiteX2" fmla="*/ 80965 w 12195218"/>
              <a:gd name="connsiteY2" fmla="*/ 47942 h 6231137"/>
              <a:gd name="connsiteX3" fmla="*/ 80965 w 12195218"/>
              <a:gd name="connsiteY3" fmla="*/ 909146 h 6231137"/>
              <a:gd name="connsiteX4" fmla="*/ 85562 w 12195218"/>
              <a:gd name="connsiteY4" fmla="*/ 909146 h 6231137"/>
              <a:gd name="connsiteX5" fmla="*/ 27442 w 12195218"/>
              <a:gd name="connsiteY5" fmla="*/ 4337852 h 6231137"/>
              <a:gd name="connsiteX6" fmla="*/ 63200 w 12195218"/>
              <a:gd name="connsiteY6" fmla="*/ 5941555 h 6231137"/>
              <a:gd name="connsiteX7" fmla="*/ 2670902 w 12195218"/>
              <a:gd name="connsiteY7" fmla="*/ 5929698 h 6231137"/>
              <a:gd name="connsiteX8" fmla="*/ 4324597 w 12195218"/>
              <a:gd name="connsiteY8" fmla="*/ 5908315 h 6231137"/>
              <a:gd name="connsiteX9" fmla="*/ 5295898 w 12195218"/>
              <a:gd name="connsiteY9" fmla="*/ 5924178 h 6231137"/>
              <a:gd name="connsiteX10" fmla="*/ 5779656 w 12195218"/>
              <a:gd name="connsiteY10" fmla="*/ 6231137 h 6231137"/>
              <a:gd name="connsiteX11" fmla="*/ 6052159 w 12195218"/>
              <a:gd name="connsiteY11" fmla="*/ 5908409 h 6231137"/>
              <a:gd name="connsiteX12" fmla="*/ 9179351 w 12195218"/>
              <a:gd name="connsiteY12" fmla="*/ 5911624 h 6231137"/>
              <a:gd name="connsiteX13" fmla="*/ 10088253 w 12195218"/>
              <a:gd name="connsiteY13" fmla="*/ 5914499 h 6231137"/>
              <a:gd name="connsiteX14" fmla="*/ 11008192 w 12195218"/>
              <a:gd name="connsiteY14" fmla="*/ 5922366 h 6231137"/>
              <a:gd name="connsiteX15" fmla="*/ 12166275 w 12195218"/>
              <a:gd name="connsiteY15" fmla="*/ 5921320 h 6231137"/>
              <a:gd name="connsiteX16" fmla="*/ 12144421 w 12195218"/>
              <a:gd name="connsiteY16" fmla="*/ 2621674 h 6231137"/>
              <a:gd name="connsiteX17" fmla="*/ 12135069 w 12195218"/>
              <a:gd name="connsiteY17" fmla="*/ 176313 h 6231137"/>
              <a:gd name="connsiteX18" fmla="*/ 11370502 w 12195218"/>
              <a:gd name="connsiteY18" fmla="*/ 107615 h 6231137"/>
              <a:gd name="connsiteX19" fmla="*/ 10340278 w 12195218"/>
              <a:gd name="connsiteY19" fmla="*/ 101059 h 6231137"/>
              <a:gd name="connsiteX20" fmla="*/ 7680843 w 12195218"/>
              <a:gd name="connsiteY20" fmla="*/ 75910 h 6231137"/>
              <a:gd name="connsiteX21" fmla="*/ 1973709 w 12195218"/>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92826 w 12202482"/>
              <a:gd name="connsiteY4" fmla="*/ 909146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1980973 w 12202482"/>
              <a:gd name="connsiteY0" fmla="*/ 0 h 6231137"/>
              <a:gd name="connsiteX1" fmla="*/ 392892 w 12202482"/>
              <a:gd name="connsiteY1" fmla="*/ 10761 h 6231137"/>
              <a:gd name="connsiteX2" fmla="*/ 88229 w 12202482"/>
              <a:gd name="connsiteY2" fmla="*/ 47942 h 6231137"/>
              <a:gd name="connsiteX3" fmla="*/ 88229 w 12202482"/>
              <a:gd name="connsiteY3" fmla="*/ 909146 h 6231137"/>
              <a:gd name="connsiteX4" fmla="*/ 21578 w 12202482"/>
              <a:gd name="connsiteY4" fmla="*/ 994830 h 6231137"/>
              <a:gd name="connsiteX5" fmla="*/ 10957 w 12202482"/>
              <a:gd name="connsiteY5" fmla="*/ 4530644 h 6231137"/>
              <a:gd name="connsiteX6" fmla="*/ 70464 w 12202482"/>
              <a:gd name="connsiteY6" fmla="*/ 5941555 h 6231137"/>
              <a:gd name="connsiteX7" fmla="*/ 2678166 w 12202482"/>
              <a:gd name="connsiteY7" fmla="*/ 5929698 h 6231137"/>
              <a:gd name="connsiteX8" fmla="*/ 4331861 w 12202482"/>
              <a:gd name="connsiteY8" fmla="*/ 5908315 h 6231137"/>
              <a:gd name="connsiteX9" fmla="*/ 5303162 w 12202482"/>
              <a:gd name="connsiteY9" fmla="*/ 5924178 h 6231137"/>
              <a:gd name="connsiteX10" fmla="*/ 5786920 w 12202482"/>
              <a:gd name="connsiteY10" fmla="*/ 6231137 h 6231137"/>
              <a:gd name="connsiteX11" fmla="*/ 6059423 w 12202482"/>
              <a:gd name="connsiteY11" fmla="*/ 5908409 h 6231137"/>
              <a:gd name="connsiteX12" fmla="*/ 9186615 w 12202482"/>
              <a:gd name="connsiteY12" fmla="*/ 5911624 h 6231137"/>
              <a:gd name="connsiteX13" fmla="*/ 10095517 w 12202482"/>
              <a:gd name="connsiteY13" fmla="*/ 5914499 h 6231137"/>
              <a:gd name="connsiteX14" fmla="*/ 11015456 w 12202482"/>
              <a:gd name="connsiteY14" fmla="*/ 5922366 h 6231137"/>
              <a:gd name="connsiteX15" fmla="*/ 12173539 w 12202482"/>
              <a:gd name="connsiteY15" fmla="*/ 5921320 h 6231137"/>
              <a:gd name="connsiteX16" fmla="*/ 12151685 w 12202482"/>
              <a:gd name="connsiteY16" fmla="*/ 2621674 h 6231137"/>
              <a:gd name="connsiteX17" fmla="*/ 12142333 w 12202482"/>
              <a:gd name="connsiteY17" fmla="*/ 176313 h 6231137"/>
              <a:gd name="connsiteX18" fmla="*/ 11377766 w 12202482"/>
              <a:gd name="connsiteY18" fmla="*/ 107615 h 6231137"/>
              <a:gd name="connsiteX19" fmla="*/ 10347542 w 12202482"/>
              <a:gd name="connsiteY19" fmla="*/ 101059 h 6231137"/>
              <a:gd name="connsiteX20" fmla="*/ 7688107 w 12202482"/>
              <a:gd name="connsiteY20" fmla="*/ 75910 h 6231137"/>
              <a:gd name="connsiteX21" fmla="*/ 1980973 w 12202482"/>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42494 w 12256747"/>
              <a:gd name="connsiteY3" fmla="*/ 909146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75843 w 12256747"/>
              <a:gd name="connsiteY4" fmla="*/ 994830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35238 w 12256747"/>
              <a:gd name="connsiteY0" fmla="*/ 0 h 6231137"/>
              <a:gd name="connsiteX1" fmla="*/ 447157 w 12256747"/>
              <a:gd name="connsiteY1" fmla="*/ 10761 h 6231137"/>
              <a:gd name="connsiteX2" fmla="*/ 0 w 12256747"/>
              <a:gd name="connsiteY2" fmla="*/ 26521 h 6231137"/>
              <a:gd name="connsiteX3" fmla="*/ -1 w 12256747"/>
              <a:gd name="connsiteY3" fmla="*/ 844885 h 6231137"/>
              <a:gd name="connsiteX4" fmla="*/ 4594 w 12256747"/>
              <a:gd name="connsiteY4" fmla="*/ 1176912 h 6231137"/>
              <a:gd name="connsiteX5" fmla="*/ 65222 w 12256747"/>
              <a:gd name="connsiteY5" fmla="*/ 4530644 h 6231137"/>
              <a:gd name="connsiteX6" fmla="*/ 124729 w 12256747"/>
              <a:gd name="connsiteY6" fmla="*/ 5941555 h 6231137"/>
              <a:gd name="connsiteX7" fmla="*/ 2732431 w 12256747"/>
              <a:gd name="connsiteY7" fmla="*/ 5929698 h 6231137"/>
              <a:gd name="connsiteX8" fmla="*/ 4386126 w 12256747"/>
              <a:gd name="connsiteY8" fmla="*/ 5908315 h 6231137"/>
              <a:gd name="connsiteX9" fmla="*/ 5357427 w 12256747"/>
              <a:gd name="connsiteY9" fmla="*/ 5924178 h 6231137"/>
              <a:gd name="connsiteX10" fmla="*/ 5841185 w 12256747"/>
              <a:gd name="connsiteY10" fmla="*/ 6231137 h 6231137"/>
              <a:gd name="connsiteX11" fmla="*/ 6113688 w 12256747"/>
              <a:gd name="connsiteY11" fmla="*/ 5908409 h 6231137"/>
              <a:gd name="connsiteX12" fmla="*/ 9240880 w 12256747"/>
              <a:gd name="connsiteY12" fmla="*/ 5911624 h 6231137"/>
              <a:gd name="connsiteX13" fmla="*/ 10149782 w 12256747"/>
              <a:gd name="connsiteY13" fmla="*/ 5914499 h 6231137"/>
              <a:gd name="connsiteX14" fmla="*/ 11069721 w 12256747"/>
              <a:gd name="connsiteY14" fmla="*/ 5922366 h 6231137"/>
              <a:gd name="connsiteX15" fmla="*/ 12227804 w 12256747"/>
              <a:gd name="connsiteY15" fmla="*/ 5921320 h 6231137"/>
              <a:gd name="connsiteX16" fmla="*/ 12205950 w 12256747"/>
              <a:gd name="connsiteY16" fmla="*/ 2621674 h 6231137"/>
              <a:gd name="connsiteX17" fmla="*/ 12196598 w 12256747"/>
              <a:gd name="connsiteY17" fmla="*/ 176313 h 6231137"/>
              <a:gd name="connsiteX18" fmla="*/ 11432031 w 12256747"/>
              <a:gd name="connsiteY18" fmla="*/ 107615 h 6231137"/>
              <a:gd name="connsiteX19" fmla="*/ 10401807 w 12256747"/>
              <a:gd name="connsiteY19" fmla="*/ 101059 h 6231137"/>
              <a:gd name="connsiteX20" fmla="*/ 7742372 w 12256747"/>
              <a:gd name="connsiteY20" fmla="*/ 75910 h 6231137"/>
              <a:gd name="connsiteX21" fmla="*/ 2035238 w 12256747"/>
              <a:gd name="connsiteY21" fmla="*/ 0 h 6231137"/>
              <a:gd name="connsiteX0" fmla="*/ 2054471 w 12275980"/>
              <a:gd name="connsiteY0" fmla="*/ 0 h 6231137"/>
              <a:gd name="connsiteX1" fmla="*/ 466390 w 12275980"/>
              <a:gd name="connsiteY1" fmla="*/ 10761 h 6231137"/>
              <a:gd name="connsiteX2" fmla="*/ 19233 w 12275980"/>
              <a:gd name="connsiteY2" fmla="*/ 26521 h 6231137"/>
              <a:gd name="connsiteX3" fmla="*/ 19232 w 12275980"/>
              <a:gd name="connsiteY3" fmla="*/ 844885 h 6231137"/>
              <a:gd name="connsiteX4" fmla="*/ 76 w 12275980"/>
              <a:gd name="connsiteY4" fmla="*/ 1369703 h 6231137"/>
              <a:gd name="connsiteX5" fmla="*/ 84455 w 12275980"/>
              <a:gd name="connsiteY5" fmla="*/ 4530644 h 6231137"/>
              <a:gd name="connsiteX6" fmla="*/ 143962 w 12275980"/>
              <a:gd name="connsiteY6" fmla="*/ 5941555 h 6231137"/>
              <a:gd name="connsiteX7" fmla="*/ 2751664 w 12275980"/>
              <a:gd name="connsiteY7" fmla="*/ 5929698 h 6231137"/>
              <a:gd name="connsiteX8" fmla="*/ 4405359 w 12275980"/>
              <a:gd name="connsiteY8" fmla="*/ 5908315 h 6231137"/>
              <a:gd name="connsiteX9" fmla="*/ 5376660 w 12275980"/>
              <a:gd name="connsiteY9" fmla="*/ 5924178 h 6231137"/>
              <a:gd name="connsiteX10" fmla="*/ 5860418 w 12275980"/>
              <a:gd name="connsiteY10" fmla="*/ 6231137 h 6231137"/>
              <a:gd name="connsiteX11" fmla="*/ 6132921 w 12275980"/>
              <a:gd name="connsiteY11" fmla="*/ 5908409 h 6231137"/>
              <a:gd name="connsiteX12" fmla="*/ 9260113 w 12275980"/>
              <a:gd name="connsiteY12" fmla="*/ 5911624 h 6231137"/>
              <a:gd name="connsiteX13" fmla="*/ 10169015 w 12275980"/>
              <a:gd name="connsiteY13" fmla="*/ 5914499 h 6231137"/>
              <a:gd name="connsiteX14" fmla="*/ 11088954 w 12275980"/>
              <a:gd name="connsiteY14" fmla="*/ 5922366 h 6231137"/>
              <a:gd name="connsiteX15" fmla="*/ 12247037 w 12275980"/>
              <a:gd name="connsiteY15" fmla="*/ 5921320 h 6231137"/>
              <a:gd name="connsiteX16" fmla="*/ 12225183 w 12275980"/>
              <a:gd name="connsiteY16" fmla="*/ 2621674 h 6231137"/>
              <a:gd name="connsiteX17" fmla="*/ 12215831 w 12275980"/>
              <a:gd name="connsiteY17" fmla="*/ 176313 h 6231137"/>
              <a:gd name="connsiteX18" fmla="*/ 11451264 w 12275980"/>
              <a:gd name="connsiteY18" fmla="*/ 107615 h 6231137"/>
              <a:gd name="connsiteX19" fmla="*/ 10421040 w 12275980"/>
              <a:gd name="connsiteY19" fmla="*/ 101059 h 6231137"/>
              <a:gd name="connsiteX20" fmla="*/ 7761605 w 12275980"/>
              <a:gd name="connsiteY20" fmla="*/ 75910 h 6231137"/>
              <a:gd name="connsiteX21" fmla="*/ 2054471 w 1227598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161182 w 12293200"/>
              <a:gd name="connsiteY6" fmla="*/ 5941555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93200"/>
              <a:gd name="connsiteY0" fmla="*/ 0 h 6231137"/>
              <a:gd name="connsiteX1" fmla="*/ 483610 w 12293200"/>
              <a:gd name="connsiteY1" fmla="*/ 10761 h 6231137"/>
              <a:gd name="connsiteX2" fmla="*/ 36453 w 12293200"/>
              <a:gd name="connsiteY2" fmla="*/ 26521 h 6231137"/>
              <a:gd name="connsiteX3" fmla="*/ 36452 w 12293200"/>
              <a:gd name="connsiteY3" fmla="*/ 844885 h 6231137"/>
              <a:gd name="connsiteX4" fmla="*/ 17296 w 12293200"/>
              <a:gd name="connsiteY4" fmla="*/ 1369703 h 6231137"/>
              <a:gd name="connsiteX5" fmla="*/ 6679 w 12293200"/>
              <a:gd name="connsiteY5" fmla="*/ 4594908 h 6231137"/>
              <a:gd name="connsiteX6" fmla="*/ 89932 w 12293200"/>
              <a:gd name="connsiteY6" fmla="*/ 5941557 h 6231137"/>
              <a:gd name="connsiteX7" fmla="*/ 2768884 w 12293200"/>
              <a:gd name="connsiteY7" fmla="*/ 5929698 h 6231137"/>
              <a:gd name="connsiteX8" fmla="*/ 4422579 w 12293200"/>
              <a:gd name="connsiteY8" fmla="*/ 5908315 h 6231137"/>
              <a:gd name="connsiteX9" fmla="*/ 5393880 w 12293200"/>
              <a:gd name="connsiteY9" fmla="*/ 5924178 h 6231137"/>
              <a:gd name="connsiteX10" fmla="*/ 5877638 w 12293200"/>
              <a:gd name="connsiteY10" fmla="*/ 6231137 h 6231137"/>
              <a:gd name="connsiteX11" fmla="*/ 6150141 w 12293200"/>
              <a:gd name="connsiteY11" fmla="*/ 5908409 h 6231137"/>
              <a:gd name="connsiteX12" fmla="*/ 9277333 w 12293200"/>
              <a:gd name="connsiteY12" fmla="*/ 5911624 h 6231137"/>
              <a:gd name="connsiteX13" fmla="*/ 10186235 w 12293200"/>
              <a:gd name="connsiteY13" fmla="*/ 5914499 h 6231137"/>
              <a:gd name="connsiteX14" fmla="*/ 11106174 w 12293200"/>
              <a:gd name="connsiteY14" fmla="*/ 5922366 h 6231137"/>
              <a:gd name="connsiteX15" fmla="*/ 12264257 w 12293200"/>
              <a:gd name="connsiteY15" fmla="*/ 5921320 h 6231137"/>
              <a:gd name="connsiteX16" fmla="*/ 12242403 w 12293200"/>
              <a:gd name="connsiteY16" fmla="*/ 2621674 h 6231137"/>
              <a:gd name="connsiteX17" fmla="*/ 12233051 w 12293200"/>
              <a:gd name="connsiteY17" fmla="*/ 176313 h 6231137"/>
              <a:gd name="connsiteX18" fmla="*/ 11468484 w 12293200"/>
              <a:gd name="connsiteY18" fmla="*/ 107615 h 6231137"/>
              <a:gd name="connsiteX19" fmla="*/ 10438260 w 12293200"/>
              <a:gd name="connsiteY19" fmla="*/ 101059 h 6231137"/>
              <a:gd name="connsiteX20" fmla="*/ 7778825 w 12293200"/>
              <a:gd name="connsiteY20" fmla="*/ 75910 h 6231137"/>
              <a:gd name="connsiteX21" fmla="*/ 2071691 w 12293200"/>
              <a:gd name="connsiteY21" fmla="*/ 0 h 6231137"/>
              <a:gd name="connsiteX0" fmla="*/ 2071691 w 12288138"/>
              <a:gd name="connsiteY0" fmla="*/ 24998 h 6256135"/>
              <a:gd name="connsiteX1" fmla="*/ 483610 w 12288138"/>
              <a:gd name="connsiteY1" fmla="*/ 35759 h 6256135"/>
              <a:gd name="connsiteX2" fmla="*/ 36453 w 12288138"/>
              <a:gd name="connsiteY2" fmla="*/ 51519 h 6256135"/>
              <a:gd name="connsiteX3" fmla="*/ 36452 w 12288138"/>
              <a:gd name="connsiteY3" fmla="*/ 869883 h 6256135"/>
              <a:gd name="connsiteX4" fmla="*/ 17296 w 12288138"/>
              <a:gd name="connsiteY4" fmla="*/ 1394701 h 6256135"/>
              <a:gd name="connsiteX5" fmla="*/ 6679 w 12288138"/>
              <a:gd name="connsiteY5" fmla="*/ 4619906 h 6256135"/>
              <a:gd name="connsiteX6" fmla="*/ 89932 w 12288138"/>
              <a:gd name="connsiteY6" fmla="*/ 5966555 h 6256135"/>
              <a:gd name="connsiteX7" fmla="*/ 2768884 w 12288138"/>
              <a:gd name="connsiteY7" fmla="*/ 5954696 h 6256135"/>
              <a:gd name="connsiteX8" fmla="*/ 4422579 w 12288138"/>
              <a:gd name="connsiteY8" fmla="*/ 5933313 h 6256135"/>
              <a:gd name="connsiteX9" fmla="*/ 5393880 w 12288138"/>
              <a:gd name="connsiteY9" fmla="*/ 5949176 h 6256135"/>
              <a:gd name="connsiteX10" fmla="*/ 5877638 w 12288138"/>
              <a:gd name="connsiteY10" fmla="*/ 6256135 h 6256135"/>
              <a:gd name="connsiteX11" fmla="*/ 6150141 w 12288138"/>
              <a:gd name="connsiteY11" fmla="*/ 5933407 h 6256135"/>
              <a:gd name="connsiteX12" fmla="*/ 9277333 w 12288138"/>
              <a:gd name="connsiteY12" fmla="*/ 5936622 h 6256135"/>
              <a:gd name="connsiteX13" fmla="*/ 10186235 w 12288138"/>
              <a:gd name="connsiteY13" fmla="*/ 5939497 h 6256135"/>
              <a:gd name="connsiteX14" fmla="*/ 11106174 w 12288138"/>
              <a:gd name="connsiteY14" fmla="*/ 5947364 h 6256135"/>
              <a:gd name="connsiteX15" fmla="*/ 12264257 w 12288138"/>
              <a:gd name="connsiteY15" fmla="*/ 5946318 h 6256135"/>
              <a:gd name="connsiteX16" fmla="*/ 12242403 w 12288138"/>
              <a:gd name="connsiteY16" fmla="*/ 2646672 h 6256135"/>
              <a:gd name="connsiteX17" fmla="*/ 12233051 w 12288138"/>
              <a:gd name="connsiteY17" fmla="*/ 201311 h 6256135"/>
              <a:gd name="connsiteX18" fmla="*/ 11729726 w 12288138"/>
              <a:gd name="connsiteY18" fmla="*/ 132612 h 6256135"/>
              <a:gd name="connsiteX19" fmla="*/ 10438260 w 12288138"/>
              <a:gd name="connsiteY19" fmla="*/ 126057 h 6256135"/>
              <a:gd name="connsiteX20" fmla="*/ 7778825 w 12288138"/>
              <a:gd name="connsiteY20" fmla="*/ 100908 h 6256135"/>
              <a:gd name="connsiteX21" fmla="*/ 2071691 w 12288138"/>
              <a:gd name="connsiteY21" fmla="*/ 24998 h 6256135"/>
              <a:gd name="connsiteX0" fmla="*/ 2071691 w 12281699"/>
              <a:gd name="connsiteY0" fmla="*/ 0 h 6231137"/>
              <a:gd name="connsiteX1" fmla="*/ 483610 w 12281699"/>
              <a:gd name="connsiteY1" fmla="*/ 10761 h 6231137"/>
              <a:gd name="connsiteX2" fmla="*/ 36453 w 12281699"/>
              <a:gd name="connsiteY2" fmla="*/ 26521 h 6231137"/>
              <a:gd name="connsiteX3" fmla="*/ 36452 w 12281699"/>
              <a:gd name="connsiteY3" fmla="*/ 844885 h 6231137"/>
              <a:gd name="connsiteX4" fmla="*/ 17296 w 12281699"/>
              <a:gd name="connsiteY4" fmla="*/ 1369703 h 6231137"/>
              <a:gd name="connsiteX5" fmla="*/ 6679 w 12281699"/>
              <a:gd name="connsiteY5" fmla="*/ 4594908 h 6231137"/>
              <a:gd name="connsiteX6" fmla="*/ 89932 w 12281699"/>
              <a:gd name="connsiteY6" fmla="*/ 5941557 h 6231137"/>
              <a:gd name="connsiteX7" fmla="*/ 2768884 w 12281699"/>
              <a:gd name="connsiteY7" fmla="*/ 5929698 h 6231137"/>
              <a:gd name="connsiteX8" fmla="*/ 4422579 w 12281699"/>
              <a:gd name="connsiteY8" fmla="*/ 5908315 h 6231137"/>
              <a:gd name="connsiteX9" fmla="*/ 5393880 w 12281699"/>
              <a:gd name="connsiteY9" fmla="*/ 5924178 h 6231137"/>
              <a:gd name="connsiteX10" fmla="*/ 5877638 w 12281699"/>
              <a:gd name="connsiteY10" fmla="*/ 6231137 h 6231137"/>
              <a:gd name="connsiteX11" fmla="*/ 6150141 w 12281699"/>
              <a:gd name="connsiteY11" fmla="*/ 5908409 h 6231137"/>
              <a:gd name="connsiteX12" fmla="*/ 9277333 w 12281699"/>
              <a:gd name="connsiteY12" fmla="*/ 5911624 h 6231137"/>
              <a:gd name="connsiteX13" fmla="*/ 10186235 w 12281699"/>
              <a:gd name="connsiteY13" fmla="*/ 5914499 h 6231137"/>
              <a:gd name="connsiteX14" fmla="*/ 11106174 w 12281699"/>
              <a:gd name="connsiteY14" fmla="*/ 5922366 h 6231137"/>
              <a:gd name="connsiteX15" fmla="*/ 12264257 w 12281699"/>
              <a:gd name="connsiteY15" fmla="*/ 5921320 h 6231137"/>
              <a:gd name="connsiteX16" fmla="*/ 12242403 w 12281699"/>
              <a:gd name="connsiteY16" fmla="*/ 2621674 h 6231137"/>
              <a:gd name="connsiteX17" fmla="*/ 12233051 w 12281699"/>
              <a:gd name="connsiteY17" fmla="*/ 176313 h 6231137"/>
              <a:gd name="connsiteX18" fmla="*/ 11729726 w 12281699"/>
              <a:gd name="connsiteY18" fmla="*/ 107614 h 6231137"/>
              <a:gd name="connsiteX19" fmla="*/ 10438260 w 12281699"/>
              <a:gd name="connsiteY19" fmla="*/ 101059 h 6231137"/>
              <a:gd name="connsiteX20" fmla="*/ 7778825 w 12281699"/>
              <a:gd name="connsiteY20" fmla="*/ 75910 h 6231137"/>
              <a:gd name="connsiteX21" fmla="*/ 2071691 w 12281699"/>
              <a:gd name="connsiteY21" fmla="*/ 0 h 6231137"/>
              <a:gd name="connsiteX0" fmla="*/ 2071691 w 12281973"/>
              <a:gd name="connsiteY0" fmla="*/ 17107 h 6248244"/>
              <a:gd name="connsiteX1" fmla="*/ 483610 w 12281973"/>
              <a:gd name="connsiteY1" fmla="*/ 27868 h 6248244"/>
              <a:gd name="connsiteX2" fmla="*/ 36453 w 12281973"/>
              <a:gd name="connsiteY2" fmla="*/ 43628 h 6248244"/>
              <a:gd name="connsiteX3" fmla="*/ 36452 w 12281973"/>
              <a:gd name="connsiteY3" fmla="*/ 861992 h 6248244"/>
              <a:gd name="connsiteX4" fmla="*/ 17296 w 12281973"/>
              <a:gd name="connsiteY4" fmla="*/ 1386810 h 6248244"/>
              <a:gd name="connsiteX5" fmla="*/ 6679 w 12281973"/>
              <a:gd name="connsiteY5" fmla="*/ 4612015 h 6248244"/>
              <a:gd name="connsiteX6" fmla="*/ 89932 w 12281973"/>
              <a:gd name="connsiteY6" fmla="*/ 5958664 h 6248244"/>
              <a:gd name="connsiteX7" fmla="*/ 2768884 w 12281973"/>
              <a:gd name="connsiteY7" fmla="*/ 5946805 h 6248244"/>
              <a:gd name="connsiteX8" fmla="*/ 4422579 w 12281973"/>
              <a:gd name="connsiteY8" fmla="*/ 5925422 h 6248244"/>
              <a:gd name="connsiteX9" fmla="*/ 5393880 w 12281973"/>
              <a:gd name="connsiteY9" fmla="*/ 5941285 h 6248244"/>
              <a:gd name="connsiteX10" fmla="*/ 5877638 w 12281973"/>
              <a:gd name="connsiteY10" fmla="*/ 6248244 h 6248244"/>
              <a:gd name="connsiteX11" fmla="*/ 6150141 w 12281973"/>
              <a:gd name="connsiteY11" fmla="*/ 5925516 h 6248244"/>
              <a:gd name="connsiteX12" fmla="*/ 9277333 w 12281973"/>
              <a:gd name="connsiteY12" fmla="*/ 5928731 h 6248244"/>
              <a:gd name="connsiteX13" fmla="*/ 10186235 w 12281973"/>
              <a:gd name="connsiteY13" fmla="*/ 5931606 h 6248244"/>
              <a:gd name="connsiteX14" fmla="*/ 11106174 w 12281973"/>
              <a:gd name="connsiteY14" fmla="*/ 5939473 h 6248244"/>
              <a:gd name="connsiteX15" fmla="*/ 12264257 w 12281973"/>
              <a:gd name="connsiteY15" fmla="*/ 5938427 h 6248244"/>
              <a:gd name="connsiteX16" fmla="*/ 12242403 w 12281973"/>
              <a:gd name="connsiteY16" fmla="*/ 2638781 h 6248244"/>
              <a:gd name="connsiteX17" fmla="*/ 12233051 w 12281973"/>
              <a:gd name="connsiteY17" fmla="*/ 193420 h 6248244"/>
              <a:gd name="connsiteX18" fmla="*/ 11824723 w 12281973"/>
              <a:gd name="connsiteY18" fmla="*/ 146142 h 6248244"/>
              <a:gd name="connsiteX19" fmla="*/ 10438260 w 12281973"/>
              <a:gd name="connsiteY19" fmla="*/ 118166 h 6248244"/>
              <a:gd name="connsiteX20" fmla="*/ 7778825 w 12281973"/>
              <a:gd name="connsiteY20" fmla="*/ 93017 h 6248244"/>
              <a:gd name="connsiteX21" fmla="*/ 2071691 w 12281973"/>
              <a:gd name="connsiteY21" fmla="*/ 17107 h 6248244"/>
              <a:gd name="connsiteX0" fmla="*/ 2071691 w 12281973"/>
              <a:gd name="connsiteY0" fmla="*/ 19214 h 6250351"/>
              <a:gd name="connsiteX1" fmla="*/ 483610 w 12281973"/>
              <a:gd name="connsiteY1" fmla="*/ 29975 h 6250351"/>
              <a:gd name="connsiteX2" fmla="*/ 36453 w 12281973"/>
              <a:gd name="connsiteY2" fmla="*/ 45735 h 6250351"/>
              <a:gd name="connsiteX3" fmla="*/ 36452 w 12281973"/>
              <a:gd name="connsiteY3" fmla="*/ 864099 h 6250351"/>
              <a:gd name="connsiteX4" fmla="*/ 17296 w 12281973"/>
              <a:gd name="connsiteY4" fmla="*/ 1388917 h 6250351"/>
              <a:gd name="connsiteX5" fmla="*/ 6679 w 12281973"/>
              <a:gd name="connsiteY5" fmla="*/ 4614122 h 6250351"/>
              <a:gd name="connsiteX6" fmla="*/ 89932 w 12281973"/>
              <a:gd name="connsiteY6" fmla="*/ 5960771 h 6250351"/>
              <a:gd name="connsiteX7" fmla="*/ 2768884 w 12281973"/>
              <a:gd name="connsiteY7" fmla="*/ 5948912 h 6250351"/>
              <a:gd name="connsiteX8" fmla="*/ 4422579 w 12281973"/>
              <a:gd name="connsiteY8" fmla="*/ 5927529 h 6250351"/>
              <a:gd name="connsiteX9" fmla="*/ 5393880 w 12281973"/>
              <a:gd name="connsiteY9" fmla="*/ 5943392 h 6250351"/>
              <a:gd name="connsiteX10" fmla="*/ 5877638 w 12281973"/>
              <a:gd name="connsiteY10" fmla="*/ 6250351 h 6250351"/>
              <a:gd name="connsiteX11" fmla="*/ 6150141 w 12281973"/>
              <a:gd name="connsiteY11" fmla="*/ 5927623 h 6250351"/>
              <a:gd name="connsiteX12" fmla="*/ 9277333 w 12281973"/>
              <a:gd name="connsiteY12" fmla="*/ 5930838 h 6250351"/>
              <a:gd name="connsiteX13" fmla="*/ 10186235 w 12281973"/>
              <a:gd name="connsiteY13" fmla="*/ 5933713 h 6250351"/>
              <a:gd name="connsiteX14" fmla="*/ 11106174 w 12281973"/>
              <a:gd name="connsiteY14" fmla="*/ 5941580 h 6250351"/>
              <a:gd name="connsiteX15" fmla="*/ 12264257 w 12281973"/>
              <a:gd name="connsiteY15" fmla="*/ 5940534 h 6250351"/>
              <a:gd name="connsiteX16" fmla="*/ 12242403 w 12281973"/>
              <a:gd name="connsiteY16" fmla="*/ 2640888 h 6250351"/>
              <a:gd name="connsiteX17" fmla="*/ 12233051 w 12281973"/>
              <a:gd name="connsiteY17" fmla="*/ 195527 h 6250351"/>
              <a:gd name="connsiteX18" fmla="*/ 11824723 w 12281973"/>
              <a:gd name="connsiteY18" fmla="*/ 148249 h 6250351"/>
              <a:gd name="connsiteX19" fmla="*/ 10295765 w 12281973"/>
              <a:gd name="connsiteY19" fmla="*/ 141693 h 6250351"/>
              <a:gd name="connsiteX20" fmla="*/ 7778825 w 12281973"/>
              <a:gd name="connsiteY20" fmla="*/ 95124 h 6250351"/>
              <a:gd name="connsiteX21" fmla="*/ 2071691 w 12281973"/>
              <a:gd name="connsiteY21" fmla="*/ 19214 h 6250351"/>
              <a:gd name="connsiteX0" fmla="*/ 2071691 w 12322325"/>
              <a:gd name="connsiteY0" fmla="*/ 0 h 6231137"/>
              <a:gd name="connsiteX1" fmla="*/ 483610 w 12322325"/>
              <a:gd name="connsiteY1" fmla="*/ 10761 h 6231137"/>
              <a:gd name="connsiteX2" fmla="*/ 36453 w 12322325"/>
              <a:gd name="connsiteY2" fmla="*/ 26521 h 6231137"/>
              <a:gd name="connsiteX3" fmla="*/ 36452 w 12322325"/>
              <a:gd name="connsiteY3" fmla="*/ 844885 h 6231137"/>
              <a:gd name="connsiteX4" fmla="*/ 17296 w 12322325"/>
              <a:gd name="connsiteY4" fmla="*/ 1369703 h 6231137"/>
              <a:gd name="connsiteX5" fmla="*/ 6679 w 12322325"/>
              <a:gd name="connsiteY5" fmla="*/ 4594908 h 6231137"/>
              <a:gd name="connsiteX6" fmla="*/ 89932 w 12322325"/>
              <a:gd name="connsiteY6" fmla="*/ 5941557 h 6231137"/>
              <a:gd name="connsiteX7" fmla="*/ 2768884 w 12322325"/>
              <a:gd name="connsiteY7" fmla="*/ 5929698 h 6231137"/>
              <a:gd name="connsiteX8" fmla="*/ 4422579 w 12322325"/>
              <a:gd name="connsiteY8" fmla="*/ 5908315 h 6231137"/>
              <a:gd name="connsiteX9" fmla="*/ 5393880 w 12322325"/>
              <a:gd name="connsiteY9" fmla="*/ 5924178 h 6231137"/>
              <a:gd name="connsiteX10" fmla="*/ 5877638 w 12322325"/>
              <a:gd name="connsiteY10" fmla="*/ 6231137 h 6231137"/>
              <a:gd name="connsiteX11" fmla="*/ 6150141 w 12322325"/>
              <a:gd name="connsiteY11" fmla="*/ 5908409 h 6231137"/>
              <a:gd name="connsiteX12" fmla="*/ 9277333 w 12322325"/>
              <a:gd name="connsiteY12" fmla="*/ 5911624 h 6231137"/>
              <a:gd name="connsiteX13" fmla="*/ 10186235 w 12322325"/>
              <a:gd name="connsiteY13" fmla="*/ 5914499 h 6231137"/>
              <a:gd name="connsiteX14" fmla="*/ 11106174 w 12322325"/>
              <a:gd name="connsiteY14" fmla="*/ 5922366 h 6231137"/>
              <a:gd name="connsiteX15" fmla="*/ 12264257 w 12322325"/>
              <a:gd name="connsiteY15" fmla="*/ 5921320 h 6231137"/>
              <a:gd name="connsiteX16" fmla="*/ 12242403 w 12322325"/>
              <a:gd name="connsiteY16" fmla="*/ 2621674 h 6231137"/>
              <a:gd name="connsiteX17" fmla="*/ 12233051 w 12322325"/>
              <a:gd name="connsiteY17" fmla="*/ 176313 h 6231137"/>
              <a:gd name="connsiteX18" fmla="*/ 11824723 w 12322325"/>
              <a:gd name="connsiteY18" fmla="*/ 129035 h 6231137"/>
              <a:gd name="connsiteX19" fmla="*/ 10295765 w 12322325"/>
              <a:gd name="connsiteY19" fmla="*/ 122479 h 6231137"/>
              <a:gd name="connsiteX20" fmla="*/ 7778825 w 12322325"/>
              <a:gd name="connsiteY20" fmla="*/ 75910 h 6231137"/>
              <a:gd name="connsiteX21" fmla="*/ 2071691 w 12322325"/>
              <a:gd name="connsiteY21" fmla="*/ 0 h 6231137"/>
              <a:gd name="connsiteX0" fmla="*/ 2071691 w 12275492"/>
              <a:gd name="connsiteY0" fmla="*/ 0 h 6231137"/>
              <a:gd name="connsiteX1" fmla="*/ 483610 w 12275492"/>
              <a:gd name="connsiteY1" fmla="*/ 10761 h 6231137"/>
              <a:gd name="connsiteX2" fmla="*/ 36453 w 12275492"/>
              <a:gd name="connsiteY2" fmla="*/ 26521 h 6231137"/>
              <a:gd name="connsiteX3" fmla="*/ 36452 w 12275492"/>
              <a:gd name="connsiteY3" fmla="*/ 844885 h 6231137"/>
              <a:gd name="connsiteX4" fmla="*/ 17296 w 12275492"/>
              <a:gd name="connsiteY4" fmla="*/ 1369703 h 6231137"/>
              <a:gd name="connsiteX5" fmla="*/ 6679 w 12275492"/>
              <a:gd name="connsiteY5" fmla="*/ 4594908 h 6231137"/>
              <a:gd name="connsiteX6" fmla="*/ 89932 w 12275492"/>
              <a:gd name="connsiteY6" fmla="*/ 5941557 h 6231137"/>
              <a:gd name="connsiteX7" fmla="*/ 2768884 w 12275492"/>
              <a:gd name="connsiteY7" fmla="*/ 5929698 h 6231137"/>
              <a:gd name="connsiteX8" fmla="*/ 4422579 w 12275492"/>
              <a:gd name="connsiteY8" fmla="*/ 5908315 h 6231137"/>
              <a:gd name="connsiteX9" fmla="*/ 5393880 w 12275492"/>
              <a:gd name="connsiteY9" fmla="*/ 5924178 h 6231137"/>
              <a:gd name="connsiteX10" fmla="*/ 5877638 w 12275492"/>
              <a:gd name="connsiteY10" fmla="*/ 6231137 h 6231137"/>
              <a:gd name="connsiteX11" fmla="*/ 6150141 w 12275492"/>
              <a:gd name="connsiteY11" fmla="*/ 5908409 h 6231137"/>
              <a:gd name="connsiteX12" fmla="*/ 9277333 w 12275492"/>
              <a:gd name="connsiteY12" fmla="*/ 5911624 h 6231137"/>
              <a:gd name="connsiteX13" fmla="*/ 10186235 w 12275492"/>
              <a:gd name="connsiteY13" fmla="*/ 5914499 h 6231137"/>
              <a:gd name="connsiteX14" fmla="*/ 11106174 w 12275492"/>
              <a:gd name="connsiteY14" fmla="*/ 5922366 h 6231137"/>
              <a:gd name="connsiteX15" fmla="*/ 12264257 w 12275492"/>
              <a:gd name="connsiteY15" fmla="*/ 5921320 h 6231137"/>
              <a:gd name="connsiteX16" fmla="*/ 12242403 w 12275492"/>
              <a:gd name="connsiteY16" fmla="*/ 2621674 h 6231137"/>
              <a:gd name="connsiteX17" fmla="*/ 12233051 w 12275492"/>
              <a:gd name="connsiteY17" fmla="*/ 176313 h 6231137"/>
              <a:gd name="connsiteX18" fmla="*/ 11824723 w 12275492"/>
              <a:gd name="connsiteY18" fmla="*/ 129035 h 6231137"/>
              <a:gd name="connsiteX19" fmla="*/ 10295765 w 12275492"/>
              <a:gd name="connsiteY19" fmla="*/ 122479 h 6231137"/>
              <a:gd name="connsiteX20" fmla="*/ 7778825 w 12275492"/>
              <a:gd name="connsiteY20" fmla="*/ 75910 h 6231137"/>
              <a:gd name="connsiteX21" fmla="*/ 2071691 w 12275492"/>
              <a:gd name="connsiteY21" fmla="*/ 0 h 6231137"/>
              <a:gd name="connsiteX0" fmla="*/ 2071691 w 12313887"/>
              <a:gd name="connsiteY0" fmla="*/ 20004 h 6251141"/>
              <a:gd name="connsiteX1" fmla="*/ 483610 w 12313887"/>
              <a:gd name="connsiteY1" fmla="*/ 30765 h 6251141"/>
              <a:gd name="connsiteX2" fmla="*/ 36453 w 12313887"/>
              <a:gd name="connsiteY2" fmla="*/ 46525 h 6251141"/>
              <a:gd name="connsiteX3" fmla="*/ 36452 w 12313887"/>
              <a:gd name="connsiteY3" fmla="*/ 864889 h 6251141"/>
              <a:gd name="connsiteX4" fmla="*/ 17296 w 12313887"/>
              <a:gd name="connsiteY4" fmla="*/ 1389707 h 6251141"/>
              <a:gd name="connsiteX5" fmla="*/ 6679 w 12313887"/>
              <a:gd name="connsiteY5" fmla="*/ 4614912 h 6251141"/>
              <a:gd name="connsiteX6" fmla="*/ 89932 w 12313887"/>
              <a:gd name="connsiteY6" fmla="*/ 5961561 h 6251141"/>
              <a:gd name="connsiteX7" fmla="*/ 2768884 w 12313887"/>
              <a:gd name="connsiteY7" fmla="*/ 5949702 h 6251141"/>
              <a:gd name="connsiteX8" fmla="*/ 4422579 w 12313887"/>
              <a:gd name="connsiteY8" fmla="*/ 5928319 h 6251141"/>
              <a:gd name="connsiteX9" fmla="*/ 5393880 w 12313887"/>
              <a:gd name="connsiteY9" fmla="*/ 5944182 h 6251141"/>
              <a:gd name="connsiteX10" fmla="*/ 5877638 w 12313887"/>
              <a:gd name="connsiteY10" fmla="*/ 6251141 h 6251141"/>
              <a:gd name="connsiteX11" fmla="*/ 6150141 w 12313887"/>
              <a:gd name="connsiteY11" fmla="*/ 5928413 h 6251141"/>
              <a:gd name="connsiteX12" fmla="*/ 9277333 w 12313887"/>
              <a:gd name="connsiteY12" fmla="*/ 5931628 h 6251141"/>
              <a:gd name="connsiteX13" fmla="*/ 10186235 w 12313887"/>
              <a:gd name="connsiteY13" fmla="*/ 5934503 h 6251141"/>
              <a:gd name="connsiteX14" fmla="*/ 11106174 w 12313887"/>
              <a:gd name="connsiteY14" fmla="*/ 5942370 h 6251141"/>
              <a:gd name="connsiteX15" fmla="*/ 12264257 w 12313887"/>
              <a:gd name="connsiteY15" fmla="*/ 5941324 h 6251141"/>
              <a:gd name="connsiteX16" fmla="*/ 12289901 w 12313887"/>
              <a:gd name="connsiteY16" fmla="*/ 2652389 h 6251141"/>
              <a:gd name="connsiteX17" fmla="*/ 12233051 w 12313887"/>
              <a:gd name="connsiteY17" fmla="*/ 196317 h 6251141"/>
              <a:gd name="connsiteX18" fmla="*/ 11824723 w 12313887"/>
              <a:gd name="connsiteY18" fmla="*/ 149039 h 6251141"/>
              <a:gd name="connsiteX19" fmla="*/ 10295765 w 12313887"/>
              <a:gd name="connsiteY19" fmla="*/ 142483 h 6251141"/>
              <a:gd name="connsiteX20" fmla="*/ 7778825 w 12313887"/>
              <a:gd name="connsiteY20" fmla="*/ 95914 h 6251141"/>
              <a:gd name="connsiteX21" fmla="*/ 2071691 w 12313887"/>
              <a:gd name="connsiteY21" fmla="*/ 20004 h 6251141"/>
              <a:gd name="connsiteX0" fmla="*/ 2071691 w 12332516"/>
              <a:gd name="connsiteY0" fmla="*/ 20004 h 6251141"/>
              <a:gd name="connsiteX1" fmla="*/ 483610 w 12332516"/>
              <a:gd name="connsiteY1" fmla="*/ 30765 h 6251141"/>
              <a:gd name="connsiteX2" fmla="*/ 36453 w 12332516"/>
              <a:gd name="connsiteY2" fmla="*/ 46525 h 6251141"/>
              <a:gd name="connsiteX3" fmla="*/ 36452 w 12332516"/>
              <a:gd name="connsiteY3" fmla="*/ 864889 h 6251141"/>
              <a:gd name="connsiteX4" fmla="*/ 17296 w 12332516"/>
              <a:gd name="connsiteY4" fmla="*/ 1389707 h 6251141"/>
              <a:gd name="connsiteX5" fmla="*/ 6679 w 12332516"/>
              <a:gd name="connsiteY5" fmla="*/ 4614912 h 6251141"/>
              <a:gd name="connsiteX6" fmla="*/ 89932 w 12332516"/>
              <a:gd name="connsiteY6" fmla="*/ 5961561 h 6251141"/>
              <a:gd name="connsiteX7" fmla="*/ 2768884 w 12332516"/>
              <a:gd name="connsiteY7" fmla="*/ 5949702 h 6251141"/>
              <a:gd name="connsiteX8" fmla="*/ 4422579 w 12332516"/>
              <a:gd name="connsiteY8" fmla="*/ 5928319 h 6251141"/>
              <a:gd name="connsiteX9" fmla="*/ 5393880 w 12332516"/>
              <a:gd name="connsiteY9" fmla="*/ 5944182 h 6251141"/>
              <a:gd name="connsiteX10" fmla="*/ 5877638 w 12332516"/>
              <a:gd name="connsiteY10" fmla="*/ 6251141 h 6251141"/>
              <a:gd name="connsiteX11" fmla="*/ 6150141 w 12332516"/>
              <a:gd name="connsiteY11" fmla="*/ 5928413 h 6251141"/>
              <a:gd name="connsiteX12" fmla="*/ 9277333 w 12332516"/>
              <a:gd name="connsiteY12" fmla="*/ 5931628 h 6251141"/>
              <a:gd name="connsiteX13" fmla="*/ 10186235 w 12332516"/>
              <a:gd name="connsiteY13" fmla="*/ 5934503 h 6251141"/>
              <a:gd name="connsiteX14" fmla="*/ 11106174 w 12332516"/>
              <a:gd name="connsiteY14" fmla="*/ 5942370 h 6251141"/>
              <a:gd name="connsiteX15" fmla="*/ 12264257 w 12332516"/>
              <a:gd name="connsiteY15" fmla="*/ 5941324 h 6251141"/>
              <a:gd name="connsiteX16" fmla="*/ 12289901 w 12332516"/>
              <a:gd name="connsiteY16" fmla="*/ 2652389 h 6251141"/>
              <a:gd name="connsiteX17" fmla="*/ 12280552 w 12332516"/>
              <a:gd name="connsiteY17" fmla="*/ 196317 h 6251141"/>
              <a:gd name="connsiteX18" fmla="*/ 11824723 w 12332516"/>
              <a:gd name="connsiteY18" fmla="*/ 149039 h 6251141"/>
              <a:gd name="connsiteX19" fmla="*/ 10295765 w 12332516"/>
              <a:gd name="connsiteY19" fmla="*/ 142483 h 6251141"/>
              <a:gd name="connsiteX20" fmla="*/ 7778825 w 12332516"/>
              <a:gd name="connsiteY20" fmla="*/ 95914 h 6251141"/>
              <a:gd name="connsiteX21" fmla="*/ 2071691 w 12332516"/>
              <a:gd name="connsiteY21" fmla="*/ 20004 h 6251141"/>
              <a:gd name="connsiteX0" fmla="*/ 2071691 w 12322347"/>
              <a:gd name="connsiteY0" fmla="*/ 0 h 6231137"/>
              <a:gd name="connsiteX1" fmla="*/ 483610 w 12322347"/>
              <a:gd name="connsiteY1" fmla="*/ 10761 h 6231137"/>
              <a:gd name="connsiteX2" fmla="*/ 36453 w 12322347"/>
              <a:gd name="connsiteY2" fmla="*/ 2652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483610 w 12322347"/>
              <a:gd name="connsiteY1" fmla="*/ 10761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071691 w 12322347"/>
              <a:gd name="connsiteY0" fmla="*/ 0 h 6231137"/>
              <a:gd name="connsiteX1" fmla="*/ 578608 w 12322347"/>
              <a:gd name="connsiteY1" fmla="*/ 42448 h 6231137"/>
              <a:gd name="connsiteX2" fmla="*/ 36453 w 12322347"/>
              <a:gd name="connsiteY2" fmla="*/ 68771 h 6231137"/>
              <a:gd name="connsiteX3" fmla="*/ 36452 w 12322347"/>
              <a:gd name="connsiteY3" fmla="*/ 844885 h 6231137"/>
              <a:gd name="connsiteX4" fmla="*/ 17296 w 12322347"/>
              <a:gd name="connsiteY4" fmla="*/ 1369703 h 6231137"/>
              <a:gd name="connsiteX5" fmla="*/ 6679 w 12322347"/>
              <a:gd name="connsiteY5" fmla="*/ 4594908 h 6231137"/>
              <a:gd name="connsiteX6" fmla="*/ 89932 w 12322347"/>
              <a:gd name="connsiteY6" fmla="*/ 5941557 h 6231137"/>
              <a:gd name="connsiteX7" fmla="*/ 2768884 w 12322347"/>
              <a:gd name="connsiteY7" fmla="*/ 5929698 h 6231137"/>
              <a:gd name="connsiteX8" fmla="*/ 4422579 w 12322347"/>
              <a:gd name="connsiteY8" fmla="*/ 5908315 h 6231137"/>
              <a:gd name="connsiteX9" fmla="*/ 5393880 w 12322347"/>
              <a:gd name="connsiteY9" fmla="*/ 5924178 h 6231137"/>
              <a:gd name="connsiteX10" fmla="*/ 5877638 w 12322347"/>
              <a:gd name="connsiteY10" fmla="*/ 6231137 h 6231137"/>
              <a:gd name="connsiteX11" fmla="*/ 6150141 w 12322347"/>
              <a:gd name="connsiteY11" fmla="*/ 5908409 h 6231137"/>
              <a:gd name="connsiteX12" fmla="*/ 9277333 w 12322347"/>
              <a:gd name="connsiteY12" fmla="*/ 5911624 h 6231137"/>
              <a:gd name="connsiteX13" fmla="*/ 10186235 w 12322347"/>
              <a:gd name="connsiteY13" fmla="*/ 5914499 h 6231137"/>
              <a:gd name="connsiteX14" fmla="*/ 11106174 w 12322347"/>
              <a:gd name="connsiteY14" fmla="*/ 5922366 h 6231137"/>
              <a:gd name="connsiteX15" fmla="*/ 12264257 w 12322347"/>
              <a:gd name="connsiteY15" fmla="*/ 5921320 h 6231137"/>
              <a:gd name="connsiteX16" fmla="*/ 12289901 w 12322347"/>
              <a:gd name="connsiteY16" fmla="*/ 2632385 h 6231137"/>
              <a:gd name="connsiteX17" fmla="*/ 12280552 w 12322347"/>
              <a:gd name="connsiteY17" fmla="*/ 176313 h 6231137"/>
              <a:gd name="connsiteX18" fmla="*/ 11824723 w 12322347"/>
              <a:gd name="connsiteY18" fmla="*/ 129035 h 6231137"/>
              <a:gd name="connsiteX19" fmla="*/ 10295765 w 12322347"/>
              <a:gd name="connsiteY19" fmla="*/ 122479 h 6231137"/>
              <a:gd name="connsiteX20" fmla="*/ 7778825 w 12322347"/>
              <a:gd name="connsiteY20" fmla="*/ 75910 h 6231137"/>
              <a:gd name="connsiteX21" fmla="*/ 2071691 w 12322347"/>
              <a:gd name="connsiteY21" fmla="*/ 0 h 6231137"/>
              <a:gd name="connsiteX0" fmla="*/ 2261685 w 12322347"/>
              <a:gd name="connsiteY0" fmla="*/ 10365 h 6188689"/>
              <a:gd name="connsiteX1" fmla="*/ 578608 w 12322347"/>
              <a:gd name="connsiteY1" fmla="*/ 0 h 6188689"/>
              <a:gd name="connsiteX2" fmla="*/ 36453 w 12322347"/>
              <a:gd name="connsiteY2" fmla="*/ 26323 h 6188689"/>
              <a:gd name="connsiteX3" fmla="*/ 36452 w 12322347"/>
              <a:gd name="connsiteY3" fmla="*/ 802437 h 6188689"/>
              <a:gd name="connsiteX4" fmla="*/ 17296 w 12322347"/>
              <a:gd name="connsiteY4" fmla="*/ 1327255 h 6188689"/>
              <a:gd name="connsiteX5" fmla="*/ 6679 w 12322347"/>
              <a:gd name="connsiteY5" fmla="*/ 4552460 h 6188689"/>
              <a:gd name="connsiteX6" fmla="*/ 89932 w 12322347"/>
              <a:gd name="connsiteY6" fmla="*/ 5899109 h 6188689"/>
              <a:gd name="connsiteX7" fmla="*/ 2768884 w 12322347"/>
              <a:gd name="connsiteY7" fmla="*/ 5887250 h 6188689"/>
              <a:gd name="connsiteX8" fmla="*/ 4422579 w 12322347"/>
              <a:gd name="connsiteY8" fmla="*/ 5865867 h 6188689"/>
              <a:gd name="connsiteX9" fmla="*/ 5393880 w 12322347"/>
              <a:gd name="connsiteY9" fmla="*/ 5881730 h 6188689"/>
              <a:gd name="connsiteX10" fmla="*/ 5877638 w 12322347"/>
              <a:gd name="connsiteY10" fmla="*/ 6188689 h 6188689"/>
              <a:gd name="connsiteX11" fmla="*/ 6150141 w 12322347"/>
              <a:gd name="connsiteY11" fmla="*/ 5865961 h 6188689"/>
              <a:gd name="connsiteX12" fmla="*/ 9277333 w 12322347"/>
              <a:gd name="connsiteY12" fmla="*/ 5869176 h 6188689"/>
              <a:gd name="connsiteX13" fmla="*/ 10186235 w 12322347"/>
              <a:gd name="connsiteY13" fmla="*/ 5872051 h 6188689"/>
              <a:gd name="connsiteX14" fmla="*/ 11106174 w 12322347"/>
              <a:gd name="connsiteY14" fmla="*/ 5879918 h 6188689"/>
              <a:gd name="connsiteX15" fmla="*/ 12264257 w 12322347"/>
              <a:gd name="connsiteY15" fmla="*/ 5878872 h 6188689"/>
              <a:gd name="connsiteX16" fmla="*/ 12289901 w 12322347"/>
              <a:gd name="connsiteY16" fmla="*/ 2589937 h 6188689"/>
              <a:gd name="connsiteX17" fmla="*/ 12280552 w 12322347"/>
              <a:gd name="connsiteY17" fmla="*/ 133865 h 6188689"/>
              <a:gd name="connsiteX18" fmla="*/ 11824723 w 12322347"/>
              <a:gd name="connsiteY18" fmla="*/ 86587 h 6188689"/>
              <a:gd name="connsiteX19" fmla="*/ 10295765 w 12322347"/>
              <a:gd name="connsiteY19" fmla="*/ 80031 h 6188689"/>
              <a:gd name="connsiteX20" fmla="*/ 7778825 w 12322347"/>
              <a:gd name="connsiteY20" fmla="*/ 33462 h 6188689"/>
              <a:gd name="connsiteX21" fmla="*/ 2261685 w 12322347"/>
              <a:gd name="connsiteY21" fmla="*/ 10365 h 6188689"/>
              <a:gd name="connsiteX0" fmla="*/ 2261685 w 12322347"/>
              <a:gd name="connsiteY0" fmla="*/ 0 h 6178324"/>
              <a:gd name="connsiteX1" fmla="*/ 816102 w 12322347"/>
              <a:gd name="connsiteY1" fmla="*/ 10760 h 6178324"/>
              <a:gd name="connsiteX2" fmla="*/ 36453 w 12322347"/>
              <a:gd name="connsiteY2" fmla="*/ 15958 h 6178324"/>
              <a:gd name="connsiteX3" fmla="*/ 36452 w 12322347"/>
              <a:gd name="connsiteY3" fmla="*/ 792072 h 6178324"/>
              <a:gd name="connsiteX4" fmla="*/ 17296 w 12322347"/>
              <a:gd name="connsiteY4" fmla="*/ 1316890 h 6178324"/>
              <a:gd name="connsiteX5" fmla="*/ 6679 w 12322347"/>
              <a:gd name="connsiteY5" fmla="*/ 4542095 h 6178324"/>
              <a:gd name="connsiteX6" fmla="*/ 89932 w 12322347"/>
              <a:gd name="connsiteY6" fmla="*/ 5888744 h 6178324"/>
              <a:gd name="connsiteX7" fmla="*/ 2768884 w 12322347"/>
              <a:gd name="connsiteY7" fmla="*/ 5876885 h 6178324"/>
              <a:gd name="connsiteX8" fmla="*/ 4422579 w 12322347"/>
              <a:gd name="connsiteY8" fmla="*/ 5855502 h 6178324"/>
              <a:gd name="connsiteX9" fmla="*/ 5393880 w 12322347"/>
              <a:gd name="connsiteY9" fmla="*/ 5871365 h 6178324"/>
              <a:gd name="connsiteX10" fmla="*/ 5877638 w 12322347"/>
              <a:gd name="connsiteY10" fmla="*/ 6178324 h 6178324"/>
              <a:gd name="connsiteX11" fmla="*/ 6150141 w 12322347"/>
              <a:gd name="connsiteY11" fmla="*/ 5855596 h 6178324"/>
              <a:gd name="connsiteX12" fmla="*/ 9277333 w 12322347"/>
              <a:gd name="connsiteY12" fmla="*/ 5858811 h 6178324"/>
              <a:gd name="connsiteX13" fmla="*/ 10186235 w 12322347"/>
              <a:gd name="connsiteY13" fmla="*/ 5861686 h 6178324"/>
              <a:gd name="connsiteX14" fmla="*/ 11106174 w 12322347"/>
              <a:gd name="connsiteY14" fmla="*/ 5869553 h 6178324"/>
              <a:gd name="connsiteX15" fmla="*/ 12264257 w 12322347"/>
              <a:gd name="connsiteY15" fmla="*/ 5868507 h 6178324"/>
              <a:gd name="connsiteX16" fmla="*/ 12289901 w 12322347"/>
              <a:gd name="connsiteY16" fmla="*/ 2579572 h 6178324"/>
              <a:gd name="connsiteX17" fmla="*/ 12280552 w 12322347"/>
              <a:gd name="connsiteY17" fmla="*/ 123500 h 6178324"/>
              <a:gd name="connsiteX18" fmla="*/ 11824723 w 12322347"/>
              <a:gd name="connsiteY18" fmla="*/ 76222 h 6178324"/>
              <a:gd name="connsiteX19" fmla="*/ 10295765 w 12322347"/>
              <a:gd name="connsiteY19" fmla="*/ 69666 h 6178324"/>
              <a:gd name="connsiteX20" fmla="*/ 7778825 w 12322347"/>
              <a:gd name="connsiteY20" fmla="*/ 23097 h 6178324"/>
              <a:gd name="connsiteX21" fmla="*/ 2261685 w 12322347"/>
              <a:gd name="connsiteY21" fmla="*/ 0 h 6178324"/>
              <a:gd name="connsiteX0" fmla="*/ 2261685 w 12322347"/>
              <a:gd name="connsiteY0" fmla="*/ 0 h 6307982"/>
              <a:gd name="connsiteX1" fmla="*/ 816102 w 12322347"/>
              <a:gd name="connsiteY1" fmla="*/ 10760 h 6307982"/>
              <a:gd name="connsiteX2" fmla="*/ 36453 w 12322347"/>
              <a:gd name="connsiteY2" fmla="*/ 15958 h 6307982"/>
              <a:gd name="connsiteX3" fmla="*/ 36452 w 12322347"/>
              <a:gd name="connsiteY3" fmla="*/ 792072 h 6307982"/>
              <a:gd name="connsiteX4" fmla="*/ 17296 w 12322347"/>
              <a:gd name="connsiteY4" fmla="*/ 1316890 h 6307982"/>
              <a:gd name="connsiteX5" fmla="*/ 6679 w 12322347"/>
              <a:gd name="connsiteY5" fmla="*/ 4542095 h 6307982"/>
              <a:gd name="connsiteX6" fmla="*/ 89932 w 12322347"/>
              <a:gd name="connsiteY6" fmla="*/ 5888744 h 6307982"/>
              <a:gd name="connsiteX7" fmla="*/ 2768884 w 12322347"/>
              <a:gd name="connsiteY7" fmla="*/ 5876885 h 6307982"/>
              <a:gd name="connsiteX8" fmla="*/ 4422579 w 12322347"/>
              <a:gd name="connsiteY8" fmla="*/ 5855502 h 6307982"/>
              <a:gd name="connsiteX9" fmla="*/ 5393880 w 12322347"/>
              <a:gd name="connsiteY9" fmla="*/ 5871365 h 6307982"/>
              <a:gd name="connsiteX10" fmla="*/ 5906539 w 12322347"/>
              <a:gd name="connsiteY10" fmla="*/ 6307982 h 6307982"/>
              <a:gd name="connsiteX11" fmla="*/ 6150141 w 12322347"/>
              <a:gd name="connsiteY11" fmla="*/ 5855596 h 6307982"/>
              <a:gd name="connsiteX12" fmla="*/ 9277333 w 12322347"/>
              <a:gd name="connsiteY12" fmla="*/ 5858811 h 6307982"/>
              <a:gd name="connsiteX13" fmla="*/ 10186235 w 12322347"/>
              <a:gd name="connsiteY13" fmla="*/ 5861686 h 6307982"/>
              <a:gd name="connsiteX14" fmla="*/ 11106174 w 12322347"/>
              <a:gd name="connsiteY14" fmla="*/ 5869553 h 6307982"/>
              <a:gd name="connsiteX15" fmla="*/ 12264257 w 12322347"/>
              <a:gd name="connsiteY15" fmla="*/ 5868507 h 6307982"/>
              <a:gd name="connsiteX16" fmla="*/ 12289901 w 12322347"/>
              <a:gd name="connsiteY16" fmla="*/ 2579572 h 6307982"/>
              <a:gd name="connsiteX17" fmla="*/ 12280552 w 12322347"/>
              <a:gd name="connsiteY17" fmla="*/ 123500 h 6307982"/>
              <a:gd name="connsiteX18" fmla="*/ 11824723 w 12322347"/>
              <a:gd name="connsiteY18" fmla="*/ 76222 h 6307982"/>
              <a:gd name="connsiteX19" fmla="*/ 10295765 w 12322347"/>
              <a:gd name="connsiteY19" fmla="*/ 69666 h 6307982"/>
              <a:gd name="connsiteX20" fmla="*/ 7778825 w 12322347"/>
              <a:gd name="connsiteY20" fmla="*/ 23097 h 6307982"/>
              <a:gd name="connsiteX21" fmla="*/ 2261685 w 12322347"/>
              <a:gd name="connsiteY21" fmla="*/ 0 h 6307982"/>
              <a:gd name="connsiteX0" fmla="*/ 2261685 w 12322347"/>
              <a:gd name="connsiteY0" fmla="*/ 0 h 6307982"/>
              <a:gd name="connsiteX1" fmla="*/ 816102 w 12322347"/>
              <a:gd name="connsiteY1" fmla="*/ 10760 h 6307982"/>
              <a:gd name="connsiteX2" fmla="*/ 36453 w 12322347"/>
              <a:gd name="connsiteY2" fmla="*/ 15958 h 6307982"/>
              <a:gd name="connsiteX3" fmla="*/ 36452 w 12322347"/>
              <a:gd name="connsiteY3" fmla="*/ 792072 h 6307982"/>
              <a:gd name="connsiteX4" fmla="*/ 17296 w 12322347"/>
              <a:gd name="connsiteY4" fmla="*/ 1316890 h 6307982"/>
              <a:gd name="connsiteX5" fmla="*/ 6679 w 12322347"/>
              <a:gd name="connsiteY5" fmla="*/ 4542095 h 6307982"/>
              <a:gd name="connsiteX6" fmla="*/ 89932 w 12322347"/>
              <a:gd name="connsiteY6" fmla="*/ 5888744 h 6307982"/>
              <a:gd name="connsiteX7" fmla="*/ 2768884 w 12322347"/>
              <a:gd name="connsiteY7" fmla="*/ 5876885 h 6307982"/>
              <a:gd name="connsiteX8" fmla="*/ 5393880 w 12322347"/>
              <a:gd name="connsiteY8" fmla="*/ 5871365 h 6307982"/>
              <a:gd name="connsiteX9" fmla="*/ 5906539 w 12322347"/>
              <a:gd name="connsiteY9" fmla="*/ 6307982 h 6307982"/>
              <a:gd name="connsiteX10" fmla="*/ 6150141 w 12322347"/>
              <a:gd name="connsiteY10" fmla="*/ 5855596 h 6307982"/>
              <a:gd name="connsiteX11" fmla="*/ 9277333 w 12322347"/>
              <a:gd name="connsiteY11" fmla="*/ 5858811 h 6307982"/>
              <a:gd name="connsiteX12" fmla="*/ 10186235 w 12322347"/>
              <a:gd name="connsiteY12" fmla="*/ 5861686 h 6307982"/>
              <a:gd name="connsiteX13" fmla="*/ 11106174 w 12322347"/>
              <a:gd name="connsiteY13" fmla="*/ 5869553 h 6307982"/>
              <a:gd name="connsiteX14" fmla="*/ 12264257 w 12322347"/>
              <a:gd name="connsiteY14" fmla="*/ 5868507 h 6307982"/>
              <a:gd name="connsiteX15" fmla="*/ 12289901 w 12322347"/>
              <a:gd name="connsiteY15" fmla="*/ 2579572 h 6307982"/>
              <a:gd name="connsiteX16" fmla="*/ 12280552 w 12322347"/>
              <a:gd name="connsiteY16" fmla="*/ 123500 h 6307982"/>
              <a:gd name="connsiteX17" fmla="*/ 11824723 w 12322347"/>
              <a:gd name="connsiteY17" fmla="*/ 76222 h 6307982"/>
              <a:gd name="connsiteX18" fmla="*/ 10295765 w 12322347"/>
              <a:gd name="connsiteY18" fmla="*/ 69666 h 6307982"/>
              <a:gd name="connsiteX19" fmla="*/ 7778825 w 12322347"/>
              <a:gd name="connsiteY19" fmla="*/ 23097 h 6307982"/>
              <a:gd name="connsiteX20" fmla="*/ 2261685 w 12322347"/>
              <a:gd name="connsiteY20" fmla="*/ 0 h 6307982"/>
              <a:gd name="connsiteX0" fmla="*/ 2315832 w 12376494"/>
              <a:gd name="connsiteY0" fmla="*/ 0 h 6307982"/>
              <a:gd name="connsiteX1" fmla="*/ 870249 w 12376494"/>
              <a:gd name="connsiteY1" fmla="*/ 10760 h 6307982"/>
              <a:gd name="connsiteX2" fmla="*/ 90600 w 12376494"/>
              <a:gd name="connsiteY2" fmla="*/ 15958 h 6307982"/>
              <a:gd name="connsiteX3" fmla="*/ 90599 w 12376494"/>
              <a:gd name="connsiteY3" fmla="*/ 792072 h 6307982"/>
              <a:gd name="connsiteX4" fmla="*/ 71443 w 12376494"/>
              <a:gd name="connsiteY4" fmla="*/ 1316890 h 6307982"/>
              <a:gd name="connsiteX5" fmla="*/ 60826 w 12376494"/>
              <a:gd name="connsiteY5" fmla="*/ 4542095 h 6307982"/>
              <a:gd name="connsiteX6" fmla="*/ 144079 w 12376494"/>
              <a:gd name="connsiteY6" fmla="*/ 5888744 h 6307982"/>
              <a:gd name="connsiteX7" fmla="*/ 1811499 w 12376494"/>
              <a:gd name="connsiteY7" fmla="*/ 5860679 h 6307982"/>
              <a:gd name="connsiteX8" fmla="*/ 5448027 w 12376494"/>
              <a:gd name="connsiteY8" fmla="*/ 5871365 h 6307982"/>
              <a:gd name="connsiteX9" fmla="*/ 5960686 w 12376494"/>
              <a:gd name="connsiteY9" fmla="*/ 6307982 h 6307982"/>
              <a:gd name="connsiteX10" fmla="*/ 6204288 w 12376494"/>
              <a:gd name="connsiteY10" fmla="*/ 5855596 h 6307982"/>
              <a:gd name="connsiteX11" fmla="*/ 9331480 w 12376494"/>
              <a:gd name="connsiteY11" fmla="*/ 5858811 h 6307982"/>
              <a:gd name="connsiteX12" fmla="*/ 10240382 w 12376494"/>
              <a:gd name="connsiteY12" fmla="*/ 5861686 h 6307982"/>
              <a:gd name="connsiteX13" fmla="*/ 11160321 w 12376494"/>
              <a:gd name="connsiteY13" fmla="*/ 5869553 h 6307982"/>
              <a:gd name="connsiteX14" fmla="*/ 12318404 w 12376494"/>
              <a:gd name="connsiteY14" fmla="*/ 5868507 h 6307982"/>
              <a:gd name="connsiteX15" fmla="*/ 12344048 w 12376494"/>
              <a:gd name="connsiteY15" fmla="*/ 2579572 h 6307982"/>
              <a:gd name="connsiteX16" fmla="*/ 12334699 w 12376494"/>
              <a:gd name="connsiteY16" fmla="*/ 123500 h 6307982"/>
              <a:gd name="connsiteX17" fmla="*/ 11878870 w 12376494"/>
              <a:gd name="connsiteY17" fmla="*/ 76222 h 6307982"/>
              <a:gd name="connsiteX18" fmla="*/ 10349912 w 12376494"/>
              <a:gd name="connsiteY18" fmla="*/ 69666 h 6307982"/>
              <a:gd name="connsiteX19" fmla="*/ 7832972 w 12376494"/>
              <a:gd name="connsiteY19" fmla="*/ 23097 h 6307982"/>
              <a:gd name="connsiteX20" fmla="*/ 2315832 w 12376494"/>
              <a:gd name="connsiteY20" fmla="*/ 0 h 6307982"/>
              <a:gd name="connsiteX0" fmla="*/ 2315832 w 12376494"/>
              <a:gd name="connsiteY0" fmla="*/ 0 h 6307982"/>
              <a:gd name="connsiteX1" fmla="*/ 870249 w 12376494"/>
              <a:gd name="connsiteY1" fmla="*/ 10760 h 6307982"/>
              <a:gd name="connsiteX2" fmla="*/ 90600 w 12376494"/>
              <a:gd name="connsiteY2" fmla="*/ 15958 h 6307982"/>
              <a:gd name="connsiteX3" fmla="*/ 90599 w 12376494"/>
              <a:gd name="connsiteY3" fmla="*/ 792072 h 6307982"/>
              <a:gd name="connsiteX4" fmla="*/ 71443 w 12376494"/>
              <a:gd name="connsiteY4" fmla="*/ 1316890 h 6307982"/>
              <a:gd name="connsiteX5" fmla="*/ 60826 w 12376494"/>
              <a:gd name="connsiteY5" fmla="*/ 4542095 h 6307982"/>
              <a:gd name="connsiteX6" fmla="*/ 144079 w 12376494"/>
              <a:gd name="connsiteY6" fmla="*/ 5888744 h 6307982"/>
              <a:gd name="connsiteX7" fmla="*/ 1811499 w 12376494"/>
              <a:gd name="connsiteY7" fmla="*/ 5860679 h 6307982"/>
              <a:gd name="connsiteX8" fmla="*/ 3569467 w 12376494"/>
              <a:gd name="connsiteY8" fmla="*/ 5871365 h 6307982"/>
              <a:gd name="connsiteX9" fmla="*/ 5960686 w 12376494"/>
              <a:gd name="connsiteY9" fmla="*/ 6307982 h 6307982"/>
              <a:gd name="connsiteX10" fmla="*/ 6204288 w 12376494"/>
              <a:gd name="connsiteY10" fmla="*/ 5855596 h 6307982"/>
              <a:gd name="connsiteX11" fmla="*/ 9331480 w 12376494"/>
              <a:gd name="connsiteY11" fmla="*/ 5858811 h 6307982"/>
              <a:gd name="connsiteX12" fmla="*/ 10240382 w 12376494"/>
              <a:gd name="connsiteY12" fmla="*/ 5861686 h 6307982"/>
              <a:gd name="connsiteX13" fmla="*/ 11160321 w 12376494"/>
              <a:gd name="connsiteY13" fmla="*/ 5869553 h 6307982"/>
              <a:gd name="connsiteX14" fmla="*/ 12318404 w 12376494"/>
              <a:gd name="connsiteY14" fmla="*/ 5868507 h 6307982"/>
              <a:gd name="connsiteX15" fmla="*/ 12344048 w 12376494"/>
              <a:gd name="connsiteY15" fmla="*/ 2579572 h 6307982"/>
              <a:gd name="connsiteX16" fmla="*/ 12334699 w 12376494"/>
              <a:gd name="connsiteY16" fmla="*/ 123500 h 6307982"/>
              <a:gd name="connsiteX17" fmla="*/ 11878870 w 12376494"/>
              <a:gd name="connsiteY17" fmla="*/ 76222 h 6307982"/>
              <a:gd name="connsiteX18" fmla="*/ 10349912 w 12376494"/>
              <a:gd name="connsiteY18" fmla="*/ 69666 h 6307982"/>
              <a:gd name="connsiteX19" fmla="*/ 7832972 w 12376494"/>
              <a:gd name="connsiteY19" fmla="*/ 23097 h 6307982"/>
              <a:gd name="connsiteX20" fmla="*/ 2315832 w 12376494"/>
              <a:gd name="connsiteY20" fmla="*/ 0 h 6307982"/>
              <a:gd name="connsiteX0" fmla="*/ 2315832 w 12376494"/>
              <a:gd name="connsiteY0" fmla="*/ 0 h 6226946"/>
              <a:gd name="connsiteX1" fmla="*/ 870249 w 12376494"/>
              <a:gd name="connsiteY1" fmla="*/ 10760 h 6226946"/>
              <a:gd name="connsiteX2" fmla="*/ 90600 w 12376494"/>
              <a:gd name="connsiteY2" fmla="*/ 15958 h 6226946"/>
              <a:gd name="connsiteX3" fmla="*/ 90599 w 12376494"/>
              <a:gd name="connsiteY3" fmla="*/ 792072 h 6226946"/>
              <a:gd name="connsiteX4" fmla="*/ 71443 w 12376494"/>
              <a:gd name="connsiteY4" fmla="*/ 1316890 h 6226946"/>
              <a:gd name="connsiteX5" fmla="*/ 60826 w 12376494"/>
              <a:gd name="connsiteY5" fmla="*/ 4542095 h 6226946"/>
              <a:gd name="connsiteX6" fmla="*/ 144079 w 12376494"/>
              <a:gd name="connsiteY6" fmla="*/ 5888744 h 6226946"/>
              <a:gd name="connsiteX7" fmla="*/ 1811499 w 12376494"/>
              <a:gd name="connsiteY7" fmla="*/ 5860679 h 6226946"/>
              <a:gd name="connsiteX8" fmla="*/ 3569467 w 12376494"/>
              <a:gd name="connsiteY8" fmla="*/ 5871365 h 6226946"/>
              <a:gd name="connsiteX9" fmla="*/ 4400036 w 12376494"/>
              <a:gd name="connsiteY9" fmla="*/ 6226946 h 6226946"/>
              <a:gd name="connsiteX10" fmla="*/ 6204288 w 12376494"/>
              <a:gd name="connsiteY10" fmla="*/ 5855596 h 6226946"/>
              <a:gd name="connsiteX11" fmla="*/ 9331480 w 12376494"/>
              <a:gd name="connsiteY11" fmla="*/ 5858811 h 6226946"/>
              <a:gd name="connsiteX12" fmla="*/ 10240382 w 12376494"/>
              <a:gd name="connsiteY12" fmla="*/ 5861686 h 6226946"/>
              <a:gd name="connsiteX13" fmla="*/ 11160321 w 12376494"/>
              <a:gd name="connsiteY13" fmla="*/ 5869553 h 6226946"/>
              <a:gd name="connsiteX14" fmla="*/ 12318404 w 12376494"/>
              <a:gd name="connsiteY14" fmla="*/ 5868507 h 6226946"/>
              <a:gd name="connsiteX15" fmla="*/ 12344048 w 12376494"/>
              <a:gd name="connsiteY15" fmla="*/ 2579572 h 6226946"/>
              <a:gd name="connsiteX16" fmla="*/ 12334699 w 12376494"/>
              <a:gd name="connsiteY16" fmla="*/ 123500 h 6226946"/>
              <a:gd name="connsiteX17" fmla="*/ 11878870 w 12376494"/>
              <a:gd name="connsiteY17" fmla="*/ 76222 h 6226946"/>
              <a:gd name="connsiteX18" fmla="*/ 10349912 w 12376494"/>
              <a:gd name="connsiteY18" fmla="*/ 69666 h 6226946"/>
              <a:gd name="connsiteX19" fmla="*/ 7832972 w 12376494"/>
              <a:gd name="connsiteY19" fmla="*/ 23097 h 6226946"/>
              <a:gd name="connsiteX20" fmla="*/ 2315832 w 12376494"/>
              <a:gd name="connsiteY20" fmla="*/ 0 h 6226946"/>
              <a:gd name="connsiteX0" fmla="*/ 2315832 w 12376494"/>
              <a:gd name="connsiteY0" fmla="*/ 0 h 6226946"/>
              <a:gd name="connsiteX1" fmla="*/ 870249 w 12376494"/>
              <a:gd name="connsiteY1" fmla="*/ 10760 h 6226946"/>
              <a:gd name="connsiteX2" fmla="*/ 90600 w 12376494"/>
              <a:gd name="connsiteY2" fmla="*/ 15958 h 6226946"/>
              <a:gd name="connsiteX3" fmla="*/ 90599 w 12376494"/>
              <a:gd name="connsiteY3" fmla="*/ 792072 h 6226946"/>
              <a:gd name="connsiteX4" fmla="*/ 71443 w 12376494"/>
              <a:gd name="connsiteY4" fmla="*/ 1316890 h 6226946"/>
              <a:gd name="connsiteX5" fmla="*/ 60826 w 12376494"/>
              <a:gd name="connsiteY5" fmla="*/ 4542095 h 6226946"/>
              <a:gd name="connsiteX6" fmla="*/ 144079 w 12376494"/>
              <a:gd name="connsiteY6" fmla="*/ 5888744 h 6226946"/>
              <a:gd name="connsiteX7" fmla="*/ 1811499 w 12376494"/>
              <a:gd name="connsiteY7" fmla="*/ 5860679 h 6226946"/>
              <a:gd name="connsiteX8" fmla="*/ 3569467 w 12376494"/>
              <a:gd name="connsiteY8" fmla="*/ 5871365 h 6226946"/>
              <a:gd name="connsiteX9" fmla="*/ 4400036 w 12376494"/>
              <a:gd name="connsiteY9" fmla="*/ 6226946 h 6226946"/>
              <a:gd name="connsiteX10" fmla="*/ 4412432 w 12376494"/>
              <a:gd name="connsiteY10" fmla="*/ 5855596 h 6226946"/>
              <a:gd name="connsiteX11" fmla="*/ 9331480 w 12376494"/>
              <a:gd name="connsiteY11" fmla="*/ 5858811 h 6226946"/>
              <a:gd name="connsiteX12" fmla="*/ 10240382 w 12376494"/>
              <a:gd name="connsiteY12" fmla="*/ 5861686 h 6226946"/>
              <a:gd name="connsiteX13" fmla="*/ 11160321 w 12376494"/>
              <a:gd name="connsiteY13" fmla="*/ 5869553 h 6226946"/>
              <a:gd name="connsiteX14" fmla="*/ 12318404 w 12376494"/>
              <a:gd name="connsiteY14" fmla="*/ 5868507 h 6226946"/>
              <a:gd name="connsiteX15" fmla="*/ 12344048 w 12376494"/>
              <a:gd name="connsiteY15" fmla="*/ 2579572 h 6226946"/>
              <a:gd name="connsiteX16" fmla="*/ 12334699 w 12376494"/>
              <a:gd name="connsiteY16" fmla="*/ 123500 h 6226946"/>
              <a:gd name="connsiteX17" fmla="*/ 11878870 w 12376494"/>
              <a:gd name="connsiteY17" fmla="*/ 76222 h 6226946"/>
              <a:gd name="connsiteX18" fmla="*/ 10349912 w 12376494"/>
              <a:gd name="connsiteY18" fmla="*/ 69666 h 6226946"/>
              <a:gd name="connsiteX19" fmla="*/ 7832972 w 12376494"/>
              <a:gd name="connsiteY19" fmla="*/ 23097 h 6226946"/>
              <a:gd name="connsiteX20" fmla="*/ 2315832 w 12376494"/>
              <a:gd name="connsiteY20" fmla="*/ 0 h 6226946"/>
              <a:gd name="connsiteX0" fmla="*/ 2315832 w 12376494"/>
              <a:gd name="connsiteY0" fmla="*/ 0 h 6210739"/>
              <a:gd name="connsiteX1" fmla="*/ 870249 w 12376494"/>
              <a:gd name="connsiteY1" fmla="*/ 10760 h 6210739"/>
              <a:gd name="connsiteX2" fmla="*/ 90600 w 12376494"/>
              <a:gd name="connsiteY2" fmla="*/ 15958 h 6210739"/>
              <a:gd name="connsiteX3" fmla="*/ 90599 w 12376494"/>
              <a:gd name="connsiteY3" fmla="*/ 792072 h 6210739"/>
              <a:gd name="connsiteX4" fmla="*/ 71443 w 12376494"/>
              <a:gd name="connsiteY4" fmla="*/ 1316890 h 6210739"/>
              <a:gd name="connsiteX5" fmla="*/ 60826 w 12376494"/>
              <a:gd name="connsiteY5" fmla="*/ 4542095 h 6210739"/>
              <a:gd name="connsiteX6" fmla="*/ 144079 w 12376494"/>
              <a:gd name="connsiteY6" fmla="*/ 5888744 h 6210739"/>
              <a:gd name="connsiteX7" fmla="*/ 1811499 w 12376494"/>
              <a:gd name="connsiteY7" fmla="*/ 5860679 h 6210739"/>
              <a:gd name="connsiteX8" fmla="*/ 3569467 w 12376494"/>
              <a:gd name="connsiteY8" fmla="*/ 5871365 h 6210739"/>
              <a:gd name="connsiteX9" fmla="*/ 4053225 w 12376494"/>
              <a:gd name="connsiteY9" fmla="*/ 6210739 h 6210739"/>
              <a:gd name="connsiteX10" fmla="*/ 4412432 w 12376494"/>
              <a:gd name="connsiteY10" fmla="*/ 5855596 h 6210739"/>
              <a:gd name="connsiteX11" fmla="*/ 9331480 w 12376494"/>
              <a:gd name="connsiteY11" fmla="*/ 5858811 h 6210739"/>
              <a:gd name="connsiteX12" fmla="*/ 10240382 w 12376494"/>
              <a:gd name="connsiteY12" fmla="*/ 5861686 h 6210739"/>
              <a:gd name="connsiteX13" fmla="*/ 11160321 w 12376494"/>
              <a:gd name="connsiteY13" fmla="*/ 5869553 h 6210739"/>
              <a:gd name="connsiteX14" fmla="*/ 12318404 w 12376494"/>
              <a:gd name="connsiteY14" fmla="*/ 5868507 h 6210739"/>
              <a:gd name="connsiteX15" fmla="*/ 12344048 w 12376494"/>
              <a:gd name="connsiteY15" fmla="*/ 2579572 h 6210739"/>
              <a:gd name="connsiteX16" fmla="*/ 12334699 w 12376494"/>
              <a:gd name="connsiteY16" fmla="*/ 123500 h 6210739"/>
              <a:gd name="connsiteX17" fmla="*/ 11878870 w 12376494"/>
              <a:gd name="connsiteY17" fmla="*/ 76222 h 6210739"/>
              <a:gd name="connsiteX18" fmla="*/ 10349912 w 12376494"/>
              <a:gd name="connsiteY18" fmla="*/ 69666 h 6210739"/>
              <a:gd name="connsiteX19" fmla="*/ 7832972 w 12376494"/>
              <a:gd name="connsiteY19" fmla="*/ 23097 h 6210739"/>
              <a:gd name="connsiteX20" fmla="*/ 2315832 w 12376494"/>
              <a:gd name="connsiteY20" fmla="*/ 0 h 6210739"/>
              <a:gd name="connsiteX0" fmla="*/ 2278199 w 12338861"/>
              <a:gd name="connsiteY0" fmla="*/ 0 h 6210739"/>
              <a:gd name="connsiteX1" fmla="*/ 832616 w 12338861"/>
              <a:gd name="connsiteY1" fmla="*/ 10760 h 6210739"/>
              <a:gd name="connsiteX2" fmla="*/ 52967 w 12338861"/>
              <a:gd name="connsiteY2" fmla="*/ 15958 h 6210739"/>
              <a:gd name="connsiteX3" fmla="*/ 52966 w 12338861"/>
              <a:gd name="connsiteY3" fmla="*/ 792072 h 6210739"/>
              <a:gd name="connsiteX4" fmla="*/ 33810 w 12338861"/>
              <a:gd name="connsiteY4" fmla="*/ 1316890 h 6210739"/>
              <a:gd name="connsiteX5" fmla="*/ 23193 w 12338861"/>
              <a:gd name="connsiteY5" fmla="*/ 4542095 h 6210739"/>
              <a:gd name="connsiteX6" fmla="*/ 106446 w 12338861"/>
              <a:gd name="connsiteY6" fmla="*/ 5888744 h 6210739"/>
              <a:gd name="connsiteX7" fmla="*/ 1253649 w 12338861"/>
              <a:gd name="connsiteY7" fmla="*/ 5860679 h 6210739"/>
              <a:gd name="connsiteX8" fmla="*/ 3531834 w 12338861"/>
              <a:gd name="connsiteY8" fmla="*/ 5871365 h 6210739"/>
              <a:gd name="connsiteX9" fmla="*/ 4015592 w 12338861"/>
              <a:gd name="connsiteY9" fmla="*/ 6210739 h 6210739"/>
              <a:gd name="connsiteX10" fmla="*/ 4374799 w 12338861"/>
              <a:gd name="connsiteY10" fmla="*/ 5855596 h 6210739"/>
              <a:gd name="connsiteX11" fmla="*/ 9293847 w 12338861"/>
              <a:gd name="connsiteY11" fmla="*/ 5858811 h 6210739"/>
              <a:gd name="connsiteX12" fmla="*/ 10202749 w 12338861"/>
              <a:gd name="connsiteY12" fmla="*/ 5861686 h 6210739"/>
              <a:gd name="connsiteX13" fmla="*/ 11122688 w 12338861"/>
              <a:gd name="connsiteY13" fmla="*/ 5869553 h 6210739"/>
              <a:gd name="connsiteX14" fmla="*/ 12280771 w 12338861"/>
              <a:gd name="connsiteY14" fmla="*/ 5868507 h 6210739"/>
              <a:gd name="connsiteX15" fmla="*/ 12306415 w 12338861"/>
              <a:gd name="connsiteY15" fmla="*/ 2579572 h 6210739"/>
              <a:gd name="connsiteX16" fmla="*/ 12297066 w 12338861"/>
              <a:gd name="connsiteY16" fmla="*/ 123500 h 6210739"/>
              <a:gd name="connsiteX17" fmla="*/ 11841237 w 12338861"/>
              <a:gd name="connsiteY17" fmla="*/ 76222 h 6210739"/>
              <a:gd name="connsiteX18" fmla="*/ 10312279 w 12338861"/>
              <a:gd name="connsiteY18" fmla="*/ 69666 h 6210739"/>
              <a:gd name="connsiteX19" fmla="*/ 7795339 w 12338861"/>
              <a:gd name="connsiteY19" fmla="*/ 23097 h 6210739"/>
              <a:gd name="connsiteX20" fmla="*/ 2278199 w 12338861"/>
              <a:gd name="connsiteY20" fmla="*/ 0 h 6210739"/>
              <a:gd name="connsiteX0" fmla="*/ 2278199 w 12338861"/>
              <a:gd name="connsiteY0" fmla="*/ 0 h 6210739"/>
              <a:gd name="connsiteX1" fmla="*/ 832616 w 12338861"/>
              <a:gd name="connsiteY1" fmla="*/ 10760 h 6210739"/>
              <a:gd name="connsiteX2" fmla="*/ 52967 w 12338861"/>
              <a:gd name="connsiteY2" fmla="*/ 15958 h 6210739"/>
              <a:gd name="connsiteX3" fmla="*/ 52966 w 12338861"/>
              <a:gd name="connsiteY3" fmla="*/ 792072 h 6210739"/>
              <a:gd name="connsiteX4" fmla="*/ 33810 w 12338861"/>
              <a:gd name="connsiteY4" fmla="*/ 1316890 h 6210739"/>
              <a:gd name="connsiteX5" fmla="*/ 23193 w 12338861"/>
              <a:gd name="connsiteY5" fmla="*/ 4542095 h 6210739"/>
              <a:gd name="connsiteX6" fmla="*/ 106446 w 12338861"/>
              <a:gd name="connsiteY6" fmla="*/ 5888744 h 6210739"/>
              <a:gd name="connsiteX7" fmla="*/ 1253649 w 12338861"/>
              <a:gd name="connsiteY7" fmla="*/ 5860679 h 6210739"/>
              <a:gd name="connsiteX8" fmla="*/ 2867119 w 12338861"/>
              <a:gd name="connsiteY8" fmla="*/ 5855158 h 6210739"/>
              <a:gd name="connsiteX9" fmla="*/ 4015592 w 12338861"/>
              <a:gd name="connsiteY9" fmla="*/ 6210739 h 6210739"/>
              <a:gd name="connsiteX10" fmla="*/ 4374799 w 12338861"/>
              <a:gd name="connsiteY10" fmla="*/ 5855596 h 6210739"/>
              <a:gd name="connsiteX11" fmla="*/ 9293847 w 12338861"/>
              <a:gd name="connsiteY11" fmla="*/ 5858811 h 6210739"/>
              <a:gd name="connsiteX12" fmla="*/ 10202749 w 12338861"/>
              <a:gd name="connsiteY12" fmla="*/ 5861686 h 6210739"/>
              <a:gd name="connsiteX13" fmla="*/ 11122688 w 12338861"/>
              <a:gd name="connsiteY13" fmla="*/ 5869553 h 6210739"/>
              <a:gd name="connsiteX14" fmla="*/ 12280771 w 12338861"/>
              <a:gd name="connsiteY14" fmla="*/ 5868507 h 6210739"/>
              <a:gd name="connsiteX15" fmla="*/ 12306415 w 12338861"/>
              <a:gd name="connsiteY15" fmla="*/ 2579572 h 6210739"/>
              <a:gd name="connsiteX16" fmla="*/ 12297066 w 12338861"/>
              <a:gd name="connsiteY16" fmla="*/ 123500 h 6210739"/>
              <a:gd name="connsiteX17" fmla="*/ 11841237 w 12338861"/>
              <a:gd name="connsiteY17" fmla="*/ 76222 h 6210739"/>
              <a:gd name="connsiteX18" fmla="*/ 10312279 w 12338861"/>
              <a:gd name="connsiteY18" fmla="*/ 69666 h 6210739"/>
              <a:gd name="connsiteX19" fmla="*/ 7795339 w 12338861"/>
              <a:gd name="connsiteY19" fmla="*/ 23097 h 6210739"/>
              <a:gd name="connsiteX20" fmla="*/ 2278199 w 12338861"/>
              <a:gd name="connsiteY20" fmla="*/ 0 h 6210739"/>
              <a:gd name="connsiteX0" fmla="*/ 2278199 w 12338861"/>
              <a:gd name="connsiteY0" fmla="*/ 0 h 6178324"/>
              <a:gd name="connsiteX1" fmla="*/ 832616 w 12338861"/>
              <a:gd name="connsiteY1" fmla="*/ 10760 h 6178324"/>
              <a:gd name="connsiteX2" fmla="*/ 52967 w 12338861"/>
              <a:gd name="connsiteY2" fmla="*/ 15958 h 6178324"/>
              <a:gd name="connsiteX3" fmla="*/ 52966 w 12338861"/>
              <a:gd name="connsiteY3" fmla="*/ 792072 h 6178324"/>
              <a:gd name="connsiteX4" fmla="*/ 33810 w 12338861"/>
              <a:gd name="connsiteY4" fmla="*/ 1316890 h 6178324"/>
              <a:gd name="connsiteX5" fmla="*/ 23193 w 12338861"/>
              <a:gd name="connsiteY5" fmla="*/ 4542095 h 6178324"/>
              <a:gd name="connsiteX6" fmla="*/ 106446 w 12338861"/>
              <a:gd name="connsiteY6" fmla="*/ 5888744 h 6178324"/>
              <a:gd name="connsiteX7" fmla="*/ 1253649 w 12338861"/>
              <a:gd name="connsiteY7" fmla="*/ 5860679 h 6178324"/>
              <a:gd name="connsiteX8" fmla="*/ 2867119 w 12338861"/>
              <a:gd name="connsiteY8" fmla="*/ 5855158 h 6178324"/>
              <a:gd name="connsiteX9" fmla="*/ 3350877 w 12338861"/>
              <a:gd name="connsiteY9" fmla="*/ 6178324 h 6178324"/>
              <a:gd name="connsiteX10" fmla="*/ 4374799 w 12338861"/>
              <a:gd name="connsiteY10" fmla="*/ 5855596 h 6178324"/>
              <a:gd name="connsiteX11" fmla="*/ 9293847 w 12338861"/>
              <a:gd name="connsiteY11" fmla="*/ 5858811 h 6178324"/>
              <a:gd name="connsiteX12" fmla="*/ 10202749 w 12338861"/>
              <a:gd name="connsiteY12" fmla="*/ 5861686 h 6178324"/>
              <a:gd name="connsiteX13" fmla="*/ 11122688 w 12338861"/>
              <a:gd name="connsiteY13" fmla="*/ 5869553 h 6178324"/>
              <a:gd name="connsiteX14" fmla="*/ 12280771 w 12338861"/>
              <a:gd name="connsiteY14" fmla="*/ 5868507 h 6178324"/>
              <a:gd name="connsiteX15" fmla="*/ 12306415 w 12338861"/>
              <a:gd name="connsiteY15" fmla="*/ 2579572 h 6178324"/>
              <a:gd name="connsiteX16" fmla="*/ 12297066 w 12338861"/>
              <a:gd name="connsiteY16" fmla="*/ 123500 h 6178324"/>
              <a:gd name="connsiteX17" fmla="*/ 11841237 w 12338861"/>
              <a:gd name="connsiteY17" fmla="*/ 76222 h 6178324"/>
              <a:gd name="connsiteX18" fmla="*/ 10312279 w 12338861"/>
              <a:gd name="connsiteY18" fmla="*/ 69666 h 6178324"/>
              <a:gd name="connsiteX19" fmla="*/ 7795339 w 12338861"/>
              <a:gd name="connsiteY19" fmla="*/ 23097 h 6178324"/>
              <a:gd name="connsiteX20" fmla="*/ 2278199 w 12338861"/>
              <a:gd name="connsiteY20" fmla="*/ 0 h 6178324"/>
              <a:gd name="connsiteX0" fmla="*/ 2278199 w 12338861"/>
              <a:gd name="connsiteY0" fmla="*/ 0 h 6178324"/>
              <a:gd name="connsiteX1" fmla="*/ 832616 w 12338861"/>
              <a:gd name="connsiteY1" fmla="*/ 10760 h 6178324"/>
              <a:gd name="connsiteX2" fmla="*/ 52967 w 12338861"/>
              <a:gd name="connsiteY2" fmla="*/ 15958 h 6178324"/>
              <a:gd name="connsiteX3" fmla="*/ 52966 w 12338861"/>
              <a:gd name="connsiteY3" fmla="*/ 792072 h 6178324"/>
              <a:gd name="connsiteX4" fmla="*/ 33810 w 12338861"/>
              <a:gd name="connsiteY4" fmla="*/ 1316890 h 6178324"/>
              <a:gd name="connsiteX5" fmla="*/ 23193 w 12338861"/>
              <a:gd name="connsiteY5" fmla="*/ 4542095 h 6178324"/>
              <a:gd name="connsiteX6" fmla="*/ 106446 w 12338861"/>
              <a:gd name="connsiteY6" fmla="*/ 5888744 h 6178324"/>
              <a:gd name="connsiteX7" fmla="*/ 1253649 w 12338861"/>
              <a:gd name="connsiteY7" fmla="*/ 5860679 h 6178324"/>
              <a:gd name="connsiteX8" fmla="*/ 2867119 w 12338861"/>
              <a:gd name="connsiteY8" fmla="*/ 5855158 h 6178324"/>
              <a:gd name="connsiteX9" fmla="*/ 3350877 w 12338861"/>
              <a:gd name="connsiteY9" fmla="*/ 6178324 h 6178324"/>
              <a:gd name="connsiteX10" fmla="*/ 3594480 w 12338861"/>
              <a:gd name="connsiteY10" fmla="*/ 5823181 h 6178324"/>
              <a:gd name="connsiteX11" fmla="*/ 9293847 w 12338861"/>
              <a:gd name="connsiteY11" fmla="*/ 5858811 h 6178324"/>
              <a:gd name="connsiteX12" fmla="*/ 10202749 w 12338861"/>
              <a:gd name="connsiteY12" fmla="*/ 5861686 h 6178324"/>
              <a:gd name="connsiteX13" fmla="*/ 11122688 w 12338861"/>
              <a:gd name="connsiteY13" fmla="*/ 5869553 h 6178324"/>
              <a:gd name="connsiteX14" fmla="*/ 12280771 w 12338861"/>
              <a:gd name="connsiteY14" fmla="*/ 5868507 h 6178324"/>
              <a:gd name="connsiteX15" fmla="*/ 12306415 w 12338861"/>
              <a:gd name="connsiteY15" fmla="*/ 2579572 h 6178324"/>
              <a:gd name="connsiteX16" fmla="*/ 12297066 w 12338861"/>
              <a:gd name="connsiteY16" fmla="*/ 123500 h 6178324"/>
              <a:gd name="connsiteX17" fmla="*/ 11841237 w 12338861"/>
              <a:gd name="connsiteY17" fmla="*/ 76222 h 6178324"/>
              <a:gd name="connsiteX18" fmla="*/ 10312279 w 12338861"/>
              <a:gd name="connsiteY18" fmla="*/ 69666 h 6178324"/>
              <a:gd name="connsiteX19" fmla="*/ 7795339 w 12338861"/>
              <a:gd name="connsiteY19" fmla="*/ 23097 h 6178324"/>
              <a:gd name="connsiteX20" fmla="*/ 2278199 w 12338861"/>
              <a:gd name="connsiteY20" fmla="*/ 0 h 6178324"/>
              <a:gd name="connsiteX0" fmla="*/ 2278199 w 12338861"/>
              <a:gd name="connsiteY0" fmla="*/ 0 h 6178324"/>
              <a:gd name="connsiteX1" fmla="*/ 832616 w 12338861"/>
              <a:gd name="connsiteY1" fmla="*/ 10760 h 6178324"/>
              <a:gd name="connsiteX2" fmla="*/ 52967 w 12338861"/>
              <a:gd name="connsiteY2" fmla="*/ 15958 h 6178324"/>
              <a:gd name="connsiteX3" fmla="*/ 52966 w 12338861"/>
              <a:gd name="connsiteY3" fmla="*/ 792072 h 6178324"/>
              <a:gd name="connsiteX4" fmla="*/ 33810 w 12338861"/>
              <a:gd name="connsiteY4" fmla="*/ 1316890 h 6178324"/>
              <a:gd name="connsiteX5" fmla="*/ 23193 w 12338861"/>
              <a:gd name="connsiteY5" fmla="*/ 4542095 h 6178324"/>
              <a:gd name="connsiteX6" fmla="*/ 106446 w 12338861"/>
              <a:gd name="connsiteY6" fmla="*/ 5888744 h 6178324"/>
              <a:gd name="connsiteX7" fmla="*/ 1253649 w 12338861"/>
              <a:gd name="connsiteY7" fmla="*/ 5860679 h 6178324"/>
              <a:gd name="connsiteX8" fmla="*/ 2867119 w 12338861"/>
              <a:gd name="connsiteY8" fmla="*/ 5855158 h 6178324"/>
              <a:gd name="connsiteX9" fmla="*/ 3350877 w 12338861"/>
              <a:gd name="connsiteY9" fmla="*/ 6178324 h 6178324"/>
              <a:gd name="connsiteX10" fmla="*/ 3594480 w 12338861"/>
              <a:gd name="connsiteY10" fmla="*/ 5823181 h 6178324"/>
              <a:gd name="connsiteX11" fmla="*/ 7964411 w 12338861"/>
              <a:gd name="connsiteY11" fmla="*/ 5858811 h 6178324"/>
              <a:gd name="connsiteX12" fmla="*/ 10202749 w 12338861"/>
              <a:gd name="connsiteY12" fmla="*/ 5861686 h 6178324"/>
              <a:gd name="connsiteX13" fmla="*/ 11122688 w 12338861"/>
              <a:gd name="connsiteY13" fmla="*/ 5869553 h 6178324"/>
              <a:gd name="connsiteX14" fmla="*/ 12280771 w 12338861"/>
              <a:gd name="connsiteY14" fmla="*/ 5868507 h 6178324"/>
              <a:gd name="connsiteX15" fmla="*/ 12306415 w 12338861"/>
              <a:gd name="connsiteY15" fmla="*/ 2579572 h 6178324"/>
              <a:gd name="connsiteX16" fmla="*/ 12297066 w 12338861"/>
              <a:gd name="connsiteY16" fmla="*/ 123500 h 6178324"/>
              <a:gd name="connsiteX17" fmla="*/ 11841237 w 12338861"/>
              <a:gd name="connsiteY17" fmla="*/ 76222 h 6178324"/>
              <a:gd name="connsiteX18" fmla="*/ 10312279 w 12338861"/>
              <a:gd name="connsiteY18" fmla="*/ 69666 h 6178324"/>
              <a:gd name="connsiteX19" fmla="*/ 7795339 w 12338861"/>
              <a:gd name="connsiteY19" fmla="*/ 23097 h 6178324"/>
              <a:gd name="connsiteX20" fmla="*/ 2278199 w 12338861"/>
              <a:gd name="connsiteY20" fmla="*/ 0 h 6178324"/>
              <a:gd name="connsiteX0" fmla="*/ 2278199 w 12338861"/>
              <a:gd name="connsiteY0" fmla="*/ 0 h 6178324"/>
              <a:gd name="connsiteX1" fmla="*/ 832616 w 12338861"/>
              <a:gd name="connsiteY1" fmla="*/ 10760 h 6178324"/>
              <a:gd name="connsiteX2" fmla="*/ 52967 w 12338861"/>
              <a:gd name="connsiteY2" fmla="*/ 15958 h 6178324"/>
              <a:gd name="connsiteX3" fmla="*/ 52966 w 12338861"/>
              <a:gd name="connsiteY3" fmla="*/ 792072 h 6178324"/>
              <a:gd name="connsiteX4" fmla="*/ 33810 w 12338861"/>
              <a:gd name="connsiteY4" fmla="*/ 1316890 h 6178324"/>
              <a:gd name="connsiteX5" fmla="*/ 23193 w 12338861"/>
              <a:gd name="connsiteY5" fmla="*/ 4542095 h 6178324"/>
              <a:gd name="connsiteX6" fmla="*/ 106446 w 12338861"/>
              <a:gd name="connsiteY6" fmla="*/ 5888744 h 6178324"/>
              <a:gd name="connsiteX7" fmla="*/ 1253649 w 12338861"/>
              <a:gd name="connsiteY7" fmla="*/ 5860679 h 6178324"/>
              <a:gd name="connsiteX8" fmla="*/ 2867119 w 12338861"/>
              <a:gd name="connsiteY8" fmla="*/ 5855158 h 6178324"/>
              <a:gd name="connsiteX9" fmla="*/ 3350877 w 12338861"/>
              <a:gd name="connsiteY9" fmla="*/ 6178324 h 6178324"/>
              <a:gd name="connsiteX10" fmla="*/ 3594480 w 12338861"/>
              <a:gd name="connsiteY10" fmla="*/ 5823181 h 6178324"/>
              <a:gd name="connsiteX11" fmla="*/ 7964411 w 12338861"/>
              <a:gd name="connsiteY11" fmla="*/ 5858811 h 6178324"/>
              <a:gd name="connsiteX12" fmla="*/ 11122688 w 12338861"/>
              <a:gd name="connsiteY12" fmla="*/ 5869553 h 6178324"/>
              <a:gd name="connsiteX13" fmla="*/ 12280771 w 12338861"/>
              <a:gd name="connsiteY13" fmla="*/ 5868507 h 6178324"/>
              <a:gd name="connsiteX14" fmla="*/ 12306415 w 12338861"/>
              <a:gd name="connsiteY14" fmla="*/ 2579572 h 6178324"/>
              <a:gd name="connsiteX15" fmla="*/ 12297066 w 12338861"/>
              <a:gd name="connsiteY15" fmla="*/ 123500 h 6178324"/>
              <a:gd name="connsiteX16" fmla="*/ 11841237 w 12338861"/>
              <a:gd name="connsiteY16" fmla="*/ 76222 h 6178324"/>
              <a:gd name="connsiteX17" fmla="*/ 10312279 w 12338861"/>
              <a:gd name="connsiteY17" fmla="*/ 69666 h 6178324"/>
              <a:gd name="connsiteX18" fmla="*/ 7795339 w 12338861"/>
              <a:gd name="connsiteY18" fmla="*/ 23097 h 6178324"/>
              <a:gd name="connsiteX19" fmla="*/ 2278199 w 12338861"/>
              <a:gd name="connsiteY19" fmla="*/ 0 h 6178324"/>
              <a:gd name="connsiteX0" fmla="*/ 2278199 w 12338861"/>
              <a:gd name="connsiteY0" fmla="*/ 0 h 6220585"/>
              <a:gd name="connsiteX1" fmla="*/ 832616 w 12338861"/>
              <a:gd name="connsiteY1" fmla="*/ 10760 h 6220585"/>
              <a:gd name="connsiteX2" fmla="*/ 52967 w 12338861"/>
              <a:gd name="connsiteY2" fmla="*/ 15958 h 6220585"/>
              <a:gd name="connsiteX3" fmla="*/ 52966 w 12338861"/>
              <a:gd name="connsiteY3" fmla="*/ 792072 h 6220585"/>
              <a:gd name="connsiteX4" fmla="*/ 33810 w 12338861"/>
              <a:gd name="connsiteY4" fmla="*/ 1316890 h 6220585"/>
              <a:gd name="connsiteX5" fmla="*/ 23193 w 12338861"/>
              <a:gd name="connsiteY5" fmla="*/ 4542095 h 6220585"/>
              <a:gd name="connsiteX6" fmla="*/ 106446 w 12338861"/>
              <a:gd name="connsiteY6" fmla="*/ 5888744 h 6220585"/>
              <a:gd name="connsiteX7" fmla="*/ 1253649 w 12338861"/>
              <a:gd name="connsiteY7" fmla="*/ 5860679 h 6220585"/>
              <a:gd name="connsiteX8" fmla="*/ 2867119 w 12338861"/>
              <a:gd name="connsiteY8" fmla="*/ 5855158 h 6220585"/>
              <a:gd name="connsiteX9" fmla="*/ 3350884 w 12338861"/>
              <a:gd name="connsiteY9" fmla="*/ 6220586 h 6220585"/>
              <a:gd name="connsiteX10" fmla="*/ 3594480 w 12338861"/>
              <a:gd name="connsiteY10" fmla="*/ 5823181 h 6220585"/>
              <a:gd name="connsiteX11" fmla="*/ 7964411 w 12338861"/>
              <a:gd name="connsiteY11" fmla="*/ 5858811 h 6220585"/>
              <a:gd name="connsiteX12" fmla="*/ 11122688 w 12338861"/>
              <a:gd name="connsiteY12" fmla="*/ 5869553 h 6220585"/>
              <a:gd name="connsiteX13" fmla="*/ 12280771 w 12338861"/>
              <a:gd name="connsiteY13" fmla="*/ 5868507 h 6220585"/>
              <a:gd name="connsiteX14" fmla="*/ 12306415 w 12338861"/>
              <a:gd name="connsiteY14" fmla="*/ 2579572 h 6220585"/>
              <a:gd name="connsiteX15" fmla="*/ 12297066 w 12338861"/>
              <a:gd name="connsiteY15" fmla="*/ 123500 h 6220585"/>
              <a:gd name="connsiteX16" fmla="*/ 11841237 w 12338861"/>
              <a:gd name="connsiteY16" fmla="*/ 76222 h 6220585"/>
              <a:gd name="connsiteX17" fmla="*/ 10312279 w 12338861"/>
              <a:gd name="connsiteY17" fmla="*/ 69666 h 6220585"/>
              <a:gd name="connsiteX18" fmla="*/ 7795339 w 12338861"/>
              <a:gd name="connsiteY18" fmla="*/ 23097 h 6220585"/>
              <a:gd name="connsiteX19" fmla="*/ 2278199 w 12338861"/>
              <a:gd name="connsiteY19" fmla="*/ 0 h 6220585"/>
              <a:gd name="connsiteX0" fmla="*/ 2278199 w 12338861"/>
              <a:gd name="connsiteY0" fmla="*/ 0 h 6220586"/>
              <a:gd name="connsiteX1" fmla="*/ 832616 w 12338861"/>
              <a:gd name="connsiteY1" fmla="*/ 10760 h 6220586"/>
              <a:gd name="connsiteX2" fmla="*/ 52967 w 12338861"/>
              <a:gd name="connsiteY2" fmla="*/ 15958 h 6220586"/>
              <a:gd name="connsiteX3" fmla="*/ 52966 w 12338861"/>
              <a:gd name="connsiteY3" fmla="*/ 792072 h 6220586"/>
              <a:gd name="connsiteX4" fmla="*/ 33810 w 12338861"/>
              <a:gd name="connsiteY4" fmla="*/ 1316890 h 6220586"/>
              <a:gd name="connsiteX5" fmla="*/ 23193 w 12338861"/>
              <a:gd name="connsiteY5" fmla="*/ 4542095 h 6220586"/>
              <a:gd name="connsiteX6" fmla="*/ 106446 w 12338861"/>
              <a:gd name="connsiteY6" fmla="*/ 5888744 h 6220586"/>
              <a:gd name="connsiteX7" fmla="*/ 1253649 w 12338861"/>
              <a:gd name="connsiteY7" fmla="*/ 5860679 h 6220586"/>
              <a:gd name="connsiteX8" fmla="*/ 2867119 w 12338861"/>
              <a:gd name="connsiteY8" fmla="*/ 5855158 h 6220586"/>
              <a:gd name="connsiteX9" fmla="*/ 3350884 w 12338861"/>
              <a:gd name="connsiteY9" fmla="*/ 6220586 h 6220586"/>
              <a:gd name="connsiteX10" fmla="*/ 3594480 w 12338861"/>
              <a:gd name="connsiteY10" fmla="*/ 5823181 h 6220586"/>
              <a:gd name="connsiteX11" fmla="*/ 7964411 w 12338861"/>
              <a:gd name="connsiteY11" fmla="*/ 5858811 h 6220586"/>
              <a:gd name="connsiteX12" fmla="*/ 11122688 w 12338861"/>
              <a:gd name="connsiteY12" fmla="*/ 5869553 h 6220586"/>
              <a:gd name="connsiteX13" fmla="*/ 12280771 w 12338861"/>
              <a:gd name="connsiteY13" fmla="*/ 5868507 h 6220586"/>
              <a:gd name="connsiteX14" fmla="*/ 12306415 w 12338861"/>
              <a:gd name="connsiteY14" fmla="*/ 2579572 h 6220586"/>
              <a:gd name="connsiteX15" fmla="*/ 12297066 w 12338861"/>
              <a:gd name="connsiteY15" fmla="*/ 123500 h 6220586"/>
              <a:gd name="connsiteX16" fmla="*/ 11841237 w 12338861"/>
              <a:gd name="connsiteY16" fmla="*/ 76222 h 6220586"/>
              <a:gd name="connsiteX17" fmla="*/ 10312279 w 12338861"/>
              <a:gd name="connsiteY17" fmla="*/ 69666 h 6220586"/>
              <a:gd name="connsiteX18" fmla="*/ 7795339 w 12338861"/>
              <a:gd name="connsiteY18" fmla="*/ 23097 h 6220586"/>
              <a:gd name="connsiteX19" fmla="*/ 2278199 w 12338861"/>
              <a:gd name="connsiteY19" fmla="*/ 0 h 6220586"/>
              <a:gd name="connsiteX0" fmla="*/ 2278199 w 12338861"/>
              <a:gd name="connsiteY0" fmla="*/ 0 h 6220586"/>
              <a:gd name="connsiteX1" fmla="*/ 832616 w 12338861"/>
              <a:gd name="connsiteY1" fmla="*/ 10760 h 6220586"/>
              <a:gd name="connsiteX2" fmla="*/ 52967 w 12338861"/>
              <a:gd name="connsiteY2" fmla="*/ 15958 h 6220586"/>
              <a:gd name="connsiteX3" fmla="*/ 52966 w 12338861"/>
              <a:gd name="connsiteY3" fmla="*/ 792072 h 6220586"/>
              <a:gd name="connsiteX4" fmla="*/ 33810 w 12338861"/>
              <a:gd name="connsiteY4" fmla="*/ 1316890 h 6220586"/>
              <a:gd name="connsiteX5" fmla="*/ 23193 w 12338861"/>
              <a:gd name="connsiteY5" fmla="*/ 4542095 h 6220586"/>
              <a:gd name="connsiteX6" fmla="*/ 106446 w 12338861"/>
              <a:gd name="connsiteY6" fmla="*/ 5888744 h 6220586"/>
              <a:gd name="connsiteX7" fmla="*/ 1253649 w 12338861"/>
              <a:gd name="connsiteY7" fmla="*/ 5860679 h 6220586"/>
              <a:gd name="connsiteX8" fmla="*/ 2867119 w 12338861"/>
              <a:gd name="connsiteY8" fmla="*/ 5855158 h 6220586"/>
              <a:gd name="connsiteX9" fmla="*/ 3350884 w 12338861"/>
              <a:gd name="connsiteY9" fmla="*/ 6220586 h 6220586"/>
              <a:gd name="connsiteX10" fmla="*/ 3594480 w 12338861"/>
              <a:gd name="connsiteY10" fmla="*/ 5823181 h 6220586"/>
              <a:gd name="connsiteX11" fmla="*/ 7964411 w 12338861"/>
              <a:gd name="connsiteY11" fmla="*/ 5858811 h 6220586"/>
              <a:gd name="connsiteX12" fmla="*/ 11122688 w 12338861"/>
              <a:gd name="connsiteY12" fmla="*/ 5869553 h 6220586"/>
              <a:gd name="connsiteX13" fmla="*/ 12280771 w 12338861"/>
              <a:gd name="connsiteY13" fmla="*/ 5868507 h 6220586"/>
              <a:gd name="connsiteX14" fmla="*/ 12306415 w 12338861"/>
              <a:gd name="connsiteY14" fmla="*/ 2579572 h 6220586"/>
              <a:gd name="connsiteX15" fmla="*/ 12297066 w 12338861"/>
              <a:gd name="connsiteY15" fmla="*/ 123500 h 6220586"/>
              <a:gd name="connsiteX16" fmla="*/ 11841237 w 12338861"/>
              <a:gd name="connsiteY16" fmla="*/ 76222 h 6220586"/>
              <a:gd name="connsiteX17" fmla="*/ 10312279 w 12338861"/>
              <a:gd name="connsiteY17" fmla="*/ 69666 h 6220586"/>
              <a:gd name="connsiteX18" fmla="*/ 7795339 w 12338861"/>
              <a:gd name="connsiteY18" fmla="*/ 23097 h 6220586"/>
              <a:gd name="connsiteX19" fmla="*/ 2278199 w 12338861"/>
              <a:gd name="connsiteY19" fmla="*/ 0 h 6220586"/>
              <a:gd name="connsiteX0" fmla="*/ 2306734 w 12367396"/>
              <a:gd name="connsiteY0" fmla="*/ 0 h 6220586"/>
              <a:gd name="connsiteX1" fmla="*/ 861151 w 12367396"/>
              <a:gd name="connsiteY1" fmla="*/ 10760 h 6220586"/>
              <a:gd name="connsiteX2" fmla="*/ 81502 w 12367396"/>
              <a:gd name="connsiteY2" fmla="*/ 15958 h 6220586"/>
              <a:gd name="connsiteX3" fmla="*/ 81501 w 12367396"/>
              <a:gd name="connsiteY3" fmla="*/ 792072 h 6220586"/>
              <a:gd name="connsiteX4" fmla="*/ 62345 w 12367396"/>
              <a:gd name="connsiteY4" fmla="*/ 1316890 h 6220586"/>
              <a:gd name="connsiteX5" fmla="*/ 51728 w 12367396"/>
              <a:gd name="connsiteY5" fmla="*/ 4542095 h 6220586"/>
              <a:gd name="connsiteX6" fmla="*/ 93112 w 12367396"/>
              <a:gd name="connsiteY6" fmla="*/ 5865265 h 6220586"/>
              <a:gd name="connsiteX7" fmla="*/ 1282184 w 12367396"/>
              <a:gd name="connsiteY7" fmla="*/ 5860679 h 6220586"/>
              <a:gd name="connsiteX8" fmla="*/ 2895654 w 12367396"/>
              <a:gd name="connsiteY8" fmla="*/ 5855158 h 6220586"/>
              <a:gd name="connsiteX9" fmla="*/ 3379419 w 12367396"/>
              <a:gd name="connsiteY9" fmla="*/ 6220586 h 6220586"/>
              <a:gd name="connsiteX10" fmla="*/ 3623015 w 12367396"/>
              <a:gd name="connsiteY10" fmla="*/ 5823181 h 6220586"/>
              <a:gd name="connsiteX11" fmla="*/ 7992946 w 12367396"/>
              <a:gd name="connsiteY11" fmla="*/ 5858811 h 6220586"/>
              <a:gd name="connsiteX12" fmla="*/ 11151223 w 12367396"/>
              <a:gd name="connsiteY12" fmla="*/ 5869553 h 6220586"/>
              <a:gd name="connsiteX13" fmla="*/ 12309306 w 12367396"/>
              <a:gd name="connsiteY13" fmla="*/ 5868507 h 6220586"/>
              <a:gd name="connsiteX14" fmla="*/ 12334950 w 12367396"/>
              <a:gd name="connsiteY14" fmla="*/ 2579572 h 6220586"/>
              <a:gd name="connsiteX15" fmla="*/ 12325601 w 12367396"/>
              <a:gd name="connsiteY15" fmla="*/ 123500 h 6220586"/>
              <a:gd name="connsiteX16" fmla="*/ 11869772 w 12367396"/>
              <a:gd name="connsiteY16" fmla="*/ 76222 h 6220586"/>
              <a:gd name="connsiteX17" fmla="*/ 10340814 w 12367396"/>
              <a:gd name="connsiteY17" fmla="*/ 69666 h 6220586"/>
              <a:gd name="connsiteX18" fmla="*/ 7823874 w 12367396"/>
              <a:gd name="connsiteY18" fmla="*/ 23097 h 6220586"/>
              <a:gd name="connsiteX19" fmla="*/ 2306734 w 12367396"/>
              <a:gd name="connsiteY19" fmla="*/ 0 h 6220586"/>
              <a:gd name="connsiteX0" fmla="*/ 2335523 w 12396185"/>
              <a:gd name="connsiteY0" fmla="*/ 0 h 6220586"/>
              <a:gd name="connsiteX1" fmla="*/ 889940 w 12396185"/>
              <a:gd name="connsiteY1" fmla="*/ 10760 h 6220586"/>
              <a:gd name="connsiteX2" fmla="*/ 110291 w 12396185"/>
              <a:gd name="connsiteY2" fmla="*/ 15958 h 6220586"/>
              <a:gd name="connsiteX3" fmla="*/ 110290 w 12396185"/>
              <a:gd name="connsiteY3" fmla="*/ 792072 h 6220586"/>
              <a:gd name="connsiteX4" fmla="*/ 91134 w 12396185"/>
              <a:gd name="connsiteY4" fmla="*/ 1316890 h 6220586"/>
              <a:gd name="connsiteX5" fmla="*/ 80517 w 12396185"/>
              <a:gd name="connsiteY5" fmla="*/ 4542095 h 6220586"/>
              <a:gd name="connsiteX6" fmla="*/ 121901 w 12396185"/>
              <a:gd name="connsiteY6" fmla="*/ 5865265 h 6220586"/>
              <a:gd name="connsiteX7" fmla="*/ 1310973 w 12396185"/>
              <a:gd name="connsiteY7" fmla="*/ 5860679 h 6220586"/>
              <a:gd name="connsiteX8" fmla="*/ 2924443 w 12396185"/>
              <a:gd name="connsiteY8" fmla="*/ 5855158 h 6220586"/>
              <a:gd name="connsiteX9" fmla="*/ 3408208 w 12396185"/>
              <a:gd name="connsiteY9" fmla="*/ 6220586 h 6220586"/>
              <a:gd name="connsiteX10" fmla="*/ 3651804 w 12396185"/>
              <a:gd name="connsiteY10" fmla="*/ 5823181 h 6220586"/>
              <a:gd name="connsiteX11" fmla="*/ 8021735 w 12396185"/>
              <a:gd name="connsiteY11" fmla="*/ 5858811 h 6220586"/>
              <a:gd name="connsiteX12" fmla="*/ 11180012 w 12396185"/>
              <a:gd name="connsiteY12" fmla="*/ 5869553 h 6220586"/>
              <a:gd name="connsiteX13" fmla="*/ 12338095 w 12396185"/>
              <a:gd name="connsiteY13" fmla="*/ 5868507 h 6220586"/>
              <a:gd name="connsiteX14" fmla="*/ 12363739 w 12396185"/>
              <a:gd name="connsiteY14" fmla="*/ 2579572 h 6220586"/>
              <a:gd name="connsiteX15" fmla="*/ 12354390 w 12396185"/>
              <a:gd name="connsiteY15" fmla="*/ 123500 h 6220586"/>
              <a:gd name="connsiteX16" fmla="*/ 11898561 w 12396185"/>
              <a:gd name="connsiteY16" fmla="*/ 76222 h 6220586"/>
              <a:gd name="connsiteX17" fmla="*/ 10369603 w 12396185"/>
              <a:gd name="connsiteY17" fmla="*/ 69666 h 6220586"/>
              <a:gd name="connsiteX18" fmla="*/ 7852663 w 12396185"/>
              <a:gd name="connsiteY18" fmla="*/ 23097 h 6220586"/>
              <a:gd name="connsiteX19" fmla="*/ 2335523 w 12396185"/>
              <a:gd name="connsiteY19" fmla="*/ 0 h 6220586"/>
              <a:gd name="connsiteX0" fmla="*/ 2261687 w 12322349"/>
              <a:gd name="connsiteY0" fmla="*/ 0 h 6220586"/>
              <a:gd name="connsiteX1" fmla="*/ 816104 w 12322349"/>
              <a:gd name="connsiteY1" fmla="*/ 10760 h 6220586"/>
              <a:gd name="connsiteX2" fmla="*/ 36455 w 12322349"/>
              <a:gd name="connsiteY2" fmla="*/ 15958 h 6220586"/>
              <a:gd name="connsiteX3" fmla="*/ 36454 w 12322349"/>
              <a:gd name="connsiteY3" fmla="*/ 792072 h 6220586"/>
              <a:gd name="connsiteX4" fmla="*/ 17298 w 12322349"/>
              <a:gd name="connsiteY4" fmla="*/ 1316890 h 6220586"/>
              <a:gd name="connsiteX5" fmla="*/ 6681 w 12322349"/>
              <a:gd name="connsiteY5" fmla="*/ 4542095 h 6220586"/>
              <a:gd name="connsiteX6" fmla="*/ 48065 w 12322349"/>
              <a:gd name="connsiteY6" fmla="*/ 5865265 h 6220586"/>
              <a:gd name="connsiteX7" fmla="*/ 1237137 w 12322349"/>
              <a:gd name="connsiteY7" fmla="*/ 5860679 h 6220586"/>
              <a:gd name="connsiteX8" fmla="*/ 2850607 w 12322349"/>
              <a:gd name="connsiteY8" fmla="*/ 5855158 h 6220586"/>
              <a:gd name="connsiteX9" fmla="*/ 3334372 w 12322349"/>
              <a:gd name="connsiteY9" fmla="*/ 6220586 h 6220586"/>
              <a:gd name="connsiteX10" fmla="*/ 3577968 w 12322349"/>
              <a:gd name="connsiteY10" fmla="*/ 5823181 h 6220586"/>
              <a:gd name="connsiteX11" fmla="*/ 7947899 w 12322349"/>
              <a:gd name="connsiteY11" fmla="*/ 5858811 h 6220586"/>
              <a:gd name="connsiteX12" fmla="*/ 11106176 w 12322349"/>
              <a:gd name="connsiteY12" fmla="*/ 5869553 h 6220586"/>
              <a:gd name="connsiteX13" fmla="*/ 12264259 w 12322349"/>
              <a:gd name="connsiteY13" fmla="*/ 5868507 h 6220586"/>
              <a:gd name="connsiteX14" fmla="*/ 12289903 w 12322349"/>
              <a:gd name="connsiteY14" fmla="*/ 2579572 h 6220586"/>
              <a:gd name="connsiteX15" fmla="*/ 12280554 w 12322349"/>
              <a:gd name="connsiteY15" fmla="*/ 123500 h 6220586"/>
              <a:gd name="connsiteX16" fmla="*/ 11824725 w 12322349"/>
              <a:gd name="connsiteY16" fmla="*/ 76222 h 6220586"/>
              <a:gd name="connsiteX17" fmla="*/ 10295767 w 12322349"/>
              <a:gd name="connsiteY17" fmla="*/ 69666 h 6220586"/>
              <a:gd name="connsiteX18" fmla="*/ 7778827 w 12322349"/>
              <a:gd name="connsiteY18" fmla="*/ 23097 h 6220586"/>
              <a:gd name="connsiteX19" fmla="*/ 2261687 w 12322349"/>
              <a:gd name="connsiteY19" fmla="*/ 0 h 622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22349" h="6220586">
                <a:moveTo>
                  <a:pt x="2261687" y="0"/>
                </a:moveTo>
                <a:lnTo>
                  <a:pt x="816104" y="10760"/>
                </a:lnTo>
                <a:lnTo>
                  <a:pt x="36455" y="15958"/>
                </a:lnTo>
                <a:cubicBezTo>
                  <a:pt x="36455" y="288746"/>
                  <a:pt x="36454" y="519284"/>
                  <a:pt x="36454" y="792072"/>
                </a:cubicBezTo>
                <a:cubicBezTo>
                  <a:pt x="37986" y="902748"/>
                  <a:pt x="15766" y="1206214"/>
                  <a:pt x="17298" y="1316890"/>
                </a:cubicBezTo>
                <a:cubicBezTo>
                  <a:pt x="32127" y="1752674"/>
                  <a:pt x="-17299" y="3705146"/>
                  <a:pt x="6681" y="4542095"/>
                </a:cubicBezTo>
                <a:cubicBezTo>
                  <a:pt x="46572" y="5225386"/>
                  <a:pt x="-29251" y="5700107"/>
                  <a:pt x="48065" y="5865265"/>
                </a:cubicBezTo>
                <a:cubicBezTo>
                  <a:pt x="69776" y="5911642"/>
                  <a:pt x="423318" y="5861060"/>
                  <a:pt x="1237137" y="5860679"/>
                </a:cubicBezTo>
                <a:lnTo>
                  <a:pt x="2850607" y="5855158"/>
                </a:lnTo>
                <a:cubicBezTo>
                  <a:pt x="3045452" y="5967588"/>
                  <a:pt x="3144017" y="6088833"/>
                  <a:pt x="3334372" y="6220586"/>
                </a:cubicBezTo>
                <a:cubicBezTo>
                  <a:pt x="3410921" y="6144477"/>
                  <a:pt x="3476952" y="5963812"/>
                  <a:pt x="3577968" y="5823181"/>
                </a:cubicBezTo>
                <a:cubicBezTo>
                  <a:pt x="3664957" y="5820441"/>
                  <a:pt x="7586687" y="5865726"/>
                  <a:pt x="7947899" y="5858811"/>
                </a:cubicBezTo>
                <a:lnTo>
                  <a:pt x="11106176" y="5869553"/>
                </a:lnTo>
                <a:cubicBezTo>
                  <a:pt x="11463839" y="5859889"/>
                  <a:pt x="12237328" y="5912260"/>
                  <a:pt x="12264259" y="5868507"/>
                </a:cubicBezTo>
                <a:cubicBezTo>
                  <a:pt x="12302702" y="5662987"/>
                  <a:pt x="12276559" y="4364873"/>
                  <a:pt x="12289903" y="2579572"/>
                </a:cubicBezTo>
                <a:cubicBezTo>
                  <a:pt x="12338264" y="1498304"/>
                  <a:pt x="12330434" y="544926"/>
                  <a:pt x="12280554" y="123500"/>
                </a:cubicBezTo>
                <a:cubicBezTo>
                  <a:pt x="12274273" y="70433"/>
                  <a:pt x="12155523" y="85194"/>
                  <a:pt x="11824725" y="76222"/>
                </a:cubicBezTo>
                <a:cubicBezTo>
                  <a:pt x="11493927" y="67250"/>
                  <a:pt x="10495819" y="85585"/>
                  <a:pt x="10295767" y="69666"/>
                </a:cubicBezTo>
                <a:lnTo>
                  <a:pt x="7778827" y="23097"/>
                </a:lnTo>
                <a:lnTo>
                  <a:pt x="2261687" y="0"/>
                </a:lnTo>
                <a:close/>
              </a:path>
            </a:pathLst>
          </a:custGeom>
          <a:noFill/>
          <a:ln w="19050" cap="flat">
            <a:solidFill>
              <a:schemeClr val="tx1"/>
            </a:solidFill>
            <a:prstDash val="solid"/>
            <a:miter/>
          </a:ln>
        </p:spPr>
        <p:txBody>
          <a:bodyPr wrap="square" rtlCol="0" anchor="ctr">
            <a:noAutofit/>
          </a:bodyPr>
          <a:lstStyle/>
          <a:p>
            <a:endParaRPr lang="en-US"/>
          </a:p>
        </p:txBody>
      </p:sp>
      <p:pic>
        <p:nvPicPr>
          <p:cNvPr id="5" name="Picture 4">
            <a:extLst>
              <a:ext uri="{FF2B5EF4-FFF2-40B4-BE49-F238E27FC236}">
                <a16:creationId xmlns:a16="http://schemas.microsoft.com/office/drawing/2014/main" id="{961ACD45-4352-D4BF-B8FA-49606D488A49}"/>
              </a:ext>
            </a:extLst>
          </p:cNvPr>
          <p:cNvPicPr>
            <a:picLocks noChangeAspect="1"/>
          </p:cNvPicPr>
          <p:nvPr/>
        </p:nvPicPr>
        <p:blipFill>
          <a:blip r:embed="rId2"/>
          <a:stretch>
            <a:fillRect/>
          </a:stretch>
        </p:blipFill>
        <p:spPr>
          <a:xfrm>
            <a:off x="1140593" y="1484057"/>
            <a:ext cx="5132927" cy="2080946"/>
          </a:xfrm>
          <a:prstGeom prst="rect">
            <a:avLst/>
          </a:prstGeom>
        </p:spPr>
      </p:pic>
      <p:sp>
        <p:nvSpPr>
          <p:cNvPr id="3" name="Content Placeholder 2">
            <a:extLst>
              <a:ext uri="{FF2B5EF4-FFF2-40B4-BE49-F238E27FC236}">
                <a16:creationId xmlns:a16="http://schemas.microsoft.com/office/drawing/2014/main" id="{9304B080-4814-5D99-DF37-E2B284DBC42F}"/>
              </a:ext>
            </a:extLst>
          </p:cNvPr>
          <p:cNvSpPr>
            <a:spLocks noGrp="1"/>
          </p:cNvSpPr>
          <p:nvPr>
            <p:ph idx="1"/>
          </p:nvPr>
        </p:nvSpPr>
        <p:spPr>
          <a:xfrm>
            <a:off x="7268817" y="751141"/>
            <a:ext cx="4147932" cy="5319460"/>
          </a:xfrm>
        </p:spPr>
        <p:txBody>
          <a:bodyPr anchor="ctr">
            <a:normAutofit/>
          </a:bodyPr>
          <a:lstStyle/>
          <a:p>
            <a:pPr algn="ctr"/>
            <a:r>
              <a:rPr lang="en-US" dirty="0"/>
              <a:t>Three branches have been created. Multiple people can work on different parts of the project</a:t>
            </a:r>
          </a:p>
        </p:txBody>
      </p:sp>
    </p:spTree>
    <p:extLst>
      <p:ext uri="{BB962C8B-B14F-4D97-AF65-F5344CB8AC3E}">
        <p14:creationId xmlns:p14="http://schemas.microsoft.com/office/powerpoint/2010/main" val="3171721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D2A7128-270D-45DD-B0C7-24FF462228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1734980-3A14-4021-8D8C-42AC55C39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74"/>
            <a:ext cx="6364515" cy="6858000"/>
          </a:xfrm>
          <a:custGeom>
            <a:avLst/>
            <a:gdLst>
              <a:gd name="connsiteX0" fmla="*/ 7430701 w 7551955"/>
              <a:gd name="connsiteY0" fmla="*/ 6858000 h 6858000"/>
              <a:gd name="connsiteX1" fmla="*/ 0 w 7551955"/>
              <a:gd name="connsiteY1" fmla="*/ 6858000 h 6858000"/>
              <a:gd name="connsiteX2" fmla="*/ 0 w 7551955"/>
              <a:gd name="connsiteY2" fmla="*/ 0 h 6858000"/>
              <a:gd name="connsiteX3" fmla="*/ 7505795 w 7551955"/>
              <a:gd name="connsiteY3" fmla="*/ 0 h 6858000"/>
              <a:gd name="connsiteX4" fmla="*/ 7520785 w 7551955"/>
              <a:gd name="connsiteY4" fmla="*/ 379063 h 6858000"/>
              <a:gd name="connsiteX5" fmla="*/ 7433327 w 7551955"/>
              <a:gd name="connsiteY5" fmla="*/ 6803646 h 6858000"/>
              <a:gd name="connsiteX0" fmla="*/ 7430701 w 7520786"/>
              <a:gd name="connsiteY0" fmla="*/ 6858000 h 6858000"/>
              <a:gd name="connsiteX1" fmla="*/ 0 w 7520786"/>
              <a:gd name="connsiteY1" fmla="*/ 6858000 h 6858000"/>
              <a:gd name="connsiteX2" fmla="*/ 0 w 7520786"/>
              <a:gd name="connsiteY2" fmla="*/ 0 h 6858000"/>
              <a:gd name="connsiteX3" fmla="*/ 7505795 w 7520786"/>
              <a:gd name="connsiteY3" fmla="*/ 0 h 6858000"/>
              <a:gd name="connsiteX4" fmla="*/ 7520785 w 7520786"/>
              <a:gd name="connsiteY4" fmla="*/ 379063 h 6858000"/>
              <a:gd name="connsiteX5" fmla="*/ 7433327 w 7520786"/>
              <a:gd name="connsiteY5" fmla="*/ 6803646 h 6858000"/>
              <a:gd name="connsiteX6" fmla="*/ 7430701 w 752078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20786" h="6858000">
                <a:moveTo>
                  <a:pt x="7430701" y="6858000"/>
                </a:moveTo>
                <a:lnTo>
                  <a:pt x="0" y="6858000"/>
                </a:lnTo>
                <a:lnTo>
                  <a:pt x="0" y="0"/>
                </a:lnTo>
                <a:lnTo>
                  <a:pt x="7505795" y="0"/>
                </a:lnTo>
                <a:lnTo>
                  <a:pt x="7520785" y="379063"/>
                </a:lnTo>
                <a:cubicBezTo>
                  <a:pt x="7384101" y="2164699"/>
                  <a:pt x="7521128" y="5461844"/>
                  <a:pt x="7433327" y="6803646"/>
                </a:cubicBezTo>
                <a:lnTo>
                  <a:pt x="7430701" y="6858000"/>
                </a:lnTo>
                <a:close/>
              </a:path>
            </a:pathLst>
          </a:cu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41D7BE2F-D450-4BB9-88A4-89117A39D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3803">
            <a:off x="6669115" y="667365"/>
            <a:ext cx="4710726" cy="233744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3222 w 1217951"/>
              <a:gd name="connsiteY0" fmla="*/ 893096 h 893096"/>
              <a:gd name="connsiteX1" fmla="*/ 815627 w 1217951"/>
              <a:gd name="connsiteY1" fmla="*/ 823182 h 893096"/>
              <a:gd name="connsiteX2" fmla="*/ 1174433 w 1217951"/>
              <a:gd name="connsiteY2" fmla="*/ 650399 h 893096"/>
              <a:gd name="connsiteX3" fmla="*/ 1173386 w 1217951"/>
              <a:gd name="connsiteY3" fmla="*/ 212820 h 893096"/>
              <a:gd name="connsiteX4" fmla="*/ 952921 w 1217951"/>
              <a:gd name="connsiteY4" fmla="*/ 42449 h 893096"/>
              <a:gd name="connsiteX5" fmla="*/ 454058 w 1217951"/>
              <a:gd name="connsiteY5" fmla="*/ 52514 h 893096"/>
              <a:gd name="connsiteX6" fmla="*/ 1906 w 1217951"/>
              <a:gd name="connsiteY6" fmla="*/ 615251 h 893096"/>
              <a:gd name="connsiteX7" fmla="*/ 540259 w 1217951"/>
              <a:gd name="connsiteY7" fmla="*/ 757269 h 893096"/>
              <a:gd name="connsiteX8" fmla="*/ 623222 w 1217951"/>
              <a:gd name="connsiteY8" fmla="*/ 893096 h 893096"/>
              <a:gd name="connsiteX0" fmla="*/ 623222 w 1220978"/>
              <a:gd name="connsiteY0" fmla="*/ 893096 h 893096"/>
              <a:gd name="connsiteX1" fmla="*/ 815627 w 1220978"/>
              <a:gd name="connsiteY1" fmla="*/ 823182 h 893096"/>
              <a:gd name="connsiteX2" fmla="*/ 1174433 w 1220978"/>
              <a:gd name="connsiteY2" fmla="*/ 650399 h 893096"/>
              <a:gd name="connsiteX3" fmla="*/ 1173386 w 1220978"/>
              <a:gd name="connsiteY3" fmla="*/ 212820 h 893096"/>
              <a:gd name="connsiteX4" fmla="*/ 952921 w 1220978"/>
              <a:gd name="connsiteY4" fmla="*/ 42449 h 893096"/>
              <a:gd name="connsiteX5" fmla="*/ 454058 w 1220978"/>
              <a:gd name="connsiteY5" fmla="*/ 52514 h 893096"/>
              <a:gd name="connsiteX6" fmla="*/ 1906 w 1220978"/>
              <a:gd name="connsiteY6" fmla="*/ 615251 h 893096"/>
              <a:gd name="connsiteX7" fmla="*/ 540259 w 1220978"/>
              <a:gd name="connsiteY7" fmla="*/ 757269 h 893096"/>
              <a:gd name="connsiteX8" fmla="*/ 623222 w 1220978"/>
              <a:gd name="connsiteY8" fmla="*/ 893096 h 893096"/>
              <a:gd name="connsiteX0" fmla="*/ 624315 w 1222071"/>
              <a:gd name="connsiteY0" fmla="*/ 871608 h 871608"/>
              <a:gd name="connsiteX1" fmla="*/ 816720 w 1222071"/>
              <a:gd name="connsiteY1" fmla="*/ 801694 h 871608"/>
              <a:gd name="connsiteX2" fmla="*/ 1175526 w 1222071"/>
              <a:gd name="connsiteY2" fmla="*/ 628911 h 871608"/>
              <a:gd name="connsiteX3" fmla="*/ 1174479 w 1222071"/>
              <a:gd name="connsiteY3" fmla="*/ 191332 h 871608"/>
              <a:gd name="connsiteX4" fmla="*/ 954014 w 1222071"/>
              <a:gd name="connsiteY4" fmla="*/ 20961 h 871608"/>
              <a:gd name="connsiteX5" fmla="*/ 455151 w 1222071"/>
              <a:gd name="connsiteY5" fmla="*/ 31026 h 871608"/>
              <a:gd name="connsiteX6" fmla="*/ 2999 w 1222071"/>
              <a:gd name="connsiteY6" fmla="*/ 593763 h 871608"/>
              <a:gd name="connsiteX7" fmla="*/ 541352 w 1222071"/>
              <a:gd name="connsiteY7" fmla="*/ 735781 h 871608"/>
              <a:gd name="connsiteX8" fmla="*/ 624315 w 1222071"/>
              <a:gd name="connsiteY8" fmla="*/ 871608 h 871608"/>
              <a:gd name="connsiteX0" fmla="*/ 624980 w 1222736"/>
              <a:gd name="connsiteY0" fmla="*/ 870777 h 870777"/>
              <a:gd name="connsiteX1" fmla="*/ 817385 w 1222736"/>
              <a:gd name="connsiteY1" fmla="*/ 800863 h 870777"/>
              <a:gd name="connsiteX2" fmla="*/ 1176191 w 1222736"/>
              <a:gd name="connsiteY2" fmla="*/ 628080 h 870777"/>
              <a:gd name="connsiteX3" fmla="*/ 1175144 w 1222736"/>
              <a:gd name="connsiteY3" fmla="*/ 190501 h 870777"/>
              <a:gd name="connsiteX4" fmla="*/ 954679 w 1222736"/>
              <a:gd name="connsiteY4" fmla="*/ 20130 h 870777"/>
              <a:gd name="connsiteX5" fmla="*/ 414382 w 1222736"/>
              <a:gd name="connsiteY5" fmla="*/ 31976 h 870777"/>
              <a:gd name="connsiteX6" fmla="*/ 3664 w 1222736"/>
              <a:gd name="connsiteY6" fmla="*/ 592932 h 870777"/>
              <a:gd name="connsiteX7" fmla="*/ 542017 w 1222736"/>
              <a:gd name="connsiteY7" fmla="*/ 734950 h 870777"/>
              <a:gd name="connsiteX8" fmla="*/ 624980 w 1222736"/>
              <a:gd name="connsiteY8" fmla="*/ 870777 h 870777"/>
              <a:gd name="connsiteX0" fmla="*/ 624943 w 1222699"/>
              <a:gd name="connsiteY0" fmla="*/ 884146 h 884146"/>
              <a:gd name="connsiteX1" fmla="*/ 817348 w 1222699"/>
              <a:gd name="connsiteY1" fmla="*/ 814232 h 884146"/>
              <a:gd name="connsiteX2" fmla="*/ 1176154 w 1222699"/>
              <a:gd name="connsiteY2" fmla="*/ 641449 h 884146"/>
              <a:gd name="connsiteX3" fmla="*/ 1175107 w 1222699"/>
              <a:gd name="connsiteY3" fmla="*/ 203870 h 884146"/>
              <a:gd name="connsiteX4" fmla="*/ 954642 w 1222699"/>
              <a:gd name="connsiteY4" fmla="*/ 33499 h 884146"/>
              <a:gd name="connsiteX5" fmla="*/ 414345 w 1222699"/>
              <a:gd name="connsiteY5" fmla="*/ 45345 h 884146"/>
              <a:gd name="connsiteX6" fmla="*/ 3627 w 1222699"/>
              <a:gd name="connsiteY6" fmla="*/ 606301 h 884146"/>
              <a:gd name="connsiteX7" fmla="*/ 541980 w 1222699"/>
              <a:gd name="connsiteY7" fmla="*/ 748319 h 884146"/>
              <a:gd name="connsiteX8" fmla="*/ 624943 w 1222699"/>
              <a:gd name="connsiteY8" fmla="*/ 884146 h 884146"/>
              <a:gd name="connsiteX0" fmla="*/ 623477 w 1218278"/>
              <a:gd name="connsiteY0" fmla="*/ 904314 h 904314"/>
              <a:gd name="connsiteX1" fmla="*/ 815882 w 1218278"/>
              <a:gd name="connsiteY1" fmla="*/ 834400 h 904314"/>
              <a:gd name="connsiteX2" fmla="*/ 1174688 w 1218278"/>
              <a:gd name="connsiteY2" fmla="*/ 661617 h 904314"/>
              <a:gd name="connsiteX3" fmla="*/ 1173641 w 1218278"/>
              <a:gd name="connsiteY3" fmla="*/ 224038 h 904314"/>
              <a:gd name="connsiteX4" fmla="*/ 951744 w 1218278"/>
              <a:gd name="connsiteY4" fmla="*/ 29185 h 904314"/>
              <a:gd name="connsiteX5" fmla="*/ 412879 w 1218278"/>
              <a:gd name="connsiteY5" fmla="*/ 65513 h 904314"/>
              <a:gd name="connsiteX6" fmla="*/ 2161 w 1218278"/>
              <a:gd name="connsiteY6" fmla="*/ 626469 h 904314"/>
              <a:gd name="connsiteX7" fmla="*/ 540514 w 1218278"/>
              <a:gd name="connsiteY7" fmla="*/ 768487 h 904314"/>
              <a:gd name="connsiteX8" fmla="*/ 623477 w 1218278"/>
              <a:gd name="connsiteY8" fmla="*/ 904314 h 904314"/>
              <a:gd name="connsiteX0" fmla="*/ 630807 w 1225608"/>
              <a:gd name="connsiteY0" fmla="*/ 904314 h 904314"/>
              <a:gd name="connsiteX1" fmla="*/ 823212 w 1225608"/>
              <a:gd name="connsiteY1" fmla="*/ 834400 h 904314"/>
              <a:gd name="connsiteX2" fmla="*/ 1182018 w 1225608"/>
              <a:gd name="connsiteY2" fmla="*/ 661617 h 904314"/>
              <a:gd name="connsiteX3" fmla="*/ 1180971 w 1225608"/>
              <a:gd name="connsiteY3" fmla="*/ 224038 h 904314"/>
              <a:gd name="connsiteX4" fmla="*/ 959074 w 1225608"/>
              <a:gd name="connsiteY4" fmla="*/ 29185 h 904314"/>
              <a:gd name="connsiteX5" fmla="*/ 420209 w 1225608"/>
              <a:gd name="connsiteY5" fmla="*/ 65513 h 904314"/>
              <a:gd name="connsiteX6" fmla="*/ 9491 w 1225608"/>
              <a:gd name="connsiteY6" fmla="*/ 626469 h 904314"/>
              <a:gd name="connsiteX7" fmla="*/ 547844 w 1225608"/>
              <a:gd name="connsiteY7" fmla="*/ 768487 h 904314"/>
              <a:gd name="connsiteX8" fmla="*/ 630807 w 1225608"/>
              <a:gd name="connsiteY8" fmla="*/ 904314 h 904314"/>
              <a:gd name="connsiteX0" fmla="*/ 631450 w 1226251"/>
              <a:gd name="connsiteY0" fmla="*/ 896948 h 896948"/>
              <a:gd name="connsiteX1" fmla="*/ 823855 w 1226251"/>
              <a:gd name="connsiteY1" fmla="*/ 827034 h 896948"/>
              <a:gd name="connsiteX2" fmla="*/ 1182661 w 1226251"/>
              <a:gd name="connsiteY2" fmla="*/ 654251 h 896948"/>
              <a:gd name="connsiteX3" fmla="*/ 1181614 w 1226251"/>
              <a:gd name="connsiteY3" fmla="*/ 216672 h 896948"/>
              <a:gd name="connsiteX4" fmla="*/ 959717 w 1226251"/>
              <a:gd name="connsiteY4" fmla="*/ 21819 h 896948"/>
              <a:gd name="connsiteX5" fmla="*/ 420852 w 1226251"/>
              <a:gd name="connsiteY5" fmla="*/ 58147 h 896948"/>
              <a:gd name="connsiteX6" fmla="*/ 10134 w 1226251"/>
              <a:gd name="connsiteY6" fmla="*/ 619103 h 896948"/>
              <a:gd name="connsiteX7" fmla="*/ 548487 w 1226251"/>
              <a:gd name="connsiteY7" fmla="*/ 761121 h 896948"/>
              <a:gd name="connsiteX8" fmla="*/ 631450 w 1226251"/>
              <a:gd name="connsiteY8" fmla="*/ 896948 h 896948"/>
              <a:gd name="connsiteX0" fmla="*/ 631450 w 1240153"/>
              <a:gd name="connsiteY0" fmla="*/ 896948 h 896948"/>
              <a:gd name="connsiteX1" fmla="*/ 823855 w 1240153"/>
              <a:gd name="connsiteY1" fmla="*/ 827034 h 896948"/>
              <a:gd name="connsiteX2" fmla="*/ 1182661 w 1240153"/>
              <a:gd name="connsiteY2" fmla="*/ 654251 h 896948"/>
              <a:gd name="connsiteX3" fmla="*/ 1217456 w 1240153"/>
              <a:gd name="connsiteY3" fmla="*/ 220742 h 896948"/>
              <a:gd name="connsiteX4" fmla="*/ 959717 w 1240153"/>
              <a:gd name="connsiteY4" fmla="*/ 21819 h 896948"/>
              <a:gd name="connsiteX5" fmla="*/ 420852 w 1240153"/>
              <a:gd name="connsiteY5" fmla="*/ 58147 h 896948"/>
              <a:gd name="connsiteX6" fmla="*/ 10134 w 1240153"/>
              <a:gd name="connsiteY6" fmla="*/ 619103 h 896948"/>
              <a:gd name="connsiteX7" fmla="*/ 548487 w 1240153"/>
              <a:gd name="connsiteY7" fmla="*/ 761121 h 896948"/>
              <a:gd name="connsiteX8" fmla="*/ 631450 w 1240153"/>
              <a:gd name="connsiteY8" fmla="*/ 896948 h 896948"/>
              <a:gd name="connsiteX0" fmla="*/ 631450 w 1262945"/>
              <a:gd name="connsiteY0" fmla="*/ 896948 h 896948"/>
              <a:gd name="connsiteX1" fmla="*/ 823855 w 1262945"/>
              <a:gd name="connsiteY1" fmla="*/ 827034 h 896948"/>
              <a:gd name="connsiteX2" fmla="*/ 1182661 w 1262945"/>
              <a:gd name="connsiteY2" fmla="*/ 654251 h 896948"/>
              <a:gd name="connsiteX3" fmla="*/ 1247134 w 1262945"/>
              <a:gd name="connsiteY3" fmla="*/ 220869 h 896948"/>
              <a:gd name="connsiteX4" fmla="*/ 959717 w 1262945"/>
              <a:gd name="connsiteY4" fmla="*/ 21819 h 896948"/>
              <a:gd name="connsiteX5" fmla="*/ 420852 w 1262945"/>
              <a:gd name="connsiteY5" fmla="*/ 58147 h 896948"/>
              <a:gd name="connsiteX6" fmla="*/ 10134 w 1262945"/>
              <a:gd name="connsiteY6" fmla="*/ 619103 h 896948"/>
              <a:gd name="connsiteX7" fmla="*/ 548487 w 1262945"/>
              <a:gd name="connsiteY7" fmla="*/ 761121 h 896948"/>
              <a:gd name="connsiteX8" fmla="*/ 631450 w 1262945"/>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3467 w 1268586"/>
              <a:gd name="connsiteY7" fmla="*/ 776764 h 896948"/>
              <a:gd name="connsiteX8" fmla="*/ 631450 w 1268586"/>
              <a:gd name="connsiteY8" fmla="*/ 896948 h 896948"/>
              <a:gd name="connsiteX0" fmla="*/ 613559 w 1250695"/>
              <a:gd name="connsiteY0" fmla="*/ 904135 h 904135"/>
              <a:gd name="connsiteX1" fmla="*/ 805964 w 1250695"/>
              <a:gd name="connsiteY1" fmla="*/ 834221 h 904135"/>
              <a:gd name="connsiteX2" fmla="*/ 1182405 w 1250695"/>
              <a:gd name="connsiteY2" fmla="*/ 658576 h 904135"/>
              <a:gd name="connsiteX3" fmla="*/ 1229243 w 1250695"/>
              <a:gd name="connsiteY3" fmla="*/ 228056 h 904135"/>
              <a:gd name="connsiteX4" fmla="*/ 941826 w 1250695"/>
              <a:gd name="connsiteY4" fmla="*/ 29006 h 904135"/>
              <a:gd name="connsiteX5" fmla="*/ 402961 w 1250695"/>
              <a:gd name="connsiteY5" fmla="*/ 65334 h 904135"/>
              <a:gd name="connsiteX6" fmla="*/ 9878 w 1250695"/>
              <a:gd name="connsiteY6" fmla="*/ 623429 h 904135"/>
              <a:gd name="connsiteX7" fmla="*/ 525576 w 1250695"/>
              <a:gd name="connsiteY7" fmla="*/ 783951 h 904135"/>
              <a:gd name="connsiteX8" fmla="*/ 613559 w 1250695"/>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377 w 1243513"/>
              <a:gd name="connsiteY0" fmla="*/ 899488 h 899488"/>
              <a:gd name="connsiteX1" fmla="*/ 798782 w 1243513"/>
              <a:gd name="connsiteY1" fmla="*/ 829574 h 899488"/>
              <a:gd name="connsiteX2" fmla="*/ 1175223 w 1243513"/>
              <a:gd name="connsiteY2" fmla="*/ 653929 h 899488"/>
              <a:gd name="connsiteX3" fmla="*/ 1222061 w 1243513"/>
              <a:gd name="connsiteY3" fmla="*/ 223409 h 899488"/>
              <a:gd name="connsiteX4" fmla="*/ 934644 w 1243513"/>
              <a:gd name="connsiteY4" fmla="*/ 24359 h 899488"/>
              <a:gd name="connsiteX5" fmla="*/ 395779 w 1243513"/>
              <a:gd name="connsiteY5" fmla="*/ 60687 h 899488"/>
              <a:gd name="connsiteX6" fmla="*/ 2696 w 1243513"/>
              <a:gd name="connsiteY6" fmla="*/ 618782 h 899488"/>
              <a:gd name="connsiteX7" fmla="*/ 518394 w 1243513"/>
              <a:gd name="connsiteY7" fmla="*/ 779304 h 899488"/>
              <a:gd name="connsiteX8" fmla="*/ 606377 w 1243513"/>
              <a:gd name="connsiteY8" fmla="*/ 899488 h 899488"/>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8394 w 1243513"/>
              <a:gd name="connsiteY7" fmla="*/ 779304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32641"/>
              <a:gd name="connsiteY0" fmla="*/ 917993 h 917993"/>
              <a:gd name="connsiteX1" fmla="*/ 798782 w 1232641"/>
              <a:gd name="connsiteY1" fmla="*/ 829574 h 917993"/>
              <a:gd name="connsiteX2" fmla="*/ 1134836 w 1232641"/>
              <a:gd name="connsiteY2" fmla="*/ 659403 h 917993"/>
              <a:gd name="connsiteX3" fmla="*/ 1222061 w 1232641"/>
              <a:gd name="connsiteY3" fmla="*/ 223409 h 917993"/>
              <a:gd name="connsiteX4" fmla="*/ 934644 w 1232641"/>
              <a:gd name="connsiteY4" fmla="*/ 24359 h 917993"/>
              <a:gd name="connsiteX5" fmla="*/ 395779 w 1232641"/>
              <a:gd name="connsiteY5" fmla="*/ 60687 h 917993"/>
              <a:gd name="connsiteX6" fmla="*/ 2696 w 1232641"/>
              <a:gd name="connsiteY6" fmla="*/ 618782 h 917993"/>
              <a:gd name="connsiteX7" fmla="*/ 519825 w 1232641"/>
              <a:gd name="connsiteY7" fmla="*/ 803786 h 917993"/>
              <a:gd name="connsiteX8" fmla="*/ 583723 w 1232641"/>
              <a:gd name="connsiteY8" fmla="*/ 917993 h 917993"/>
              <a:gd name="connsiteX0" fmla="*/ 583723 w 1187264"/>
              <a:gd name="connsiteY0" fmla="*/ 917993 h 917993"/>
              <a:gd name="connsiteX1" fmla="*/ 798782 w 1187264"/>
              <a:gd name="connsiteY1" fmla="*/ 829574 h 917993"/>
              <a:gd name="connsiteX2" fmla="*/ 1134836 w 1187264"/>
              <a:gd name="connsiteY2" fmla="*/ 659403 h 917993"/>
              <a:gd name="connsiteX3" fmla="*/ 1166273 w 1187264"/>
              <a:gd name="connsiteY3" fmla="*/ 220655 h 917993"/>
              <a:gd name="connsiteX4" fmla="*/ 934644 w 1187264"/>
              <a:gd name="connsiteY4" fmla="*/ 24359 h 917993"/>
              <a:gd name="connsiteX5" fmla="*/ 395779 w 1187264"/>
              <a:gd name="connsiteY5" fmla="*/ 60687 h 917993"/>
              <a:gd name="connsiteX6" fmla="*/ 2696 w 1187264"/>
              <a:gd name="connsiteY6" fmla="*/ 618782 h 917993"/>
              <a:gd name="connsiteX7" fmla="*/ 519825 w 1187264"/>
              <a:gd name="connsiteY7" fmla="*/ 803786 h 917993"/>
              <a:gd name="connsiteX8" fmla="*/ 583723 w 1187264"/>
              <a:gd name="connsiteY8" fmla="*/ 917993 h 917993"/>
              <a:gd name="connsiteX0" fmla="*/ 583723 w 1177003"/>
              <a:gd name="connsiteY0" fmla="*/ 917993 h 917993"/>
              <a:gd name="connsiteX1" fmla="*/ 798782 w 1177003"/>
              <a:gd name="connsiteY1" fmla="*/ 829574 h 917993"/>
              <a:gd name="connsiteX2" fmla="*/ 1103676 w 1177003"/>
              <a:gd name="connsiteY2" fmla="*/ 637838 h 917993"/>
              <a:gd name="connsiteX3" fmla="*/ 1166273 w 1177003"/>
              <a:gd name="connsiteY3" fmla="*/ 220655 h 917993"/>
              <a:gd name="connsiteX4" fmla="*/ 934644 w 1177003"/>
              <a:gd name="connsiteY4" fmla="*/ 24359 h 917993"/>
              <a:gd name="connsiteX5" fmla="*/ 395779 w 1177003"/>
              <a:gd name="connsiteY5" fmla="*/ 60687 h 917993"/>
              <a:gd name="connsiteX6" fmla="*/ 2696 w 1177003"/>
              <a:gd name="connsiteY6" fmla="*/ 618782 h 917993"/>
              <a:gd name="connsiteX7" fmla="*/ 519825 w 1177003"/>
              <a:gd name="connsiteY7" fmla="*/ 803786 h 917993"/>
              <a:gd name="connsiteX8" fmla="*/ 583723 w 1177003"/>
              <a:gd name="connsiteY8" fmla="*/ 917993 h 917993"/>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729 w 1176933"/>
              <a:gd name="connsiteY0" fmla="*/ 903086 h 903086"/>
              <a:gd name="connsiteX1" fmla="*/ 798788 w 1176933"/>
              <a:gd name="connsiteY1" fmla="*/ 814667 h 903086"/>
              <a:gd name="connsiteX2" fmla="*/ 1103682 w 1176933"/>
              <a:gd name="connsiteY2" fmla="*/ 622931 h 903086"/>
              <a:gd name="connsiteX3" fmla="*/ 1166279 w 1176933"/>
              <a:gd name="connsiteY3" fmla="*/ 205748 h 903086"/>
              <a:gd name="connsiteX4" fmla="*/ 935723 w 1176933"/>
              <a:gd name="connsiteY4" fmla="*/ 24779 h 903086"/>
              <a:gd name="connsiteX5" fmla="*/ 395785 w 1176933"/>
              <a:gd name="connsiteY5" fmla="*/ 45780 h 903086"/>
              <a:gd name="connsiteX6" fmla="*/ 2702 w 1176933"/>
              <a:gd name="connsiteY6" fmla="*/ 603875 h 903086"/>
              <a:gd name="connsiteX7" fmla="*/ 519831 w 1176933"/>
              <a:gd name="connsiteY7" fmla="*/ 788879 h 903086"/>
              <a:gd name="connsiteX8" fmla="*/ 583729 w 1176933"/>
              <a:gd name="connsiteY8" fmla="*/ 903086 h 903086"/>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7 w 1144041"/>
              <a:gd name="connsiteY0" fmla="*/ 905437 h 905437"/>
              <a:gd name="connsiteX1" fmla="*/ 765896 w 1144041"/>
              <a:gd name="connsiteY1" fmla="*/ 817018 h 905437"/>
              <a:gd name="connsiteX2" fmla="*/ 1070790 w 1144041"/>
              <a:gd name="connsiteY2" fmla="*/ 625282 h 905437"/>
              <a:gd name="connsiteX3" fmla="*/ 1133387 w 1144041"/>
              <a:gd name="connsiteY3" fmla="*/ 208099 h 905437"/>
              <a:gd name="connsiteX4" fmla="*/ 902831 w 1144041"/>
              <a:gd name="connsiteY4" fmla="*/ 27130 h 905437"/>
              <a:gd name="connsiteX5" fmla="*/ 362893 w 1144041"/>
              <a:gd name="connsiteY5" fmla="*/ 48131 h 905437"/>
              <a:gd name="connsiteX6" fmla="*/ 2854 w 1144041"/>
              <a:gd name="connsiteY6" fmla="*/ 601748 h 905437"/>
              <a:gd name="connsiteX7" fmla="*/ 486939 w 1144041"/>
              <a:gd name="connsiteY7" fmla="*/ 791230 h 905437"/>
              <a:gd name="connsiteX8" fmla="*/ 550837 w 1144041"/>
              <a:gd name="connsiteY8" fmla="*/ 905437 h 90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4041" h="905437">
                <a:moveTo>
                  <a:pt x="550837" y="905437"/>
                </a:moveTo>
                <a:cubicBezTo>
                  <a:pt x="625126" y="903802"/>
                  <a:pt x="679237" y="863710"/>
                  <a:pt x="765896" y="817018"/>
                </a:cubicBezTo>
                <a:cubicBezTo>
                  <a:pt x="852555" y="770326"/>
                  <a:pt x="1009542" y="726768"/>
                  <a:pt x="1070790" y="625282"/>
                </a:cubicBezTo>
                <a:cubicBezTo>
                  <a:pt x="1132038" y="523796"/>
                  <a:pt x="1161380" y="307791"/>
                  <a:pt x="1133387" y="208099"/>
                </a:cubicBezTo>
                <a:cubicBezTo>
                  <a:pt x="1105394" y="108407"/>
                  <a:pt x="1022719" y="53848"/>
                  <a:pt x="902831" y="27130"/>
                </a:cubicBezTo>
                <a:cubicBezTo>
                  <a:pt x="782943" y="412"/>
                  <a:pt x="513213" y="-25440"/>
                  <a:pt x="362893" y="48131"/>
                </a:cubicBezTo>
                <a:cubicBezTo>
                  <a:pt x="212573" y="121702"/>
                  <a:pt x="-28964" y="168558"/>
                  <a:pt x="2854" y="601748"/>
                </a:cubicBezTo>
                <a:cubicBezTo>
                  <a:pt x="40207" y="875873"/>
                  <a:pt x="350499" y="788031"/>
                  <a:pt x="486939" y="791230"/>
                </a:cubicBezTo>
                <a:cubicBezTo>
                  <a:pt x="640409" y="814584"/>
                  <a:pt x="550837" y="905437"/>
                  <a:pt x="550837" y="905437"/>
                </a:cubicBezTo>
                <a:close/>
              </a:path>
            </a:pathLst>
          </a:custGeom>
          <a:solidFill>
            <a:schemeClr val="bg1"/>
          </a:solidFill>
          <a:ln w="19050"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4FB6307F-6A94-41F5-B00A-92BE5D3C7D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3803">
            <a:off x="6738158" y="624106"/>
            <a:ext cx="4710726" cy="233744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3222 w 1217951"/>
              <a:gd name="connsiteY0" fmla="*/ 893096 h 893096"/>
              <a:gd name="connsiteX1" fmla="*/ 815627 w 1217951"/>
              <a:gd name="connsiteY1" fmla="*/ 823182 h 893096"/>
              <a:gd name="connsiteX2" fmla="*/ 1174433 w 1217951"/>
              <a:gd name="connsiteY2" fmla="*/ 650399 h 893096"/>
              <a:gd name="connsiteX3" fmla="*/ 1173386 w 1217951"/>
              <a:gd name="connsiteY3" fmla="*/ 212820 h 893096"/>
              <a:gd name="connsiteX4" fmla="*/ 952921 w 1217951"/>
              <a:gd name="connsiteY4" fmla="*/ 42449 h 893096"/>
              <a:gd name="connsiteX5" fmla="*/ 454058 w 1217951"/>
              <a:gd name="connsiteY5" fmla="*/ 52514 h 893096"/>
              <a:gd name="connsiteX6" fmla="*/ 1906 w 1217951"/>
              <a:gd name="connsiteY6" fmla="*/ 615251 h 893096"/>
              <a:gd name="connsiteX7" fmla="*/ 540259 w 1217951"/>
              <a:gd name="connsiteY7" fmla="*/ 757269 h 893096"/>
              <a:gd name="connsiteX8" fmla="*/ 623222 w 1217951"/>
              <a:gd name="connsiteY8" fmla="*/ 893096 h 893096"/>
              <a:gd name="connsiteX0" fmla="*/ 623222 w 1220978"/>
              <a:gd name="connsiteY0" fmla="*/ 893096 h 893096"/>
              <a:gd name="connsiteX1" fmla="*/ 815627 w 1220978"/>
              <a:gd name="connsiteY1" fmla="*/ 823182 h 893096"/>
              <a:gd name="connsiteX2" fmla="*/ 1174433 w 1220978"/>
              <a:gd name="connsiteY2" fmla="*/ 650399 h 893096"/>
              <a:gd name="connsiteX3" fmla="*/ 1173386 w 1220978"/>
              <a:gd name="connsiteY3" fmla="*/ 212820 h 893096"/>
              <a:gd name="connsiteX4" fmla="*/ 952921 w 1220978"/>
              <a:gd name="connsiteY4" fmla="*/ 42449 h 893096"/>
              <a:gd name="connsiteX5" fmla="*/ 454058 w 1220978"/>
              <a:gd name="connsiteY5" fmla="*/ 52514 h 893096"/>
              <a:gd name="connsiteX6" fmla="*/ 1906 w 1220978"/>
              <a:gd name="connsiteY6" fmla="*/ 615251 h 893096"/>
              <a:gd name="connsiteX7" fmla="*/ 540259 w 1220978"/>
              <a:gd name="connsiteY7" fmla="*/ 757269 h 893096"/>
              <a:gd name="connsiteX8" fmla="*/ 623222 w 1220978"/>
              <a:gd name="connsiteY8" fmla="*/ 893096 h 893096"/>
              <a:gd name="connsiteX0" fmla="*/ 624315 w 1222071"/>
              <a:gd name="connsiteY0" fmla="*/ 871608 h 871608"/>
              <a:gd name="connsiteX1" fmla="*/ 816720 w 1222071"/>
              <a:gd name="connsiteY1" fmla="*/ 801694 h 871608"/>
              <a:gd name="connsiteX2" fmla="*/ 1175526 w 1222071"/>
              <a:gd name="connsiteY2" fmla="*/ 628911 h 871608"/>
              <a:gd name="connsiteX3" fmla="*/ 1174479 w 1222071"/>
              <a:gd name="connsiteY3" fmla="*/ 191332 h 871608"/>
              <a:gd name="connsiteX4" fmla="*/ 954014 w 1222071"/>
              <a:gd name="connsiteY4" fmla="*/ 20961 h 871608"/>
              <a:gd name="connsiteX5" fmla="*/ 455151 w 1222071"/>
              <a:gd name="connsiteY5" fmla="*/ 31026 h 871608"/>
              <a:gd name="connsiteX6" fmla="*/ 2999 w 1222071"/>
              <a:gd name="connsiteY6" fmla="*/ 593763 h 871608"/>
              <a:gd name="connsiteX7" fmla="*/ 541352 w 1222071"/>
              <a:gd name="connsiteY7" fmla="*/ 735781 h 871608"/>
              <a:gd name="connsiteX8" fmla="*/ 624315 w 1222071"/>
              <a:gd name="connsiteY8" fmla="*/ 871608 h 871608"/>
              <a:gd name="connsiteX0" fmla="*/ 624980 w 1222736"/>
              <a:gd name="connsiteY0" fmla="*/ 870777 h 870777"/>
              <a:gd name="connsiteX1" fmla="*/ 817385 w 1222736"/>
              <a:gd name="connsiteY1" fmla="*/ 800863 h 870777"/>
              <a:gd name="connsiteX2" fmla="*/ 1176191 w 1222736"/>
              <a:gd name="connsiteY2" fmla="*/ 628080 h 870777"/>
              <a:gd name="connsiteX3" fmla="*/ 1175144 w 1222736"/>
              <a:gd name="connsiteY3" fmla="*/ 190501 h 870777"/>
              <a:gd name="connsiteX4" fmla="*/ 954679 w 1222736"/>
              <a:gd name="connsiteY4" fmla="*/ 20130 h 870777"/>
              <a:gd name="connsiteX5" fmla="*/ 414382 w 1222736"/>
              <a:gd name="connsiteY5" fmla="*/ 31976 h 870777"/>
              <a:gd name="connsiteX6" fmla="*/ 3664 w 1222736"/>
              <a:gd name="connsiteY6" fmla="*/ 592932 h 870777"/>
              <a:gd name="connsiteX7" fmla="*/ 542017 w 1222736"/>
              <a:gd name="connsiteY7" fmla="*/ 734950 h 870777"/>
              <a:gd name="connsiteX8" fmla="*/ 624980 w 1222736"/>
              <a:gd name="connsiteY8" fmla="*/ 870777 h 870777"/>
              <a:gd name="connsiteX0" fmla="*/ 624943 w 1222699"/>
              <a:gd name="connsiteY0" fmla="*/ 884146 h 884146"/>
              <a:gd name="connsiteX1" fmla="*/ 817348 w 1222699"/>
              <a:gd name="connsiteY1" fmla="*/ 814232 h 884146"/>
              <a:gd name="connsiteX2" fmla="*/ 1176154 w 1222699"/>
              <a:gd name="connsiteY2" fmla="*/ 641449 h 884146"/>
              <a:gd name="connsiteX3" fmla="*/ 1175107 w 1222699"/>
              <a:gd name="connsiteY3" fmla="*/ 203870 h 884146"/>
              <a:gd name="connsiteX4" fmla="*/ 954642 w 1222699"/>
              <a:gd name="connsiteY4" fmla="*/ 33499 h 884146"/>
              <a:gd name="connsiteX5" fmla="*/ 414345 w 1222699"/>
              <a:gd name="connsiteY5" fmla="*/ 45345 h 884146"/>
              <a:gd name="connsiteX6" fmla="*/ 3627 w 1222699"/>
              <a:gd name="connsiteY6" fmla="*/ 606301 h 884146"/>
              <a:gd name="connsiteX7" fmla="*/ 541980 w 1222699"/>
              <a:gd name="connsiteY7" fmla="*/ 748319 h 884146"/>
              <a:gd name="connsiteX8" fmla="*/ 624943 w 1222699"/>
              <a:gd name="connsiteY8" fmla="*/ 884146 h 884146"/>
              <a:gd name="connsiteX0" fmla="*/ 623477 w 1218278"/>
              <a:gd name="connsiteY0" fmla="*/ 904314 h 904314"/>
              <a:gd name="connsiteX1" fmla="*/ 815882 w 1218278"/>
              <a:gd name="connsiteY1" fmla="*/ 834400 h 904314"/>
              <a:gd name="connsiteX2" fmla="*/ 1174688 w 1218278"/>
              <a:gd name="connsiteY2" fmla="*/ 661617 h 904314"/>
              <a:gd name="connsiteX3" fmla="*/ 1173641 w 1218278"/>
              <a:gd name="connsiteY3" fmla="*/ 224038 h 904314"/>
              <a:gd name="connsiteX4" fmla="*/ 951744 w 1218278"/>
              <a:gd name="connsiteY4" fmla="*/ 29185 h 904314"/>
              <a:gd name="connsiteX5" fmla="*/ 412879 w 1218278"/>
              <a:gd name="connsiteY5" fmla="*/ 65513 h 904314"/>
              <a:gd name="connsiteX6" fmla="*/ 2161 w 1218278"/>
              <a:gd name="connsiteY6" fmla="*/ 626469 h 904314"/>
              <a:gd name="connsiteX7" fmla="*/ 540514 w 1218278"/>
              <a:gd name="connsiteY7" fmla="*/ 768487 h 904314"/>
              <a:gd name="connsiteX8" fmla="*/ 623477 w 1218278"/>
              <a:gd name="connsiteY8" fmla="*/ 904314 h 904314"/>
              <a:gd name="connsiteX0" fmla="*/ 630807 w 1225608"/>
              <a:gd name="connsiteY0" fmla="*/ 904314 h 904314"/>
              <a:gd name="connsiteX1" fmla="*/ 823212 w 1225608"/>
              <a:gd name="connsiteY1" fmla="*/ 834400 h 904314"/>
              <a:gd name="connsiteX2" fmla="*/ 1182018 w 1225608"/>
              <a:gd name="connsiteY2" fmla="*/ 661617 h 904314"/>
              <a:gd name="connsiteX3" fmla="*/ 1180971 w 1225608"/>
              <a:gd name="connsiteY3" fmla="*/ 224038 h 904314"/>
              <a:gd name="connsiteX4" fmla="*/ 959074 w 1225608"/>
              <a:gd name="connsiteY4" fmla="*/ 29185 h 904314"/>
              <a:gd name="connsiteX5" fmla="*/ 420209 w 1225608"/>
              <a:gd name="connsiteY5" fmla="*/ 65513 h 904314"/>
              <a:gd name="connsiteX6" fmla="*/ 9491 w 1225608"/>
              <a:gd name="connsiteY6" fmla="*/ 626469 h 904314"/>
              <a:gd name="connsiteX7" fmla="*/ 547844 w 1225608"/>
              <a:gd name="connsiteY7" fmla="*/ 768487 h 904314"/>
              <a:gd name="connsiteX8" fmla="*/ 630807 w 1225608"/>
              <a:gd name="connsiteY8" fmla="*/ 904314 h 904314"/>
              <a:gd name="connsiteX0" fmla="*/ 631450 w 1226251"/>
              <a:gd name="connsiteY0" fmla="*/ 896948 h 896948"/>
              <a:gd name="connsiteX1" fmla="*/ 823855 w 1226251"/>
              <a:gd name="connsiteY1" fmla="*/ 827034 h 896948"/>
              <a:gd name="connsiteX2" fmla="*/ 1182661 w 1226251"/>
              <a:gd name="connsiteY2" fmla="*/ 654251 h 896948"/>
              <a:gd name="connsiteX3" fmla="*/ 1181614 w 1226251"/>
              <a:gd name="connsiteY3" fmla="*/ 216672 h 896948"/>
              <a:gd name="connsiteX4" fmla="*/ 959717 w 1226251"/>
              <a:gd name="connsiteY4" fmla="*/ 21819 h 896948"/>
              <a:gd name="connsiteX5" fmla="*/ 420852 w 1226251"/>
              <a:gd name="connsiteY5" fmla="*/ 58147 h 896948"/>
              <a:gd name="connsiteX6" fmla="*/ 10134 w 1226251"/>
              <a:gd name="connsiteY6" fmla="*/ 619103 h 896948"/>
              <a:gd name="connsiteX7" fmla="*/ 548487 w 1226251"/>
              <a:gd name="connsiteY7" fmla="*/ 761121 h 896948"/>
              <a:gd name="connsiteX8" fmla="*/ 631450 w 1226251"/>
              <a:gd name="connsiteY8" fmla="*/ 896948 h 896948"/>
              <a:gd name="connsiteX0" fmla="*/ 631450 w 1240153"/>
              <a:gd name="connsiteY0" fmla="*/ 896948 h 896948"/>
              <a:gd name="connsiteX1" fmla="*/ 823855 w 1240153"/>
              <a:gd name="connsiteY1" fmla="*/ 827034 h 896948"/>
              <a:gd name="connsiteX2" fmla="*/ 1182661 w 1240153"/>
              <a:gd name="connsiteY2" fmla="*/ 654251 h 896948"/>
              <a:gd name="connsiteX3" fmla="*/ 1217456 w 1240153"/>
              <a:gd name="connsiteY3" fmla="*/ 220742 h 896948"/>
              <a:gd name="connsiteX4" fmla="*/ 959717 w 1240153"/>
              <a:gd name="connsiteY4" fmla="*/ 21819 h 896948"/>
              <a:gd name="connsiteX5" fmla="*/ 420852 w 1240153"/>
              <a:gd name="connsiteY5" fmla="*/ 58147 h 896948"/>
              <a:gd name="connsiteX6" fmla="*/ 10134 w 1240153"/>
              <a:gd name="connsiteY6" fmla="*/ 619103 h 896948"/>
              <a:gd name="connsiteX7" fmla="*/ 548487 w 1240153"/>
              <a:gd name="connsiteY7" fmla="*/ 761121 h 896948"/>
              <a:gd name="connsiteX8" fmla="*/ 631450 w 1240153"/>
              <a:gd name="connsiteY8" fmla="*/ 896948 h 896948"/>
              <a:gd name="connsiteX0" fmla="*/ 631450 w 1262945"/>
              <a:gd name="connsiteY0" fmla="*/ 896948 h 896948"/>
              <a:gd name="connsiteX1" fmla="*/ 823855 w 1262945"/>
              <a:gd name="connsiteY1" fmla="*/ 827034 h 896948"/>
              <a:gd name="connsiteX2" fmla="*/ 1182661 w 1262945"/>
              <a:gd name="connsiteY2" fmla="*/ 654251 h 896948"/>
              <a:gd name="connsiteX3" fmla="*/ 1247134 w 1262945"/>
              <a:gd name="connsiteY3" fmla="*/ 220869 h 896948"/>
              <a:gd name="connsiteX4" fmla="*/ 959717 w 1262945"/>
              <a:gd name="connsiteY4" fmla="*/ 21819 h 896948"/>
              <a:gd name="connsiteX5" fmla="*/ 420852 w 1262945"/>
              <a:gd name="connsiteY5" fmla="*/ 58147 h 896948"/>
              <a:gd name="connsiteX6" fmla="*/ 10134 w 1262945"/>
              <a:gd name="connsiteY6" fmla="*/ 619103 h 896948"/>
              <a:gd name="connsiteX7" fmla="*/ 548487 w 1262945"/>
              <a:gd name="connsiteY7" fmla="*/ 761121 h 896948"/>
              <a:gd name="connsiteX8" fmla="*/ 631450 w 1262945"/>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3467 w 1268586"/>
              <a:gd name="connsiteY7" fmla="*/ 776764 h 896948"/>
              <a:gd name="connsiteX8" fmla="*/ 631450 w 1268586"/>
              <a:gd name="connsiteY8" fmla="*/ 896948 h 896948"/>
              <a:gd name="connsiteX0" fmla="*/ 613559 w 1250695"/>
              <a:gd name="connsiteY0" fmla="*/ 904135 h 904135"/>
              <a:gd name="connsiteX1" fmla="*/ 805964 w 1250695"/>
              <a:gd name="connsiteY1" fmla="*/ 834221 h 904135"/>
              <a:gd name="connsiteX2" fmla="*/ 1182405 w 1250695"/>
              <a:gd name="connsiteY2" fmla="*/ 658576 h 904135"/>
              <a:gd name="connsiteX3" fmla="*/ 1229243 w 1250695"/>
              <a:gd name="connsiteY3" fmla="*/ 228056 h 904135"/>
              <a:gd name="connsiteX4" fmla="*/ 941826 w 1250695"/>
              <a:gd name="connsiteY4" fmla="*/ 29006 h 904135"/>
              <a:gd name="connsiteX5" fmla="*/ 402961 w 1250695"/>
              <a:gd name="connsiteY5" fmla="*/ 65334 h 904135"/>
              <a:gd name="connsiteX6" fmla="*/ 9878 w 1250695"/>
              <a:gd name="connsiteY6" fmla="*/ 623429 h 904135"/>
              <a:gd name="connsiteX7" fmla="*/ 525576 w 1250695"/>
              <a:gd name="connsiteY7" fmla="*/ 783951 h 904135"/>
              <a:gd name="connsiteX8" fmla="*/ 613559 w 1250695"/>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377 w 1243513"/>
              <a:gd name="connsiteY0" fmla="*/ 899488 h 899488"/>
              <a:gd name="connsiteX1" fmla="*/ 798782 w 1243513"/>
              <a:gd name="connsiteY1" fmla="*/ 829574 h 899488"/>
              <a:gd name="connsiteX2" fmla="*/ 1175223 w 1243513"/>
              <a:gd name="connsiteY2" fmla="*/ 653929 h 899488"/>
              <a:gd name="connsiteX3" fmla="*/ 1222061 w 1243513"/>
              <a:gd name="connsiteY3" fmla="*/ 223409 h 899488"/>
              <a:gd name="connsiteX4" fmla="*/ 934644 w 1243513"/>
              <a:gd name="connsiteY4" fmla="*/ 24359 h 899488"/>
              <a:gd name="connsiteX5" fmla="*/ 395779 w 1243513"/>
              <a:gd name="connsiteY5" fmla="*/ 60687 h 899488"/>
              <a:gd name="connsiteX6" fmla="*/ 2696 w 1243513"/>
              <a:gd name="connsiteY6" fmla="*/ 618782 h 899488"/>
              <a:gd name="connsiteX7" fmla="*/ 518394 w 1243513"/>
              <a:gd name="connsiteY7" fmla="*/ 779304 h 899488"/>
              <a:gd name="connsiteX8" fmla="*/ 606377 w 1243513"/>
              <a:gd name="connsiteY8" fmla="*/ 899488 h 899488"/>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8394 w 1243513"/>
              <a:gd name="connsiteY7" fmla="*/ 779304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32641"/>
              <a:gd name="connsiteY0" fmla="*/ 917993 h 917993"/>
              <a:gd name="connsiteX1" fmla="*/ 798782 w 1232641"/>
              <a:gd name="connsiteY1" fmla="*/ 829574 h 917993"/>
              <a:gd name="connsiteX2" fmla="*/ 1134836 w 1232641"/>
              <a:gd name="connsiteY2" fmla="*/ 659403 h 917993"/>
              <a:gd name="connsiteX3" fmla="*/ 1222061 w 1232641"/>
              <a:gd name="connsiteY3" fmla="*/ 223409 h 917993"/>
              <a:gd name="connsiteX4" fmla="*/ 934644 w 1232641"/>
              <a:gd name="connsiteY4" fmla="*/ 24359 h 917993"/>
              <a:gd name="connsiteX5" fmla="*/ 395779 w 1232641"/>
              <a:gd name="connsiteY5" fmla="*/ 60687 h 917993"/>
              <a:gd name="connsiteX6" fmla="*/ 2696 w 1232641"/>
              <a:gd name="connsiteY6" fmla="*/ 618782 h 917993"/>
              <a:gd name="connsiteX7" fmla="*/ 519825 w 1232641"/>
              <a:gd name="connsiteY7" fmla="*/ 803786 h 917993"/>
              <a:gd name="connsiteX8" fmla="*/ 583723 w 1232641"/>
              <a:gd name="connsiteY8" fmla="*/ 917993 h 917993"/>
              <a:gd name="connsiteX0" fmla="*/ 583723 w 1187264"/>
              <a:gd name="connsiteY0" fmla="*/ 917993 h 917993"/>
              <a:gd name="connsiteX1" fmla="*/ 798782 w 1187264"/>
              <a:gd name="connsiteY1" fmla="*/ 829574 h 917993"/>
              <a:gd name="connsiteX2" fmla="*/ 1134836 w 1187264"/>
              <a:gd name="connsiteY2" fmla="*/ 659403 h 917993"/>
              <a:gd name="connsiteX3" fmla="*/ 1166273 w 1187264"/>
              <a:gd name="connsiteY3" fmla="*/ 220655 h 917993"/>
              <a:gd name="connsiteX4" fmla="*/ 934644 w 1187264"/>
              <a:gd name="connsiteY4" fmla="*/ 24359 h 917993"/>
              <a:gd name="connsiteX5" fmla="*/ 395779 w 1187264"/>
              <a:gd name="connsiteY5" fmla="*/ 60687 h 917993"/>
              <a:gd name="connsiteX6" fmla="*/ 2696 w 1187264"/>
              <a:gd name="connsiteY6" fmla="*/ 618782 h 917993"/>
              <a:gd name="connsiteX7" fmla="*/ 519825 w 1187264"/>
              <a:gd name="connsiteY7" fmla="*/ 803786 h 917993"/>
              <a:gd name="connsiteX8" fmla="*/ 583723 w 1187264"/>
              <a:gd name="connsiteY8" fmla="*/ 917993 h 917993"/>
              <a:gd name="connsiteX0" fmla="*/ 583723 w 1177003"/>
              <a:gd name="connsiteY0" fmla="*/ 917993 h 917993"/>
              <a:gd name="connsiteX1" fmla="*/ 798782 w 1177003"/>
              <a:gd name="connsiteY1" fmla="*/ 829574 h 917993"/>
              <a:gd name="connsiteX2" fmla="*/ 1103676 w 1177003"/>
              <a:gd name="connsiteY2" fmla="*/ 637838 h 917993"/>
              <a:gd name="connsiteX3" fmla="*/ 1166273 w 1177003"/>
              <a:gd name="connsiteY3" fmla="*/ 220655 h 917993"/>
              <a:gd name="connsiteX4" fmla="*/ 934644 w 1177003"/>
              <a:gd name="connsiteY4" fmla="*/ 24359 h 917993"/>
              <a:gd name="connsiteX5" fmla="*/ 395779 w 1177003"/>
              <a:gd name="connsiteY5" fmla="*/ 60687 h 917993"/>
              <a:gd name="connsiteX6" fmla="*/ 2696 w 1177003"/>
              <a:gd name="connsiteY6" fmla="*/ 618782 h 917993"/>
              <a:gd name="connsiteX7" fmla="*/ 519825 w 1177003"/>
              <a:gd name="connsiteY7" fmla="*/ 803786 h 917993"/>
              <a:gd name="connsiteX8" fmla="*/ 583723 w 1177003"/>
              <a:gd name="connsiteY8" fmla="*/ 917993 h 917993"/>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729 w 1176933"/>
              <a:gd name="connsiteY0" fmla="*/ 903086 h 903086"/>
              <a:gd name="connsiteX1" fmla="*/ 798788 w 1176933"/>
              <a:gd name="connsiteY1" fmla="*/ 814667 h 903086"/>
              <a:gd name="connsiteX2" fmla="*/ 1103682 w 1176933"/>
              <a:gd name="connsiteY2" fmla="*/ 622931 h 903086"/>
              <a:gd name="connsiteX3" fmla="*/ 1166279 w 1176933"/>
              <a:gd name="connsiteY3" fmla="*/ 205748 h 903086"/>
              <a:gd name="connsiteX4" fmla="*/ 935723 w 1176933"/>
              <a:gd name="connsiteY4" fmla="*/ 24779 h 903086"/>
              <a:gd name="connsiteX5" fmla="*/ 395785 w 1176933"/>
              <a:gd name="connsiteY5" fmla="*/ 45780 h 903086"/>
              <a:gd name="connsiteX6" fmla="*/ 2702 w 1176933"/>
              <a:gd name="connsiteY6" fmla="*/ 603875 h 903086"/>
              <a:gd name="connsiteX7" fmla="*/ 519831 w 1176933"/>
              <a:gd name="connsiteY7" fmla="*/ 788879 h 903086"/>
              <a:gd name="connsiteX8" fmla="*/ 583729 w 1176933"/>
              <a:gd name="connsiteY8" fmla="*/ 903086 h 903086"/>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7 w 1144041"/>
              <a:gd name="connsiteY0" fmla="*/ 905437 h 905437"/>
              <a:gd name="connsiteX1" fmla="*/ 765896 w 1144041"/>
              <a:gd name="connsiteY1" fmla="*/ 817018 h 905437"/>
              <a:gd name="connsiteX2" fmla="*/ 1070790 w 1144041"/>
              <a:gd name="connsiteY2" fmla="*/ 625282 h 905437"/>
              <a:gd name="connsiteX3" fmla="*/ 1133387 w 1144041"/>
              <a:gd name="connsiteY3" fmla="*/ 208099 h 905437"/>
              <a:gd name="connsiteX4" fmla="*/ 902831 w 1144041"/>
              <a:gd name="connsiteY4" fmla="*/ 27130 h 905437"/>
              <a:gd name="connsiteX5" fmla="*/ 362893 w 1144041"/>
              <a:gd name="connsiteY5" fmla="*/ 48131 h 905437"/>
              <a:gd name="connsiteX6" fmla="*/ 2854 w 1144041"/>
              <a:gd name="connsiteY6" fmla="*/ 601748 h 905437"/>
              <a:gd name="connsiteX7" fmla="*/ 486939 w 1144041"/>
              <a:gd name="connsiteY7" fmla="*/ 791230 h 905437"/>
              <a:gd name="connsiteX8" fmla="*/ 550837 w 1144041"/>
              <a:gd name="connsiteY8" fmla="*/ 905437 h 90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4041" h="905437">
                <a:moveTo>
                  <a:pt x="550837" y="905437"/>
                </a:moveTo>
                <a:cubicBezTo>
                  <a:pt x="625126" y="903802"/>
                  <a:pt x="679237" y="863710"/>
                  <a:pt x="765896" y="817018"/>
                </a:cubicBezTo>
                <a:cubicBezTo>
                  <a:pt x="852555" y="770326"/>
                  <a:pt x="1009542" y="726768"/>
                  <a:pt x="1070790" y="625282"/>
                </a:cubicBezTo>
                <a:cubicBezTo>
                  <a:pt x="1132038" y="523796"/>
                  <a:pt x="1161380" y="307791"/>
                  <a:pt x="1133387" y="208099"/>
                </a:cubicBezTo>
                <a:cubicBezTo>
                  <a:pt x="1105394" y="108407"/>
                  <a:pt x="1022719" y="53848"/>
                  <a:pt x="902831" y="27130"/>
                </a:cubicBezTo>
                <a:cubicBezTo>
                  <a:pt x="782943" y="412"/>
                  <a:pt x="513213" y="-25440"/>
                  <a:pt x="362893" y="48131"/>
                </a:cubicBezTo>
                <a:cubicBezTo>
                  <a:pt x="212573" y="121702"/>
                  <a:pt x="-28964" y="168558"/>
                  <a:pt x="2854" y="601748"/>
                </a:cubicBezTo>
                <a:cubicBezTo>
                  <a:pt x="40207" y="875873"/>
                  <a:pt x="350499" y="788031"/>
                  <a:pt x="486939" y="791230"/>
                </a:cubicBezTo>
                <a:cubicBezTo>
                  <a:pt x="640409" y="814584"/>
                  <a:pt x="550837" y="905437"/>
                  <a:pt x="550837" y="905437"/>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145F5BFD-0E2D-6666-DF4F-98444E7D2BF8}"/>
              </a:ext>
            </a:extLst>
          </p:cNvPr>
          <p:cNvSpPr>
            <a:spLocks noGrp="1"/>
          </p:cNvSpPr>
          <p:nvPr>
            <p:ph type="title"/>
          </p:nvPr>
        </p:nvSpPr>
        <p:spPr>
          <a:xfrm>
            <a:off x="7180033" y="954157"/>
            <a:ext cx="3901621" cy="1590260"/>
          </a:xfrm>
        </p:spPr>
        <p:txBody>
          <a:bodyPr>
            <a:normAutofit/>
          </a:bodyPr>
          <a:lstStyle/>
          <a:p>
            <a:pPr algn="ctr"/>
            <a:r>
              <a:rPr lang="en-US" dirty="0"/>
              <a:t>Git checkout &lt;branch name&gt;</a:t>
            </a:r>
            <a:endParaRPr lang="en-US"/>
          </a:p>
        </p:txBody>
      </p:sp>
      <p:pic>
        <p:nvPicPr>
          <p:cNvPr id="5" name="Picture 4">
            <a:extLst>
              <a:ext uri="{FF2B5EF4-FFF2-40B4-BE49-F238E27FC236}">
                <a16:creationId xmlns:a16="http://schemas.microsoft.com/office/drawing/2014/main" id="{6C813002-9859-E183-37E4-44489F8AFCBF}"/>
              </a:ext>
            </a:extLst>
          </p:cNvPr>
          <p:cNvPicPr>
            <a:picLocks noChangeAspect="1"/>
          </p:cNvPicPr>
          <p:nvPr/>
        </p:nvPicPr>
        <p:blipFill>
          <a:blip r:embed="rId2"/>
          <a:stretch>
            <a:fillRect/>
          </a:stretch>
        </p:blipFill>
        <p:spPr>
          <a:xfrm>
            <a:off x="346210" y="2021134"/>
            <a:ext cx="5820298" cy="2326511"/>
          </a:xfrm>
          <a:prstGeom prst="rect">
            <a:avLst/>
          </a:prstGeom>
        </p:spPr>
      </p:pic>
      <p:sp>
        <p:nvSpPr>
          <p:cNvPr id="3" name="Content Placeholder 2">
            <a:extLst>
              <a:ext uri="{FF2B5EF4-FFF2-40B4-BE49-F238E27FC236}">
                <a16:creationId xmlns:a16="http://schemas.microsoft.com/office/drawing/2014/main" id="{9197F830-2CC2-177E-BF74-EAB5271F9931}"/>
              </a:ext>
            </a:extLst>
          </p:cNvPr>
          <p:cNvSpPr>
            <a:spLocks noGrp="1"/>
          </p:cNvSpPr>
          <p:nvPr>
            <p:ph idx="1"/>
          </p:nvPr>
        </p:nvSpPr>
        <p:spPr>
          <a:xfrm>
            <a:off x="7042150" y="3227650"/>
            <a:ext cx="4378153" cy="3030029"/>
          </a:xfrm>
        </p:spPr>
        <p:txBody>
          <a:bodyPr>
            <a:normAutofit lnSpcReduction="10000"/>
          </a:bodyPr>
          <a:lstStyle/>
          <a:p>
            <a:r>
              <a:rPr lang="en-US" dirty="0"/>
              <a:t>I am creating a copy of the repo and putting it into a separate branch.</a:t>
            </a:r>
          </a:p>
          <a:p>
            <a:r>
              <a:rPr lang="en-US" dirty="0"/>
              <a:t>Then I check out to that branch so that I can collaborate within my own branch, without interfere others or mess up the master branch</a:t>
            </a:r>
          </a:p>
        </p:txBody>
      </p:sp>
    </p:spTree>
    <p:extLst>
      <p:ext uri="{BB962C8B-B14F-4D97-AF65-F5344CB8AC3E}">
        <p14:creationId xmlns:p14="http://schemas.microsoft.com/office/powerpoint/2010/main" val="5265412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687C9-CD10-2522-B10F-A12AD533DFDB}"/>
              </a:ext>
            </a:extLst>
          </p:cNvPr>
          <p:cNvSpPr>
            <a:spLocks noGrp="1"/>
          </p:cNvSpPr>
          <p:nvPr>
            <p:ph type="title"/>
          </p:nvPr>
        </p:nvSpPr>
        <p:spPr/>
        <p:txBody>
          <a:bodyPr>
            <a:normAutofit/>
          </a:bodyPr>
          <a:lstStyle/>
          <a:p>
            <a:r>
              <a:rPr lang="en-US" dirty="0"/>
              <a:t>Git merge</a:t>
            </a:r>
          </a:p>
        </p:txBody>
      </p:sp>
      <p:sp>
        <p:nvSpPr>
          <p:cNvPr id="3" name="Content Placeholder 2">
            <a:extLst>
              <a:ext uri="{FF2B5EF4-FFF2-40B4-BE49-F238E27FC236}">
                <a16:creationId xmlns:a16="http://schemas.microsoft.com/office/drawing/2014/main" id="{820410A7-D6B0-D9B8-E5D2-110292026797}"/>
              </a:ext>
            </a:extLst>
          </p:cNvPr>
          <p:cNvSpPr>
            <a:spLocks noGrp="1"/>
          </p:cNvSpPr>
          <p:nvPr>
            <p:ph idx="1"/>
          </p:nvPr>
        </p:nvSpPr>
        <p:spPr/>
        <p:txBody>
          <a:bodyPr>
            <a:normAutofit/>
          </a:bodyPr>
          <a:lstStyle/>
          <a:p>
            <a:r>
              <a:rPr lang="en-US" dirty="0"/>
              <a:t>As you are confident about the change you have made on the child branch, you can merge the child branch to the main branch. </a:t>
            </a:r>
          </a:p>
          <a:p>
            <a:r>
              <a:rPr lang="en-US" dirty="0"/>
              <a:t>Git merge &lt;name of the branch to be merged to the master branch&gt;</a:t>
            </a:r>
          </a:p>
          <a:p>
            <a:endParaRPr lang="en-US" dirty="0"/>
          </a:p>
          <a:p>
            <a:endParaRPr lang="en-US" dirty="0"/>
          </a:p>
        </p:txBody>
      </p:sp>
    </p:spTree>
    <p:extLst>
      <p:ext uri="{BB962C8B-B14F-4D97-AF65-F5344CB8AC3E}">
        <p14:creationId xmlns:p14="http://schemas.microsoft.com/office/powerpoint/2010/main" val="4180136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687C9-CD10-2522-B10F-A12AD533DFDB}"/>
              </a:ext>
            </a:extLst>
          </p:cNvPr>
          <p:cNvSpPr>
            <a:spLocks noGrp="1"/>
          </p:cNvSpPr>
          <p:nvPr>
            <p:ph type="title"/>
          </p:nvPr>
        </p:nvSpPr>
        <p:spPr/>
        <p:txBody>
          <a:bodyPr/>
          <a:lstStyle/>
          <a:p>
            <a:r>
              <a:rPr lang="en-US" dirty="0"/>
              <a:t>How git is helpful?</a:t>
            </a:r>
          </a:p>
        </p:txBody>
      </p:sp>
      <p:sp>
        <p:nvSpPr>
          <p:cNvPr id="3" name="Content Placeholder 2">
            <a:extLst>
              <a:ext uri="{FF2B5EF4-FFF2-40B4-BE49-F238E27FC236}">
                <a16:creationId xmlns:a16="http://schemas.microsoft.com/office/drawing/2014/main" id="{820410A7-D6B0-D9B8-E5D2-110292026797}"/>
              </a:ext>
            </a:extLst>
          </p:cNvPr>
          <p:cNvSpPr>
            <a:spLocks noGrp="1"/>
          </p:cNvSpPr>
          <p:nvPr>
            <p:ph idx="1"/>
          </p:nvPr>
        </p:nvSpPr>
        <p:spPr/>
        <p:txBody>
          <a:bodyPr>
            <a:normAutofit/>
          </a:bodyPr>
          <a:lstStyle/>
          <a:p>
            <a:r>
              <a:rPr lang="en-US" dirty="0"/>
              <a:t>Git can also detect conflicts when two separate branches made different change to the same line of code in the file when you try to merge your branch to the main branch (such as one deletes the line and one edit the line). Git then notice the developers to resolve the conflict.</a:t>
            </a:r>
          </a:p>
        </p:txBody>
      </p:sp>
    </p:spTree>
    <p:extLst>
      <p:ext uri="{BB962C8B-B14F-4D97-AF65-F5344CB8AC3E}">
        <p14:creationId xmlns:p14="http://schemas.microsoft.com/office/powerpoint/2010/main" val="3336785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ADB6A-28FB-29C5-0F24-8A761BD93C7B}"/>
              </a:ext>
            </a:extLst>
          </p:cNvPr>
          <p:cNvSpPr>
            <a:spLocks noGrp="1"/>
          </p:cNvSpPr>
          <p:nvPr>
            <p:ph type="title"/>
          </p:nvPr>
        </p:nvSpPr>
        <p:spPr/>
        <p:txBody>
          <a:bodyPr/>
          <a:lstStyle/>
          <a:p>
            <a:r>
              <a:rPr lang="en-US" dirty="0"/>
              <a:t>Configure git</a:t>
            </a:r>
          </a:p>
        </p:txBody>
      </p:sp>
      <p:sp>
        <p:nvSpPr>
          <p:cNvPr id="3" name="Content Placeholder 2">
            <a:extLst>
              <a:ext uri="{FF2B5EF4-FFF2-40B4-BE49-F238E27FC236}">
                <a16:creationId xmlns:a16="http://schemas.microsoft.com/office/drawing/2014/main" id="{0775906F-CA38-E15F-B1DA-FE22C2188F03}"/>
              </a:ext>
            </a:extLst>
          </p:cNvPr>
          <p:cNvSpPr>
            <a:spLocks noGrp="1"/>
          </p:cNvSpPr>
          <p:nvPr>
            <p:ph idx="1"/>
          </p:nvPr>
        </p:nvSpPr>
        <p:spPr/>
        <p:txBody>
          <a:bodyPr/>
          <a:lstStyle/>
          <a:p>
            <a:r>
              <a:rPr lang="en-US" dirty="0"/>
              <a:t>Mac -&gt; go to terminal</a:t>
            </a:r>
          </a:p>
          <a:p>
            <a:r>
              <a:rPr lang="en-US" dirty="0"/>
              <a:t>Window -&gt; launch git bash</a:t>
            </a:r>
          </a:p>
          <a:p>
            <a:r>
              <a:rPr lang="en-US" dirty="0"/>
              <a:t>git --version</a:t>
            </a:r>
          </a:p>
          <a:p>
            <a:r>
              <a:rPr lang="en-US" dirty="0"/>
              <a:t>git --help</a:t>
            </a:r>
          </a:p>
          <a:p>
            <a:r>
              <a:rPr lang="en-US" dirty="0"/>
              <a:t>git help [command]</a:t>
            </a:r>
          </a:p>
          <a:p>
            <a:endParaRPr lang="en-US" dirty="0"/>
          </a:p>
          <a:p>
            <a:endParaRPr lang="en-US" dirty="0"/>
          </a:p>
        </p:txBody>
      </p:sp>
    </p:spTree>
    <p:extLst>
      <p:ext uri="{BB962C8B-B14F-4D97-AF65-F5344CB8AC3E}">
        <p14:creationId xmlns:p14="http://schemas.microsoft.com/office/powerpoint/2010/main" val="701342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ADB6A-28FB-29C5-0F24-8A761BD93C7B}"/>
              </a:ext>
            </a:extLst>
          </p:cNvPr>
          <p:cNvSpPr>
            <a:spLocks noGrp="1"/>
          </p:cNvSpPr>
          <p:nvPr>
            <p:ph type="title"/>
          </p:nvPr>
        </p:nvSpPr>
        <p:spPr/>
        <p:txBody>
          <a:bodyPr/>
          <a:lstStyle/>
          <a:p>
            <a:r>
              <a:rPr lang="en-US" dirty="0"/>
              <a:t>Configure git</a:t>
            </a:r>
          </a:p>
        </p:txBody>
      </p:sp>
      <p:sp>
        <p:nvSpPr>
          <p:cNvPr id="3" name="Content Placeholder 2">
            <a:extLst>
              <a:ext uri="{FF2B5EF4-FFF2-40B4-BE49-F238E27FC236}">
                <a16:creationId xmlns:a16="http://schemas.microsoft.com/office/drawing/2014/main" id="{0775906F-CA38-E15F-B1DA-FE22C2188F03}"/>
              </a:ext>
            </a:extLst>
          </p:cNvPr>
          <p:cNvSpPr>
            <a:spLocks noGrp="1"/>
          </p:cNvSpPr>
          <p:nvPr>
            <p:ph idx="1"/>
          </p:nvPr>
        </p:nvSpPr>
        <p:spPr/>
        <p:txBody>
          <a:bodyPr/>
          <a:lstStyle/>
          <a:p>
            <a:pPr marL="514350" indent="-514350">
              <a:buAutoNum type="arabicPeriod"/>
            </a:pPr>
            <a:r>
              <a:rPr lang="en-US" dirty="0"/>
              <a:t>git config --global user.name “your username”</a:t>
            </a:r>
          </a:p>
          <a:p>
            <a:pPr marL="514350" indent="-514350">
              <a:buAutoNum type="arabicPeriod"/>
            </a:pPr>
            <a:r>
              <a:rPr lang="en-US" dirty="0"/>
              <a:t>git config --global </a:t>
            </a:r>
            <a:r>
              <a:rPr lang="en-US" dirty="0" err="1"/>
              <a:t>user.email</a:t>
            </a:r>
            <a:r>
              <a:rPr lang="en-US" dirty="0"/>
              <a:t> “your email”</a:t>
            </a:r>
          </a:p>
          <a:p>
            <a:pPr marL="514350" indent="-514350">
              <a:buAutoNum type="arabicPeriod"/>
            </a:pPr>
            <a:r>
              <a:rPr lang="en-US" dirty="0"/>
              <a:t>git config --global </a:t>
            </a:r>
            <a:r>
              <a:rPr lang="en-US" dirty="0" err="1"/>
              <a:t>core.editor</a:t>
            </a:r>
            <a:r>
              <a:rPr lang="en-US" dirty="0"/>
              <a:t> “your favorite editor”</a:t>
            </a:r>
          </a:p>
        </p:txBody>
      </p:sp>
    </p:spTree>
    <p:extLst>
      <p:ext uri="{BB962C8B-B14F-4D97-AF65-F5344CB8AC3E}">
        <p14:creationId xmlns:p14="http://schemas.microsoft.com/office/powerpoint/2010/main" val="2212377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13" name="Rectangle 12">
            <a:extLst>
              <a:ext uri="{FF2B5EF4-FFF2-40B4-BE49-F238E27FC236}">
                <a16:creationId xmlns:a16="http://schemas.microsoft.com/office/drawing/2014/main" id="{57FDDC53-8DE6-4F4C-B6B4-4FA2A876C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23AD053B-137E-47B4-997C-C91AE70CE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000" flipH="1">
            <a:off x="1441932" y="958443"/>
            <a:ext cx="9361145" cy="4365520"/>
          </a:xfrm>
          <a:custGeom>
            <a:avLst/>
            <a:gdLst>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23535 w 9735159"/>
              <a:gd name="connsiteY7" fmla="*/ 4472133 h 4588804"/>
              <a:gd name="connsiteX8" fmla="*/ 7161476 w 9735159"/>
              <a:gd name="connsiteY8" fmla="*/ 4588200 h 4588804"/>
              <a:gd name="connsiteX9" fmla="*/ 7423142 w 9735159"/>
              <a:gd name="connsiteY9" fmla="*/ 4218401 h 4588804"/>
              <a:gd name="connsiteX10" fmla="*/ 7405213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23535 w 9735159"/>
              <a:gd name="connsiteY7" fmla="*/ 4472133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23535 w 9735159"/>
              <a:gd name="connsiteY7" fmla="*/ 4472133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23535 w 9735159"/>
              <a:gd name="connsiteY7" fmla="*/ 4472133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85624 w 9735159"/>
              <a:gd name="connsiteY7" fmla="*/ 4472133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85624 w 9735159"/>
              <a:gd name="connsiteY7" fmla="*/ 4466489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85624 w 9735159"/>
              <a:gd name="connsiteY7" fmla="*/ 4466489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3171"/>
              <a:gd name="connsiteX1" fmla="*/ 9719033 w 9735159"/>
              <a:gd name="connsiteY1" fmla="*/ 122134 h 4583171"/>
              <a:gd name="connsiteX2" fmla="*/ 9675361 w 9735159"/>
              <a:gd name="connsiteY2" fmla="*/ 1854278 h 4583171"/>
              <a:gd name="connsiteX3" fmla="*/ 9667887 w 9735159"/>
              <a:gd name="connsiteY3" fmla="*/ 4129680 h 4583171"/>
              <a:gd name="connsiteX4" fmla="*/ 9156509 w 9735159"/>
              <a:gd name="connsiteY4" fmla="*/ 4179051 h 4583171"/>
              <a:gd name="connsiteX5" fmla="*/ 8374371 w 9735159"/>
              <a:gd name="connsiteY5" fmla="*/ 4200672 h 4583171"/>
              <a:gd name="connsiteX6" fmla="*/ 7989742 w 9735159"/>
              <a:gd name="connsiteY6" fmla="*/ 4205904 h 4583171"/>
              <a:gd name="connsiteX7" fmla="*/ 7685624 w 9735159"/>
              <a:gd name="connsiteY7" fmla="*/ 4466489 h 4583171"/>
              <a:gd name="connsiteX8" fmla="*/ 7189698 w 9735159"/>
              <a:gd name="connsiteY8" fmla="*/ 4582555 h 4583171"/>
              <a:gd name="connsiteX9" fmla="*/ 7423142 w 9735159"/>
              <a:gd name="connsiteY9" fmla="*/ 4218401 h 4583171"/>
              <a:gd name="connsiteX10" fmla="*/ 7322085 w 9735159"/>
              <a:gd name="connsiteY10" fmla="*/ 4198994 h 4583171"/>
              <a:gd name="connsiteX11" fmla="*/ 5976239 w 9735159"/>
              <a:gd name="connsiteY11" fmla="*/ 4198994 h 4583171"/>
              <a:gd name="connsiteX12" fmla="*/ 5703149 w 9735159"/>
              <a:gd name="connsiteY12" fmla="*/ 4203217 h 4583171"/>
              <a:gd name="connsiteX13" fmla="*/ 204518 w 9735159"/>
              <a:gd name="connsiteY13" fmla="*/ 4241988 h 4583171"/>
              <a:gd name="connsiteX14" fmla="*/ 45709 w 9735159"/>
              <a:gd name="connsiteY14" fmla="*/ 2519688 h 4583171"/>
              <a:gd name="connsiteX15" fmla="*/ 0 w 9735159"/>
              <a:gd name="connsiteY15" fmla="*/ 105770 h 4583171"/>
              <a:gd name="connsiteX16" fmla="*/ 6334131 w 9735159"/>
              <a:gd name="connsiteY16" fmla="*/ 49746 h 4583171"/>
              <a:gd name="connsiteX17" fmla="*/ 8936301 w 9735159"/>
              <a:gd name="connsiteY17" fmla="*/ 9904 h 4583171"/>
              <a:gd name="connsiteX18" fmla="*/ 9439106 w 9735159"/>
              <a:gd name="connsiteY18" fmla="*/ 1 h 4583171"/>
              <a:gd name="connsiteX0" fmla="*/ 9439106 w 9735159"/>
              <a:gd name="connsiteY0" fmla="*/ 1 h 4585292"/>
              <a:gd name="connsiteX1" fmla="*/ 9719033 w 9735159"/>
              <a:gd name="connsiteY1" fmla="*/ 122134 h 4585292"/>
              <a:gd name="connsiteX2" fmla="*/ 9675361 w 9735159"/>
              <a:gd name="connsiteY2" fmla="*/ 1854278 h 4585292"/>
              <a:gd name="connsiteX3" fmla="*/ 9667887 w 9735159"/>
              <a:gd name="connsiteY3" fmla="*/ 4129680 h 4585292"/>
              <a:gd name="connsiteX4" fmla="*/ 9156509 w 9735159"/>
              <a:gd name="connsiteY4" fmla="*/ 4179051 h 4585292"/>
              <a:gd name="connsiteX5" fmla="*/ 8374371 w 9735159"/>
              <a:gd name="connsiteY5" fmla="*/ 4200672 h 4585292"/>
              <a:gd name="connsiteX6" fmla="*/ 7989742 w 9735159"/>
              <a:gd name="connsiteY6" fmla="*/ 4205904 h 4585292"/>
              <a:gd name="connsiteX7" fmla="*/ 7685624 w 9735159"/>
              <a:gd name="connsiteY7" fmla="*/ 4466489 h 4585292"/>
              <a:gd name="connsiteX8" fmla="*/ 7189698 w 9735159"/>
              <a:gd name="connsiteY8" fmla="*/ 4582555 h 4585292"/>
              <a:gd name="connsiteX9" fmla="*/ 7423142 w 9735159"/>
              <a:gd name="connsiteY9" fmla="*/ 4218401 h 4585292"/>
              <a:gd name="connsiteX10" fmla="*/ 7322085 w 9735159"/>
              <a:gd name="connsiteY10" fmla="*/ 4198994 h 4585292"/>
              <a:gd name="connsiteX11" fmla="*/ 5976239 w 9735159"/>
              <a:gd name="connsiteY11" fmla="*/ 4198994 h 4585292"/>
              <a:gd name="connsiteX12" fmla="*/ 5703149 w 9735159"/>
              <a:gd name="connsiteY12" fmla="*/ 4203217 h 4585292"/>
              <a:gd name="connsiteX13" fmla="*/ 204518 w 9735159"/>
              <a:gd name="connsiteY13" fmla="*/ 4241988 h 4585292"/>
              <a:gd name="connsiteX14" fmla="*/ 45709 w 9735159"/>
              <a:gd name="connsiteY14" fmla="*/ 2519688 h 4585292"/>
              <a:gd name="connsiteX15" fmla="*/ 0 w 9735159"/>
              <a:gd name="connsiteY15" fmla="*/ 105770 h 4585292"/>
              <a:gd name="connsiteX16" fmla="*/ 6334131 w 9735159"/>
              <a:gd name="connsiteY16" fmla="*/ 49746 h 4585292"/>
              <a:gd name="connsiteX17" fmla="*/ 8936301 w 9735159"/>
              <a:gd name="connsiteY17" fmla="*/ 9904 h 4585292"/>
              <a:gd name="connsiteX18" fmla="*/ 9439106 w 9735159"/>
              <a:gd name="connsiteY18" fmla="*/ 1 h 4585292"/>
              <a:gd name="connsiteX0" fmla="*/ 9439106 w 9735159"/>
              <a:gd name="connsiteY0" fmla="*/ 1 h 4585292"/>
              <a:gd name="connsiteX1" fmla="*/ 9719033 w 9735159"/>
              <a:gd name="connsiteY1" fmla="*/ 122134 h 4585292"/>
              <a:gd name="connsiteX2" fmla="*/ 9675361 w 9735159"/>
              <a:gd name="connsiteY2" fmla="*/ 1854278 h 4585292"/>
              <a:gd name="connsiteX3" fmla="*/ 9667887 w 9735159"/>
              <a:gd name="connsiteY3" fmla="*/ 4129680 h 4585292"/>
              <a:gd name="connsiteX4" fmla="*/ 9156509 w 9735159"/>
              <a:gd name="connsiteY4" fmla="*/ 4179051 h 4585292"/>
              <a:gd name="connsiteX5" fmla="*/ 8374371 w 9735159"/>
              <a:gd name="connsiteY5" fmla="*/ 4200672 h 4585292"/>
              <a:gd name="connsiteX6" fmla="*/ 7989742 w 9735159"/>
              <a:gd name="connsiteY6" fmla="*/ 4205904 h 4585292"/>
              <a:gd name="connsiteX7" fmla="*/ 7685624 w 9735159"/>
              <a:gd name="connsiteY7" fmla="*/ 4466489 h 4585292"/>
              <a:gd name="connsiteX8" fmla="*/ 7189698 w 9735159"/>
              <a:gd name="connsiteY8" fmla="*/ 4582555 h 4585292"/>
              <a:gd name="connsiteX9" fmla="*/ 7406209 w 9735159"/>
              <a:gd name="connsiteY9" fmla="*/ 4195824 h 4585292"/>
              <a:gd name="connsiteX10" fmla="*/ 7322085 w 9735159"/>
              <a:gd name="connsiteY10" fmla="*/ 4198994 h 4585292"/>
              <a:gd name="connsiteX11" fmla="*/ 5976239 w 9735159"/>
              <a:gd name="connsiteY11" fmla="*/ 4198994 h 4585292"/>
              <a:gd name="connsiteX12" fmla="*/ 5703149 w 9735159"/>
              <a:gd name="connsiteY12" fmla="*/ 4203217 h 4585292"/>
              <a:gd name="connsiteX13" fmla="*/ 204518 w 9735159"/>
              <a:gd name="connsiteY13" fmla="*/ 4241988 h 4585292"/>
              <a:gd name="connsiteX14" fmla="*/ 45709 w 9735159"/>
              <a:gd name="connsiteY14" fmla="*/ 2519688 h 4585292"/>
              <a:gd name="connsiteX15" fmla="*/ 0 w 9735159"/>
              <a:gd name="connsiteY15" fmla="*/ 105770 h 4585292"/>
              <a:gd name="connsiteX16" fmla="*/ 6334131 w 9735159"/>
              <a:gd name="connsiteY16" fmla="*/ 49746 h 4585292"/>
              <a:gd name="connsiteX17" fmla="*/ 8936301 w 9735159"/>
              <a:gd name="connsiteY17" fmla="*/ 9904 h 4585292"/>
              <a:gd name="connsiteX18" fmla="*/ 9439106 w 9735159"/>
              <a:gd name="connsiteY18" fmla="*/ 1 h 4585292"/>
              <a:gd name="connsiteX0" fmla="*/ 9439106 w 9735159"/>
              <a:gd name="connsiteY0" fmla="*/ 1 h 4585292"/>
              <a:gd name="connsiteX1" fmla="*/ 9719033 w 9735159"/>
              <a:gd name="connsiteY1" fmla="*/ 122134 h 4585292"/>
              <a:gd name="connsiteX2" fmla="*/ 9675361 w 9735159"/>
              <a:gd name="connsiteY2" fmla="*/ 1854278 h 4585292"/>
              <a:gd name="connsiteX3" fmla="*/ 9667887 w 9735159"/>
              <a:gd name="connsiteY3" fmla="*/ 4129680 h 4585292"/>
              <a:gd name="connsiteX4" fmla="*/ 9156509 w 9735159"/>
              <a:gd name="connsiteY4" fmla="*/ 4179051 h 4585292"/>
              <a:gd name="connsiteX5" fmla="*/ 8374371 w 9735159"/>
              <a:gd name="connsiteY5" fmla="*/ 4200672 h 4585292"/>
              <a:gd name="connsiteX6" fmla="*/ 7989742 w 9735159"/>
              <a:gd name="connsiteY6" fmla="*/ 4205904 h 4585292"/>
              <a:gd name="connsiteX7" fmla="*/ 7685624 w 9735159"/>
              <a:gd name="connsiteY7" fmla="*/ 4466489 h 4585292"/>
              <a:gd name="connsiteX8" fmla="*/ 7189698 w 9735159"/>
              <a:gd name="connsiteY8" fmla="*/ 4582555 h 4585292"/>
              <a:gd name="connsiteX9" fmla="*/ 7406209 w 9735159"/>
              <a:gd name="connsiteY9" fmla="*/ 4195824 h 4585292"/>
              <a:gd name="connsiteX10" fmla="*/ 7322085 w 9735159"/>
              <a:gd name="connsiteY10" fmla="*/ 4198994 h 4585292"/>
              <a:gd name="connsiteX11" fmla="*/ 5703149 w 9735159"/>
              <a:gd name="connsiteY11" fmla="*/ 4203217 h 4585292"/>
              <a:gd name="connsiteX12" fmla="*/ 204518 w 9735159"/>
              <a:gd name="connsiteY12" fmla="*/ 4241988 h 4585292"/>
              <a:gd name="connsiteX13" fmla="*/ 45709 w 9735159"/>
              <a:gd name="connsiteY13" fmla="*/ 2519688 h 4585292"/>
              <a:gd name="connsiteX14" fmla="*/ 0 w 9735159"/>
              <a:gd name="connsiteY14" fmla="*/ 105770 h 4585292"/>
              <a:gd name="connsiteX15" fmla="*/ 6334131 w 9735159"/>
              <a:gd name="connsiteY15" fmla="*/ 49746 h 4585292"/>
              <a:gd name="connsiteX16" fmla="*/ 8936301 w 9735159"/>
              <a:gd name="connsiteY16" fmla="*/ 9904 h 4585292"/>
              <a:gd name="connsiteX17" fmla="*/ 9439106 w 9735159"/>
              <a:gd name="connsiteY17" fmla="*/ 1 h 4585292"/>
              <a:gd name="connsiteX0" fmla="*/ 9439106 w 9735159"/>
              <a:gd name="connsiteY0" fmla="*/ 1 h 4585292"/>
              <a:gd name="connsiteX1" fmla="*/ 9719033 w 9735159"/>
              <a:gd name="connsiteY1" fmla="*/ 122134 h 4585292"/>
              <a:gd name="connsiteX2" fmla="*/ 9675361 w 9735159"/>
              <a:gd name="connsiteY2" fmla="*/ 1854278 h 4585292"/>
              <a:gd name="connsiteX3" fmla="*/ 9667887 w 9735159"/>
              <a:gd name="connsiteY3" fmla="*/ 4129680 h 4585292"/>
              <a:gd name="connsiteX4" fmla="*/ 9156509 w 9735159"/>
              <a:gd name="connsiteY4" fmla="*/ 4179051 h 4585292"/>
              <a:gd name="connsiteX5" fmla="*/ 8374371 w 9735159"/>
              <a:gd name="connsiteY5" fmla="*/ 4200672 h 4585292"/>
              <a:gd name="connsiteX6" fmla="*/ 7989742 w 9735159"/>
              <a:gd name="connsiteY6" fmla="*/ 4205904 h 4585292"/>
              <a:gd name="connsiteX7" fmla="*/ 7685624 w 9735159"/>
              <a:gd name="connsiteY7" fmla="*/ 4466489 h 4585292"/>
              <a:gd name="connsiteX8" fmla="*/ 7189698 w 9735159"/>
              <a:gd name="connsiteY8" fmla="*/ 4582555 h 4585292"/>
              <a:gd name="connsiteX9" fmla="*/ 7406209 w 9735159"/>
              <a:gd name="connsiteY9" fmla="*/ 4195824 h 4585292"/>
              <a:gd name="connsiteX10" fmla="*/ 7169685 w 9735159"/>
              <a:gd name="connsiteY10" fmla="*/ 4210283 h 4585292"/>
              <a:gd name="connsiteX11" fmla="*/ 5703149 w 9735159"/>
              <a:gd name="connsiteY11" fmla="*/ 4203217 h 4585292"/>
              <a:gd name="connsiteX12" fmla="*/ 204518 w 9735159"/>
              <a:gd name="connsiteY12" fmla="*/ 4241988 h 4585292"/>
              <a:gd name="connsiteX13" fmla="*/ 45709 w 9735159"/>
              <a:gd name="connsiteY13" fmla="*/ 2519688 h 4585292"/>
              <a:gd name="connsiteX14" fmla="*/ 0 w 9735159"/>
              <a:gd name="connsiteY14" fmla="*/ 105770 h 4585292"/>
              <a:gd name="connsiteX15" fmla="*/ 6334131 w 9735159"/>
              <a:gd name="connsiteY15" fmla="*/ 49746 h 4585292"/>
              <a:gd name="connsiteX16" fmla="*/ 8936301 w 9735159"/>
              <a:gd name="connsiteY16" fmla="*/ 9904 h 4585292"/>
              <a:gd name="connsiteX17" fmla="*/ 9439106 w 9735159"/>
              <a:gd name="connsiteY17" fmla="*/ 1 h 4585292"/>
              <a:gd name="connsiteX0" fmla="*/ 9439106 w 9735159"/>
              <a:gd name="connsiteY0" fmla="*/ 1 h 4583125"/>
              <a:gd name="connsiteX1" fmla="*/ 9719033 w 9735159"/>
              <a:gd name="connsiteY1" fmla="*/ 122134 h 4583125"/>
              <a:gd name="connsiteX2" fmla="*/ 9675361 w 9735159"/>
              <a:gd name="connsiteY2" fmla="*/ 1854278 h 4583125"/>
              <a:gd name="connsiteX3" fmla="*/ 9667887 w 9735159"/>
              <a:gd name="connsiteY3" fmla="*/ 4129680 h 4583125"/>
              <a:gd name="connsiteX4" fmla="*/ 9156509 w 9735159"/>
              <a:gd name="connsiteY4" fmla="*/ 4179051 h 4583125"/>
              <a:gd name="connsiteX5" fmla="*/ 8374371 w 9735159"/>
              <a:gd name="connsiteY5" fmla="*/ 4200672 h 4583125"/>
              <a:gd name="connsiteX6" fmla="*/ 7989742 w 9735159"/>
              <a:gd name="connsiteY6" fmla="*/ 4205904 h 4583125"/>
              <a:gd name="connsiteX7" fmla="*/ 7685624 w 9735159"/>
              <a:gd name="connsiteY7" fmla="*/ 4466489 h 4583125"/>
              <a:gd name="connsiteX8" fmla="*/ 7189698 w 9735159"/>
              <a:gd name="connsiteY8" fmla="*/ 4582555 h 4583125"/>
              <a:gd name="connsiteX9" fmla="*/ 7406209 w 9735159"/>
              <a:gd name="connsiteY9" fmla="*/ 4195824 h 4583125"/>
              <a:gd name="connsiteX10" fmla="*/ 7169685 w 9735159"/>
              <a:gd name="connsiteY10" fmla="*/ 4210283 h 4583125"/>
              <a:gd name="connsiteX11" fmla="*/ 5703149 w 9735159"/>
              <a:gd name="connsiteY11" fmla="*/ 4203217 h 4583125"/>
              <a:gd name="connsiteX12" fmla="*/ 204518 w 9735159"/>
              <a:gd name="connsiteY12" fmla="*/ 4241988 h 4583125"/>
              <a:gd name="connsiteX13" fmla="*/ 45709 w 9735159"/>
              <a:gd name="connsiteY13" fmla="*/ 2519688 h 4583125"/>
              <a:gd name="connsiteX14" fmla="*/ 0 w 9735159"/>
              <a:gd name="connsiteY14" fmla="*/ 105770 h 4583125"/>
              <a:gd name="connsiteX15" fmla="*/ 6334131 w 9735159"/>
              <a:gd name="connsiteY15" fmla="*/ 49746 h 4583125"/>
              <a:gd name="connsiteX16" fmla="*/ 8936301 w 9735159"/>
              <a:gd name="connsiteY16" fmla="*/ 9904 h 4583125"/>
              <a:gd name="connsiteX17" fmla="*/ 9439106 w 9735159"/>
              <a:gd name="connsiteY17" fmla="*/ 1 h 4583125"/>
              <a:gd name="connsiteX0" fmla="*/ 9439106 w 9735159"/>
              <a:gd name="connsiteY0" fmla="*/ 1 h 4583125"/>
              <a:gd name="connsiteX1" fmla="*/ 9719033 w 9735159"/>
              <a:gd name="connsiteY1" fmla="*/ 122134 h 4583125"/>
              <a:gd name="connsiteX2" fmla="*/ 9675361 w 9735159"/>
              <a:gd name="connsiteY2" fmla="*/ 1854278 h 4583125"/>
              <a:gd name="connsiteX3" fmla="*/ 9667887 w 9735159"/>
              <a:gd name="connsiteY3" fmla="*/ 4157902 h 4583125"/>
              <a:gd name="connsiteX4" fmla="*/ 9156509 w 9735159"/>
              <a:gd name="connsiteY4" fmla="*/ 4179051 h 4583125"/>
              <a:gd name="connsiteX5" fmla="*/ 8374371 w 9735159"/>
              <a:gd name="connsiteY5" fmla="*/ 4200672 h 4583125"/>
              <a:gd name="connsiteX6" fmla="*/ 7989742 w 9735159"/>
              <a:gd name="connsiteY6" fmla="*/ 4205904 h 4583125"/>
              <a:gd name="connsiteX7" fmla="*/ 7685624 w 9735159"/>
              <a:gd name="connsiteY7" fmla="*/ 4466489 h 4583125"/>
              <a:gd name="connsiteX8" fmla="*/ 7189698 w 9735159"/>
              <a:gd name="connsiteY8" fmla="*/ 4582555 h 4583125"/>
              <a:gd name="connsiteX9" fmla="*/ 7406209 w 9735159"/>
              <a:gd name="connsiteY9" fmla="*/ 4195824 h 4583125"/>
              <a:gd name="connsiteX10" fmla="*/ 7169685 w 9735159"/>
              <a:gd name="connsiteY10" fmla="*/ 4210283 h 4583125"/>
              <a:gd name="connsiteX11" fmla="*/ 5703149 w 9735159"/>
              <a:gd name="connsiteY11" fmla="*/ 4203217 h 4583125"/>
              <a:gd name="connsiteX12" fmla="*/ 204518 w 9735159"/>
              <a:gd name="connsiteY12" fmla="*/ 4241988 h 4583125"/>
              <a:gd name="connsiteX13" fmla="*/ 45709 w 9735159"/>
              <a:gd name="connsiteY13" fmla="*/ 2519688 h 4583125"/>
              <a:gd name="connsiteX14" fmla="*/ 0 w 9735159"/>
              <a:gd name="connsiteY14" fmla="*/ 105770 h 4583125"/>
              <a:gd name="connsiteX15" fmla="*/ 6334131 w 9735159"/>
              <a:gd name="connsiteY15" fmla="*/ 49746 h 4583125"/>
              <a:gd name="connsiteX16" fmla="*/ 8936301 w 9735159"/>
              <a:gd name="connsiteY16" fmla="*/ 9904 h 4583125"/>
              <a:gd name="connsiteX17" fmla="*/ 9439106 w 9735159"/>
              <a:gd name="connsiteY17" fmla="*/ 1 h 4583125"/>
              <a:gd name="connsiteX0" fmla="*/ 9439106 w 9735159"/>
              <a:gd name="connsiteY0" fmla="*/ 1 h 4583125"/>
              <a:gd name="connsiteX1" fmla="*/ 9719033 w 9735159"/>
              <a:gd name="connsiteY1" fmla="*/ 122134 h 4583125"/>
              <a:gd name="connsiteX2" fmla="*/ 9675361 w 9735159"/>
              <a:gd name="connsiteY2" fmla="*/ 1854278 h 4583125"/>
              <a:gd name="connsiteX3" fmla="*/ 9667887 w 9735159"/>
              <a:gd name="connsiteY3" fmla="*/ 4157902 h 4583125"/>
              <a:gd name="connsiteX4" fmla="*/ 9156509 w 9735159"/>
              <a:gd name="connsiteY4" fmla="*/ 4179051 h 4583125"/>
              <a:gd name="connsiteX5" fmla="*/ 8374371 w 9735159"/>
              <a:gd name="connsiteY5" fmla="*/ 4200672 h 4583125"/>
              <a:gd name="connsiteX6" fmla="*/ 7989742 w 9735159"/>
              <a:gd name="connsiteY6" fmla="*/ 4205904 h 4583125"/>
              <a:gd name="connsiteX7" fmla="*/ 7189698 w 9735159"/>
              <a:gd name="connsiteY7" fmla="*/ 4582555 h 4583125"/>
              <a:gd name="connsiteX8" fmla="*/ 7406209 w 9735159"/>
              <a:gd name="connsiteY8" fmla="*/ 4195824 h 4583125"/>
              <a:gd name="connsiteX9" fmla="*/ 7169685 w 9735159"/>
              <a:gd name="connsiteY9" fmla="*/ 4210283 h 4583125"/>
              <a:gd name="connsiteX10" fmla="*/ 5703149 w 9735159"/>
              <a:gd name="connsiteY10" fmla="*/ 4203217 h 4583125"/>
              <a:gd name="connsiteX11" fmla="*/ 204518 w 9735159"/>
              <a:gd name="connsiteY11" fmla="*/ 4241988 h 4583125"/>
              <a:gd name="connsiteX12" fmla="*/ 45709 w 9735159"/>
              <a:gd name="connsiteY12" fmla="*/ 2519688 h 4583125"/>
              <a:gd name="connsiteX13" fmla="*/ 0 w 9735159"/>
              <a:gd name="connsiteY13" fmla="*/ 105770 h 4583125"/>
              <a:gd name="connsiteX14" fmla="*/ 6334131 w 9735159"/>
              <a:gd name="connsiteY14" fmla="*/ 49746 h 4583125"/>
              <a:gd name="connsiteX15" fmla="*/ 8936301 w 9735159"/>
              <a:gd name="connsiteY15" fmla="*/ 9904 h 4583125"/>
              <a:gd name="connsiteX16" fmla="*/ 9439106 w 9735159"/>
              <a:gd name="connsiteY16" fmla="*/ 1 h 4583125"/>
              <a:gd name="connsiteX0" fmla="*/ 9439106 w 9735159"/>
              <a:gd name="connsiteY0" fmla="*/ 1 h 4583125"/>
              <a:gd name="connsiteX1" fmla="*/ 9719033 w 9735159"/>
              <a:gd name="connsiteY1" fmla="*/ 122134 h 4583125"/>
              <a:gd name="connsiteX2" fmla="*/ 9675361 w 9735159"/>
              <a:gd name="connsiteY2" fmla="*/ 1854278 h 4583125"/>
              <a:gd name="connsiteX3" fmla="*/ 9667887 w 9735159"/>
              <a:gd name="connsiteY3" fmla="*/ 4157902 h 4583125"/>
              <a:gd name="connsiteX4" fmla="*/ 9156509 w 9735159"/>
              <a:gd name="connsiteY4" fmla="*/ 4179051 h 4583125"/>
              <a:gd name="connsiteX5" fmla="*/ 8374371 w 9735159"/>
              <a:gd name="connsiteY5" fmla="*/ 4200672 h 4583125"/>
              <a:gd name="connsiteX6" fmla="*/ 7989742 w 9735159"/>
              <a:gd name="connsiteY6" fmla="*/ 4205904 h 4583125"/>
              <a:gd name="connsiteX7" fmla="*/ 7189698 w 9735159"/>
              <a:gd name="connsiteY7" fmla="*/ 4582555 h 4583125"/>
              <a:gd name="connsiteX8" fmla="*/ 7406209 w 9735159"/>
              <a:gd name="connsiteY8" fmla="*/ 4195824 h 4583125"/>
              <a:gd name="connsiteX9" fmla="*/ 7169685 w 9735159"/>
              <a:gd name="connsiteY9" fmla="*/ 4210283 h 4583125"/>
              <a:gd name="connsiteX10" fmla="*/ 5703149 w 9735159"/>
              <a:gd name="connsiteY10" fmla="*/ 4203217 h 4583125"/>
              <a:gd name="connsiteX11" fmla="*/ 204518 w 9735159"/>
              <a:gd name="connsiteY11" fmla="*/ 4241988 h 4583125"/>
              <a:gd name="connsiteX12" fmla="*/ 45709 w 9735159"/>
              <a:gd name="connsiteY12" fmla="*/ 2519688 h 4583125"/>
              <a:gd name="connsiteX13" fmla="*/ 0 w 9735159"/>
              <a:gd name="connsiteY13" fmla="*/ 105770 h 4583125"/>
              <a:gd name="connsiteX14" fmla="*/ 6334131 w 9735159"/>
              <a:gd name="connsiteY14" fmla="*/ 49746 h 4583125"/>
              <a:gd name="connsiteX15" fmla="*/ 8936301 w 9735159"/>
              <a:gd name="connsiteY15" fmla="*/ 9904 h 4583125"/>
              <a:gd name="connsiteX16" fmla="*/ 9439106 w 9735159"/>
              <a:gd name="connsiteY16" fmla="*/ 1 h 4583125"/>
              <a:gd name="connsiteX0" fmla="*/ 9439106 w 9735159"/>
              <a:gd name="connsiteY0" fmla="*/ 1 h 4583125"/>
              <a:gd name="connsiteX1" fmla="*/ 9719033 w 9735159"/>
              <a:gd name="connsiteY1" fmla="*/ 122134 h 4583125"/>
              <a:gd name="connsiteX2" fmla="*/ 9675361 w 9735159"/>
              <a:gd name="connsiteY2" fmla="*/ 1854278 h 4583125"/>
              <a:gd name="connsiteX3" fmla="*/ 9667887 w 9735159"/>
              <a:gd name="connsiteY3" fmla="*/ 4157902 h 4583125"/>
              <a:gd name="connsiteX4" fmla="*/ 9156509 w 9735159"/>
              <a:gd name="connsiteY4" fmla="*/ 4179051 h 4583125"/>
              <a:gd name="connsiteX5" fmla="*/ 8374371 w 9735159"/>
              <a:gd name="connsiteY5" fmla="*/ 4200672 h 4583125"/>
              <a:gd name="connsiteX6" fmla="*/ 7989742 w 9735159"/>
              <a:gd name="connsiteY6" fmla="*/ 4205904 h 4583125"/>
              <a:gd name="connsiteX7" fmla="*/ 7189698 w 9735159"/>
              <a:gd name="connsiteY7" fmla="*/ 4582555 h 4583125"/>
              <a:gd name="connsiteX8" fmla="*/ 7406209 w 9735159"/>
              <a:gd name="connsiteY8" fmla="*/ 4195824 h 4583125"/>
              <a:gd name="connsiteX9" fmla="*/ 7169685 w 9735159"/>
              <a:gd name="connsiteY9" fmla="*/ 4210283 h 4583125"/>
              <a:gd name="connsiteX10" fmla="*/ 5703149 w 9735159"/>
              <a:gd name="connsiteY10" fmla="*/ 4203217 h 4583125"/>
              <a:gd name="connsiteX11" fmla="*/ 204518 w 9735159"/>
              <a:gd name="connsiteY11" fmla="*/ 4241988 h 4583125"/>
              <a:gd name="connsiteX12" fmla="*/ 45709 w 9735159"/>
              <a:gd name="connsiteY12" fmla="*/ 2519688 h 4583125"/>
              <a:gd name="connsiteX13" fmla="*/ 0 w 9735159"/>
              <a:gd name="connsiteY13" fmla="*/ 105770 h 4583125"/>
              <a:gd name="connsiteX14" fmla="*/ 6334131 w 9735159"/>
              <a:gd name="connsiteY14" fmla="*/ 49746 h 4583125"/>
              <a:gd name="connsiteX15" fmla="*/ 8936301 w 9735159"/>
              <a:gd name="connsiteY15" fmla="*/ 9904 h 4583125"/>
              <a:gd name="connsiteX16" fmla="*/ 9439106 w 9735159"/>
              <a:gd name="connsiteY16" fmla="*/ 1 h 4583125"/>
              <a:gd name="connsiteX0" fmla="*/ 9439106 w 9735159"/>
              <a:gd name="connsiteY0" fmla="*/ 1 h 4583178"/>
              <a:gd name="connsiteX1" fmla="*/ 9719033 w 9735159"/>
              <a:gd name="connsiteY1" fmla="*/ 122134 h 4583178"/>
              <a:gd name="connsiteX2" fmla="*/ 9675361 w 9735159"/>
              <a:gd name="connsiteY2" fmla="*/ 1854278 h 4583178"/>
              <a:gd name="connsiteX3" fmla="*/ 9667887 w 9735159"/>
              <a:gd name="connsiteY3" fmla="*/ 4157902 h 4583178"/>
              <a:gd name="connsiteX4" fmla="*/ 9156509 w 9735159"/>
              <a:gd name="connsiteY4" fmla="*/ 4179051 h 4583178"/>
              <a:gd name="connsiteX5" fmla="*/ 8374371 w 9735159"/>
              <a:gd name="connsiteY5" fmla="*/ 4200672 h 4583178"/>
              <a:gd name="connsiteX6" fmla="*/ 7989742 w 9735159"/>
              <a:gd name="connsiteY6" fmla="*/ 4205904 h 4583178"/>
              <a:gd name="connsiteX7" fmla="*/ 7189698 w 9735159"/>
              <a:gd name="connsiteY7" fmla="*/ 4582555 h 4583178"/>
              <a:gd name="connsiteX8" fmla="*/ 7389118 w 9735159"/>
              <a:gd name="connsiteY8" fmla="*/ 4221461 h 4583178"/>
              <a:gd name="connsiteX9" fmla="*/ 7169685 w 9735159"/>
              <a:gd name="connsiteY9" fmla="*/ 4210283 h 4583178"/>
              <a:gd name="connsiteX10" fmla="*/ 5703149 w 9735159"/>
              <a:gd name="connsiteY10" fmla="*/ 4203217 h 4583178"/>
              <a:gd name="connsiteX11" fmla="*/ 204518 w 9735159"/>
              <a:gd name="connsiteY11" fmla="*/ 4241988 h 4583178"/>
              <a:gd name="connsiteX12" fmla="*/ 45709 w 9735159"/>
              <a:gd name="connsiteY12" fmla="*/ 2519688 h 4583178"/>
              <a:gd name="connsiteX13" fmla="*/ 0 w 9735159"/>
              <a:gd name="connsiteY13" fmla="*/ 105770 h 4583178"/>
              <a:gd name="connsiteX14" fmla="*/ 6334131 w 9735159"/>
              <a:gd name="connsiteY14" fmla="*/ 49746 h 4583178"/>
              <a:gd name="connsiteX15" fmla="*/ 8936301 w 9735159"/>
              <a:gd name="connsiteY15" fmla="*/ 9904 h 4583178"/>
              <a:gd name="connsiteX16" fmla="*/ 9439106 w 9735159"/>
              <a:gd name="connsiteY16" fmla="*/ 1 h 4583178"/>
              <a:gd name="connsiteX0" fmla="*/ 9439106 w 9702102"/>
              <a:gd name="connsiteY0" fmla="*/ 3457 h 4586634"/>
              <a:gd name="connsiteX1" fmla="*/ 9667517 w 9702102"/>
              <a:gd name="connsiteY1" fmla="*/ 99832 h 4586634"/>
              <a:gd name="connsiteX2" fmla="*/ 9675361 w 9702102"/>
              <a:gd name="connsiteY2" fmla="*/ 1857734 h 4586634"/>
              <a:gd name="connsiteX3" fmla="*/ 9667887 w 9702102"/>
              <a:gd name="connsiteY3" fmla="*/ 4161358 h 4586634"/>
              <a:gd name="connsiteX4" fmla="*/ 9156509 w 9702102"/>
              <a:gd name="connsiteY4" fmla="*/ 4182507 h 4586634"/>
              <a:gd name="connsiteX5" fmla="*/ 8374371 w 9702102"/>
              <a:gd name="connsiteY5" fmla="*/ 4204128 h 4586634"/>
              <a:gd name="connsiteX6" fmla="*/ 7989742 w 9702102"/>
              <a:gd name="connsiteY6" fmla="*/ 4209360 h 4586634"/>
              <a:gd name="connsiteX7" fmla="*/ 7189698 w 9702102"/>
              <a:gd name="connsiteY7" fmla="*/ 4586011 h 4586634"/>
              <a:gd name="connsiteX8" fmla="*/ 7389118 w 9702102"/>
              <a:gd name="connsiteY8" fmla="*/ 4224917 h 4586634"/>
              <a:gd name="connsiteX9" fmla="*/ 7169685 w 9702102"/>
              <a:gd name="connsiteY9" fmla="*/ 4213739 h 4586634"/>
              <a:gd name="connsiteX10" fmla="*/ 5703149 w 9702102"/>
              <a:gd name="connsiteY10" fmla="*/ 4206673 h 4586634"/>
              <a:gd name="connsiteX11" fmla="*/ 204518 w 9702102"/>
              <a:gd name="connsiteY11" fmla="*/ 4245444 h 4586634"/>
              <a:gd name="connsiteX12" fmla="*/ 45709 w 9702102"/>
              <a:gd name="connsiteY12" fmla="*/ 2523144 h 4586634"/>
              <a:gd name="connsiteX13" fmla="*/ 0 w 9702102"/>
              <a:gd name="connsiteY13" fmla="*/ 109226 h 4586634"/>
              <a:gd name="connsiteX14" fmla="*/ 6334131 w 9702102"/>
              <a:gd name="connsiteY14" fmla="*/ 53202 h 4586634"/>
              <a:gd name="connsiteX15" fmla="*/ 8936301 w 9702102"/>
              <a:gd name="connsiteY15" fmla="*/ 13360 h 4586634"/>
              <a:gd name="connsiteX16" fmla="*/ 9439106 w 9702102"/>
              <a:gd name="connsiteY16" fmla="*/ 3457 h 4586634"/>
              <a:gd name="connsiteX0" fmla="*/ 9439106 w 9702102"/>
              <a:gd name="connsiteY0" fmla="*/ 3457 h 4586634"/>
              <a:gd name="connsiteX1" fmla="*/ 9667517 w 9702102"/>
              <a:gd name="connsiteY1" fmla="*/ 99832 h 4586634"/>
              <a:gd name="connsiteX2" fmla="*/ 9675361 w 9702102"/>
              <a:gd name="connsiteY2" fmla="*/ 1857734 h 4586634"/>
              <a:gd name="connsiteX3" fmla="*/ 9667887 w 9702102"/>
              <a:gd name="connsiteY3" fmla="*/ 4161358 h 4586634"/>
              <a:gd name="connsiteX4" fmla="*/ 9156509 w 9702102"/>
              <a:gd name="connsiteY4" fmla="*/ 4182507 h 4586634"/>
              <a:gd name="connsiteX5" fmla="*/ 8374371 w 9702102"/>
              <a:gd name="connsiteY5" fmla="*/ 4204128 h 4586634"/>
              <a:gd name="connsiteX6" fmla="*/ 7989742 w 9702102"/>
              <a:gd name="connsiteY6" fmla="*/ 4209360 h 4586634"/>
              <a:gd name="connsiteX7" fmla="*/ 7189698 w 9702102"/>
              <a:gd name="connsiteY7" fmla="*/ 4586011 h 4586634"/>
              <a:gd name="connsiteX8" fmla="*/ 7389118 w 9702102"/>
              <a:gd name="connsiteY8" fmla="*/ 4224917 h 4586634"/>
              <a:gd name="connsiteX9" fmla="*/ 7169685 w 9702102"/>
              <a:gd name="connsiteY9" fmla="*/ 4213739 h 4586634"/>
              <a:gd name="connsiteX10" fmla="*/ 5703149 w 9702102"/>
              <a:gd name="connsiteY10" fmla="*/ 4206673 h 4586634"/>
              <a:gd name="connsiteX11" fmla="*/ 191266 w 9702102"/>
              <a:gd name="connsiteY11" fmla="*/ 4298452 h 4586634"/>
              <a:gd name="connsiteX12" fmla="*/ 45709 w 9702102"/>
              <a:gd name="connsiteY12" fmla="*/ 2523144 h 4586634"/>
              <a:gd name="connsiteX13" fmla="*/ 0 w 9702102"/>
              <a:gd name="connsiteY13" fmla="*/ 109226 h 4586634"/>
              <a:gd name="connsiteX14" fmla="*/ 6334131 w 9702102"/>
              <a:gd name="connsiteY14" fmla="*/ 53202 h 4586634"/>
              <a:gd name="connsiteX15" fmla="*/ 8936301 w 9702102"/>
              <a:gd name="connsiteY15" fmla="*/ 13360 h 4586634"/>
              <a:gd name="connsiteX16" fmla="*/ 9439106 w 9702102"/>
              <a:gd name="connsiteY16" fmla="*/ 3457 h 4586634"/>
              <a:gd name="connsiteX0" fmla="*/ 9439106 w 9702102"/>
              <a:gd name="connsiteY0" fmla="*/ 3457 h 4586634"/>
              <a:gd name="connsiteX1" fmla="*/ 9667517 w 9702102"/>
              <a:gd name="connsiteY1" fmla="*/ 99832 h 4586634"/>
              <a:gd name="connsiteX2" fmla="*/ 9675361 w 9702102"/>
              <a:gd name="connsiteY2" fmla="*/ 1857734 h 4586634"/>
              <a:gd name="connsiteX3" fmla="*/ 9667887 w 9702102"/>
              <a:gd name="connsiteY3" fmla="*/ 4161358 h 4586634"/>
              <a:gd name="connsiteX4" fmla="*/ 9156509 w 9702102"/>
              <a:gd name="connsiteY4" fmla="*/ 4182507 h 4586634"/>
              <a:gd name="connsiteX5" fmla="*/ 8374371 w 9702102"/>
              <a:gd name="connsiteY5" fmla="*/ 4204128 h 4586634"/>
              <a:gd name="connsiteX6" fmla="*/ 7989742 w 9702102"/>
              <a:gd name="connsiteY6" fmla="*/ 4209360 h 4586634"/>
              <a:gd name="connsiteX7" fmla="*/ 7189698 w 9702102"/>
              <a:gd name="connsiteY7" fmla="*/ 4586011 h 4586634"/>
              <a:gd name="connsiteX8" fmla="*/ 7389118 w 9702102"/>
              <a:gd name="connsiteY8" fmla="*/ 4224917 h 4586634"/>
              <a:gd name="connsiteX9" fmla="*/ 7169685 w 9702102"/>
              <a:gd name="connsiteY9" fmla="*/ 4213739 h 4586634"/>
              <a:gd name="connsiteX10" fmla="*/ 5941688 w 9702102"/>
              <a:gd name="connsiteY10" fmla="*/ 4246430 h 4586634"/>
              <a:gd name="connsiteX11" fmla="*/ 191266 w 9702102"/>
              <a:gd name="connsiteY11" fmla="*/ 4298452 h 4586634"/>
              <a:gd name="connsiteX12" fmla="*/ 45709 w 9702102"/>
              <a:gd name="connsiteY12" fmla="*/ 2523144 h 4586634"/>
              <a:gd name="connsiteX13" fmla="*/ 0 w 9702102"/>
              <a:gd name="connsiteY13" fmla="*/ 109226 h 4586634"/>
              <a:gd name="connsiteX14" fmla="*/ 6334131 w 9702102"/>
              <a:gd name="connsiteY14" fmla="*/ 53202 h 4586634"/>
              <a:gd name="connsiteX15" fmla="*/ 8936301 w 9702102"/>
              <a:gd name="connsiteY15" fmla="*/ 13360 h 4586634"/>
              <a:gd name="connsiteX16" fmla="*/ 9439106 w 9702102"/>
              <a:gd name="connsiteY16" fmla="*/ 3457 h 4586634"/>
              <a:gd name="connsiteX0" fmla="*/ 9452358 w 9715354"/>
              <a:gd name="connsiteY0" fmla="*/ 3457 h 4586634"/>
              <a:gd name="connsiteX1" fmla="*/ 9680769 w 9715354"/>
              <a:gd name="connsiteY1" fmla="*/ 99832 h 4586634"/>
              <a:gd name="connsiteX2" fmla="*/ 9688613 w 9715354"/>
              <a:gd name="connsiteY2" fmla="*/ 1857734 h 4586634"/>
              <a:gd name="connsiteX3" fmla="*/ 9681139 w 9715354"/>
              <a:gd name="connsiteY3" fmla="*/ 4161358 h 4586634"/>
              <a:gd name="connsiteX4" fmla="*/ 9169761 w 9715354"/>
              <a:gd name="connsiteY4" fmla="*/ 4182507 h 4586634"/>
              <a:gd name="connsiteX5" fmla="*/ 8387623 w 9715354"/>
              <a:gd name="connsiteY5" fmla="*/ 4204128 h 4586634"/>
              <a:gd name="connsiteX6" fmla="*/ 8002994 w 9715354"/>
              <a:gd name="connsiteY6" fmla="*/ 4209360 h 4586634"/>
              <a:gd name="connsiteX7" fmla="*/ 7202950 w 9715354"/>
              <a:gd name="connsiteY7" fmla="*/ 4586011 h 4586634"/>
              <a:gd name="connsiteX8" fmla="*/ 7402370 w 9715354"/>
              <a:gd name="connsiteY8" fmla="*/ 4224917 h 4586634"/>
              <a:gd name="connsiteX9" fmla="*/ 7182937 w 9715354"/>
              <a:gd name="connsiteY9" fmla="*/ 4213739 h 4586634"/>
              <a:gd name="connsiteX10" fmla="*/ 5954940 w 9715354"/>
              <a:gd name="connsiteY10" fmla="*/ 4246430 h 4586634"/>
              <a:gd name="connsiteX11" fmla="*/ 204518 w 9715354"/>
              <a:gd name="connsiteY11" fmla="*/ 4298452 h 4586634"/>
              <a:gd name="connsiteX12" fmla="*/ 58961 w 9715354"/>
              <a:gd name="connsiteY12" fmla="*/ 2523144 h 4586634"/>
              <a:gd name="connsiteX13" fmla="*/ 0 w 9715354"/>
              <a:gd name="connsiteY13" fmla="*/ 29712 h 4586634"/>
              <a:gd name="connsiteX14" fmla="*/ 6347383 w 9715354"/>
              <a:gd name="connsiteY14" fmla="*/ 53202 h 4586634"/>
              <a:gd name="connsiteX15" fmla="*/ 8949553 w 9715354"/>
              <a:gd name="connsiteY15" fmla="*/ 13360 h 4586634"/>
              <a:gd name="connsiteX16" fmla="*/ 9452358 w 9715354"/>
              <a:gd name="connsiteY16" fmla="*/ 3457 h 4586634"/>
              <a:gd name="connsiteX0" fmla="*/ 9452358 w 9715354"/>
              <a:gd name="connsiteY0" fmla="*/ 3457 h 4586593"/>
              <a:gd name="connsiteX1" fmla="*/ 9680769 w 9715354"/>
              <a:gd name="connsiteY1" fmla="*/ 99832 h 4586593"/>
              <a:gd name="connsiteX2" fmla="*/ 9688613 w 9715354"/>
              <a:gd name="connsiteY2" fmla="*/ 1857734 h 4586593"/>
              <a:gd name="connsiteX3" fmla="*/ 9681139 w 9715354"/>
              <a:gd name="connsiteY3" fmla="*/ 4161358 h 4586593"/>
              <a:gd name="connsiteX4" fmla="*/ 9169761 w 9715354"/>
              <a:gd name="connsiteY4" fmla="*/ 4182507 h 4586593"/>
              <a:gd name="connsiteX5" fmla="*/ 8387623 w 9715354"/>
              <a:gd name="connsiteY5" fmla="*/ 4204128 h 4586593"/>
              <a:gd name="connsiteX6" fmla="*/ 8002994 w 9715354"/>
              <a:gd name="connsiteY6" fmla="*/ 4209360 h 4586593"/>
              <a:gd name="connsiteX7" fmla="*/ 7202950 w 9715354"/>
              <a:gd name="connsiteY7" fmla="*/ 4586011 h 4586593"/>
              <a:gd name="connsiteX8" fmla="*/ 7373495 w 9715354"/>
              <a:gd name="connsiteY8" fmla="*/ 4205666 h 4586593"/>
              <a:gd name="connsiteX9" fmla="*/ 7182937 w 9715354"/>
              <a:gd name="connsiteY9" fmla="*/ 4213739 h 4586593"/>
              <a:gd name="connsiteX10" fmla="*/ 5954940 w 9715354"/>
              <a:gd name="connsiteY10" fmla="*/ 4246430 h 4586593"/>
              <a:gd name="connsiteX11" fmla="*/ 204518 w 9715354"/>
              <a:gd name="connsiteY11" fmla="*/ 4298452 h 4586593"/>
              <a:gd name="connsiteX12" fmla="*/ 58961 w 9715354"/>
              <a:gd name="connsiteY12" fmla="*/ 2523144 h 4586593"/>
              <a:gd name="connsiteX13" fmla="*/ 0 w 9715354"/>
              <a:gd name="connsiteY13" fmla="*/ 29712 h 4586593"/>
              <a:gd name="connsiteX14" fmla="*/ 6347383 w 9715354"/>
              <a:gd name="connsiteY14" fmla="*/ 53202 h 4586593"/>
              <a:gd name="connsiteX15" fmla="*/ 8949553 w 9715354"/>
              <a:gd name="connsiteY15" fmla="*/ 13360 h 4586593"/>
              <a:gd name="connsiteX16" fmla="*/ 9452358 w 9715354"/>
              <a:gd name="connsiteY16" fmla="*/ 3457 h 4586593"/>
              <a:gd name="connsiteX0" fmla="*/ 9452358 w 9715354"/>
              <a:gd name="connsiteY0" fmla="*/ 3457 h 4586593"/>
              <a:gd name="connsiteX1" fmla="*/ 9680769 w 9715354"/>
              <a:gd name="connsiteY1" fmla="*/ 99832 h 4586593"/>
              <a:gd name="connsiteX2" fmla="*/ 9688613 w 9715354"/>
              <a:gd name="connsiteY2" fmla="*/ 1857734 h 4586593"/>
              <a:gd name="connsiteX3" fmla="*/ 9681139 w 9715354"/>
              <a:gd name="connsiteY3" fmla="*/ 4161358 h 4586593"/>
              <a:gd name="connsiteX4" fmla="*/ 9169761 w 9715354"/>
              <a:gd name="connsiteY4" fmla="*/ 4182507 h 4586593"/>
              <a:gd name="connsiteX5" fmla="*/ 8387623 w 9715354"/>
              <a:gd name="connsiteY5" fmla="*/ 4204128 h 4586593"/>
              <a:gd name="connsiteX6" fmla="*/ 8002994 w 9715354"/>
              <a:gd name="connsiteY6" fmla="*/ 4209360 h 4586593"/>
              <a:gd name="connsiteX7" fmla="*/ 7202950 w 9715354"/>
              <a:gd name="connsiteY7" fmla="*/ 4586011 h 4586593"/>
              <a:gd name="connsiteX8" fmla="*/ 7373495 w 9715354"/>
              <a:gd name="connsiteY8" fmla="*/ 4205666 h 4586593"/>
              <a:gd name="connsiteX9" fmla="*/ 7182937 w 9715354"/>
              <a:gd name="connsiteY9" fmla="*/ 4213739 h 4586593"/>
              <a:gd name="connsiteX10" fmla="*/ 5954940 w 9715354"/>
              <a:gd name="connsiteY10" fmla="*/ 4246430 h 4586593"/>
              <a:gd name="connsiteX11" fmla="*/ 204518 w 9715354"/>
              <a:gd name="connsiteY11" fmla="*/ 4298452 h 4586593"/>
              <a:gd name="connsiteX12" fmla="*/ 58961 w 9715354"/>
              <a:gd name="connsiteY12" fmla="*/ 2523144 h 4586593"/>
              <a:gd name="connsiteX13" fmla="*/ 0 w 9715354"/>
              <a:gd name="connsiteY13" fmla="*/ 29712 h 4586593"/>
              <a:gd name="connsiteX14" fmla="*/ 6347383 w 9715354"/>
              <a:gd name="connsiteY14" fmla="*/ 53202 h 4586593"/>
              <a:gd name="connsiteX15" fmla="*/ 8949553 w 9715354"/>
              <a:gd name="connsiteY15" fmla="*/ 13360 h 4586593"/>
              <a:gd name="connsiteX16" fmla="*/ 9452358 w 9715354"/>
              <a:gd name="connsiteY16" fmla="*/ 3457 h 4586593"/>
              <a:gd name="connsiteX0" fmla="*/ 9452358 w 9715354"/>
              <a:gd name="connsiteY0" fmla="*/ 3457 h 4586593"/>
              <a:gd name="connsiteX1" fmla="*/ 9680769 w 9715354"/>
              <a:gd name="connsiteY1" fmla="*/ 99832 h 4586593"/>
              <a:gd name="connsiteX2" fmla="*/ 9688613 w 9715354"/>
              <a:gd name="connsiteY2" fmla="*/ 1857734 h 4586593"/>
              <a:gd name="connsiteX3" fmla="*/ 9681139 w 9715354"/>
              <a:gd name="connsiteY3" fmla="*/ 4161358 h 4586593"/>
              <a:gd name="connsiteX4" fmla="*/ 9169761 w 9715354"/>
              <a:gd name="connsiteY4" fmla="*/ 4182507 h 4586593"/>
              <a:gd name="connsiteX5" fmla="*/ 8387623 w 9715354"/>
              <a:gd name="connsiteY5" fmla="*/ 4204128 h 4586593"/>
              <a:gd name="connsiteX6" fmla="*/ 8002994 w 9715354"/>
              <a:gd name="connsiteY6" fmla="*/ 4209360 h 4586593"/>
              <a:gd name="connsiteX7" fmla="*/ 7202950 w 9715354"/>
              <a:gd name="connsiteY7" fmla="*/ 4586011 h 4586593"/>
              <a:gd name="connsiteX8" fmla="*/ 7373495 w 9715354"/>
              <a:gd name="connsiteY8" fmla="*/ 4205666 h 4586593"/>
              <a:gd name="connsiteX9" fmla="*/ 7182937 w 9715354"/>
              <a:gd name="connsiteY9" fmla="*/ 4213739 h 4586593"/>
              <a:gd name="connsiteX10" fmla="*/ 5954940 w 9715354"/>
              <a:gd name="connsiteY10" fmla="*/ 4246430 h 4586593"/>
              <a:gd name="connsiteX11" fmla="*/ 204518 w 9715354"/>
              <a:gd name="connsiteY11" fmla="*/ 4298452 h 4586593"/>
              <a:gd name="connsiteX12" fmla="*/ 58961 w 9715354"/>
              <a:gd name="connsiteY12" fmla="*/ 2523144 h 4586593"/>
              <a:gd name="connsiteX13" fmla="*/ 0 w 9715354"/>
              <a:gd name="connsiteY13" fmla="*/ 29712 h 4586593"/>
              <a:gd name="connsiteX14" fmla="*/ 6347383 w 9715354"/>
              <a:gd name="connsiteY14" fmla="*/ 53202 h 4586593"/>
              <a:gd name="connsiteX15" fmla="*/ 8949553 w 9715354"/>
              <a:gd name="connsiteY15" fmla="*/ 13360 h 4586593"/>
              <a:gd name="connsiteX16" fmla="*/ 9452358 w 9715354"/>
              <a:gd name="connsiteY16" fmla="*/ 3457 h 4586593"/>
              <a:gd name="connsiteX0" fmla="*/ 9530791 w 9793787"/>
              <a:gd name="connsiteY0" fmla="*/ 166219 h 4749355"/>
              <a:gd name="connsiteX1" fmla="*/ 9759202 w 9793787"/>
              <a:gd name="connsiteY1" fmla="*/ 262594 h 4749355"/>
              <a:gd name="connsiteX2" fmla="*/ 9767046 w 9793787"/>
              <a:gd name="connsiteY2" fmla="*/ 2020496 h 4749355"/>
              <a:gd name="connsiteX3" fmla="*/ 9759572 w 9793787"/>
              <a:gd name="connsiteY3" fmla="*/ 4324120 h 4749355"/>
              <a:gd name="connsiteX4" fmla="*/ 9248194 w 9793787"/>
              <a:gd name="connsiteY4" fmla="*/ 4345269 h 4749355"/>
              <a:gd name="connsiteX5" fmla="*/ 8466056 w 9793787"/>
              <a:gd name="connsiteY5" fmla="*/ 4366890 h 4749355"/>
              <a:gd name="connsiteX6" fmla="*/ 8081427 w 9793787"/>
              <a:gd name="connsiteY6" fmla="*/ 4372122 h 4749355"/>
              <a:gd name="connsiteX7" fmla="*/ 7281383 w 9793787"/>
              <a:gd name="connsiteY7" fmla="*/ 4748773 h 4749355"/>
              <a:gd name="connsiteX8" fmla="*/ 7451928 w 9793787"/>
              <a:gd name="connsiteY8" fmla="*/ 4368428 h 4749355"/>
              <a:gd name="connsiteX9" fmla="*/ 7261370 w 9793787"/>
              <a:gd name="connsiteY9" fmla="*/ 4376501 h 4749355"/>
              <a:gd name="connsiteX10" fmla="*/ 6033373 w 9793787"/>
              <a:gd name="connsiteY10" fmla="*/ 4409192 h 4749355"/>
              <a:gd name="connsiteX11" fmla="*/ 282951 w 9793787"/>
              <a:gd name="connsiteY11" fmla="*/ 4461214 h 4749355"/>
              <a:gd name="connsiteX12" fmla="*/ 137394 w 9793787"/>
              <a:gd name="connsiteY12" fmla="*/ 2685906 h 4749355"/>
              <a:gd name="connsiteX13" fmla="*/ 78433 w 9793787"/>
              <a:gd name="connsiteY13" fmla="*/ 192474 h 4749355"/>
              <a:gd name="connsiteX14" fmla="*/ 650812 w 9793787"/>
              <a:gd name="connsiteY14" fmla="*/ 172339 h 4749355"/>
              <a:gd name="connsiteX15" fmla="*/ 6425816 w 9793787"/>
              <a:gd name="connsiteY15" fmla="*/ 215964 h 4749355"/>
              <a:gd name="connsiteX16" fmla="*/ 9027986 w 9793787"/>
              <a:gd name="connsiteY16" fmla="*/ 176122 h 4749355"/>
              <a:gd name="connsiteX17" fmla="*/ 9530791 w 9793787"/>
              <a:gd name="connsiteY17" fmla="*/ 166219 h 4749355"/>
              <a:gd name="connsiteX0" fmla="*/ 9543478 w 9806474"/>
              <a:gd name="connsiteY0" fmla="*/ 3458 h 4586594"/>
              <a:gd name="connsiteX1" fmla="*/ 9771889 w 9806474"/>
              <a:gd name="connsiteY1" fmla="*/ 99833 h 4586594"/>
              <a:gd name="connsiteX2" fmla="*/ 9779733 w 9806474"/>
              <a:gd name="connsiteY2" fmla="*/ 1857735 h 4586594"/>
              <a:gd name="connsiteX3" fmla="*/ 9772259 w 9806474"/>
              <a:gd name="connsiteY3" fmla="*/ 4161359 h 4586594"/>
              <a:gd name="connsiteX4" fmla="*/ 9260881 w 9806474"/>
              <a:gd name="connsiteY4" fmla="*/ 4182508 h 4586594"/>
              <a:gd name="connsiteX5" fmla="*/ 8478743 w 9806474"/>
              <a:gd name="connsiteY5" fmla="*/ 4204129 h 4586594"/>
              <a:gd name="connsiteX6" fmla="*/ 8094114 w 9806474"/>
              <a:gd name="connsiteY6" fmla="*/ 4209361 h 4586594"/>
              <a:gd name="connsiteX7" fmla="*/ 7294070 w 9806474"/>
              <a:gd name="connsiteY7" fmla="*/ 4586012 h 4586594"/>
              <a:gd name="connsiteX8" fmla="*/ 7464615 w 9806474"/>
              <a:gd name="connsiteY8" fmla="*/ 4205667 h 4586594"/>
              <a:gd name="connsiteX9" fmla="*/ 7274057 w 9806474"/>
              <a:gd name="connsiteY9" fmla="*/ 4213740 h 4586594"/>
              <a:gd name="connsiteX10" fmla="*/ 6046060 w 9806474"/>
              <a:gd name="connsiteY10" fmla="*/ 4246431 h 4586594"/>
              <a:gd name="connsiteX11" fmla="*/ 295638 w 9806474"/>
              <a:gd name="connsiteY11" fmla="*/ 4298453 h 4586594"/>
              <a:gd name="connsiteX12" fmla="*/ 150081 w 9806474"/>
              <a:gd name="connsiteY12" fmla="*/ 2523145 h 4586594"/>
              <a:gd name="connsiteX13" fmla="*/ 66257 w 9806474"/>
              <a:gd name="connsiteY13" fmla="*/ 476529 h 4586594"/>
              <a:gd name="connsiteX14" fmla="*/ 663499 w 9806474"/>
              <a:gd name="connsiteY14" fmla="*/ 9578 h 4586594"/>
              <a:gd name="connsiteX15" fmla="*/ 6438503 w 9806474"/>
              <a:gd name="connsiteY15" fmla="*/ 53203 h 4586594"/>
              <a:gd name="connsiteX16" fmla="*/ 9040673 w 9806474"/>
              <a:gd name="connsiteY16" fmla="*/ 13361 h 4586594"/>
              <a:gd name="connsiteX17" fmla="*/ 9543478 w 9806474"/>
              <a:gd name="connsiteY17" fmla="*/ 3458 h 4586594"/>
              <a:gd name="connsiteX0" fmla="*/ 9502853 w 9765849"/>
              <a:gd name="connsiteY0" fmla="*/ 3458 h 4586594"/>
              <a:gd name="connsiteX1" fmla="*/ 9731264 w 9765849"/>
              <a:gd name="connsiteY1" fmla="*/ 99833 h 4586594"/>
              <a:gd name="connsiteX2" fmla="*/ 9739108 w 9765849"/>
              <a:gd name="connsiteY2" fmla="*/ 1857735 h 4586594"/>
              <a:gd name="connsiteX3" fmla="*/ 9731634 w 9765849"/>
              <a:gd name="connsiteY3" fmla="*/ 4161359 h 4586594"/>
              <a:gd name="connsiteX4" fmla="*/ 9220256 w 9765849"/>
              <a:gd name="connsiteY4" fmla="*/ 4182508 h 4586594"/>
              <a:gd name="connsiteX5" fmla="*/ 8438118 w 9765849"/>
              <a:gd name="connsiteY5" fmla="*/ 4204129 h 4586594"/>
              <a:gd name="connsiteX6" fmla="*/ 8053489 w 9765849"/>
              <a:gd name="connsiteY6" fmla="*/ 4209361 h 4586594"/>
              <a:gd name="connsiteX7" fmla="*/ 7253445 w 9765849"/>
              <a:gd name="connsiteY7" fmla="*/ 4586012 h 4586594"/>
              <a:gd name="connsiteX8" fmla="*/ 7423990 w 9765849"/>
              <a:gd name="connsiteY8" fmla="*/ 4205667 h 4586594"/>
              <a:gd name="connsiteX9" fmla="*/ 7233432 w 9765849"/>
              <a:gd name="connsiteY9" fmla="*/ 4213740 h 4586594"/>
              <a:gd name="connsiteX10" fmla="*/ 6005435 w 9765849"/>
              <a:gd name="connsiteY10" fmla="*/ 4246431 h 4586594"/>
              <a:gd name="connsiteX11" fmla="*/ 255013 w 9765849"/>
              <a:gd name="connsiteY11" fmla="*/ 4298453 h 4586594"/>
              <a:gd name="connsiteX12" fmla="*/ 109456 w 9765849"/>
              <a:gd name="connsiteY12" fmla="*/ 2523145 h 4586594"/>
              <a:gd name="connsiteX13" fmla="*/ 25632 w 9765849"/>
              <a:gd name="connsiteY13" fmla="*/ 476529 h 4586594"/>
              <a:gd name="connsiteX14" fmla="*/ 622874 w 9765849"/>
              <a:gd name="connsiteY14" fmla="*/ 9578 h 4586594"/>
              <a:gd name="connsiteX15" fmla="*/ 6397878 w 9765849"/>
              <a:gd name="connsiteY15" fmla="*/ 53203 h 4586594"/>
              <a:gd name="connsiteX16" fmla="*/ 9000048 w 9765849"/>
              <a:gd name="connsiteY16" fmla="*/ 13361 h 4586594"/>
              <a:gd name="connsiteX17" fmla="*/ 9502853 w 9765849"/>
              <a:gd name="connsiteY17" fmla="*/ 3458 h 4586594"/>
              <a:gd name="connsiteX0" fmla="*/ 9693055 w 9956051"/>
              <a:gd name="connsiteY0" fmla="*/ 3458 h 4586594"/>
              <a:gd name="connsiteX1" fmla="*/ 9921466 w 9956051"/>
              <a:gd name="connsiteY1" fmla="*/ 99833 h 4586594"/>
              <a:gd name="connsiteX2" fmla="*/ 9929310 w 9956051"/>
              <a:gd name="connsiteY2" fmla="*/ 1857735 h 4586594"/>
              <a:gd name="connsiteX3" fmla="*/ 9921836 w 9956051"/>
              <a:gd name="connsiteY3" fmla="*/ 4161359 h 4586594"/>
              <a:gd name="connsiteX4" fmla="*/ 9410458 w 9956051"/>
              <a:gd name="connsiteY4" fmla="*/ 4182508 h 4586594"/>
              <a:gd name="connsiteX5" fmla="*/ 8628320 w 9956051"/>
              <a:gd name="connsiteY5" fmla="*/ 4204129 h 4586594"/>
              <a:gd name="connsiteX6" fmla="*/ 8243691 w 9956051"/>
              <a:gd name="connsiteY6" fmla="*/ 4209361 h 4586594"/>
              <a:gd name="connsiteX7" fmla="*/ 7443647 w 9956051"/>
              <a:gd name="connsiteY7" fmla="*/ 4586012 h 4586594"/>
              <a:gd name="connsiteX8" fmla="*/ 7614192 w 9956051"/>
              <a:gd name="connsiteY8" fmla="*/ 4205667 h 4586594"/>
              <a:gd name="connsiteX9" fmla="*/ 7423634 w 9956051"/>
              <a:gd name="connsiteY9" fmla="*/ 4213740 h 4586594"/>
              <a:gd name="connsiteX10" fmla="*/ 6195637 w 9956051"/>
              <a:gd name="connsiteY10" fmla="*/ 4246431 h 4586594"/>
              <a:gd name="connsiteX11" fmla="*/ 445215 w 9956051"/>
              <a:gd name="connsiteY11" fmla="*/ 4298453 h 4586594"/>
              <a:gd name="connsiteX12" fmla="*/ 299658 w 9956051"/>
              <a:gd name="connsiteY12" fmla="*/ 2523145 h 4586594"/>
              <a:gd name="connsiteX13" fmla="*/ 215834 w 9956051"/>
              <a:gd name="connsiteY13" fmla="*/ 476529 h 4586594"/>
              <a:gd name="connsiteX14" fmla="*/ 399481 w 9956051"/>
              <a:gd name="connsiteY14" fmla="*/ 16797 h 4586594"/>
              <a:gd name="connsiteX15" fmla="*/ 6588080 w 9956051"/>
              <a:gd name="connsiteY15" fmla="*/ 53203 h 4586594"/>
              <a:gd name="connsiteX16" fmla="*/ 9190250 w 9956051"/>
              <a:gd name="connsiteY16" fmla="*/ 13361 h 4586594"/>
              <a:gd name="connsiteX17" fmla="*/ 9693055 w 9956051"/>
              <a:gd name="connsiteY17" fmla="*/ 3458 h 4586594"/>
              <a:gd name="connsiteX0" fmla="*/ 9494966 w 9757962"/>
              <a:gd name="connsiteY0" fmla="*/ 3458 h 4586594"/>
              <a:gd name="connsiteX1" fmla="*/ 9723377 w 9757962"/>
              <a:gd name="connsiteY1" fmla="*/ 99833 h 4586594"/>
              <a:gd name="connsiteX2" fmla="*/ 9731221 w 9757962"/>
              <a:gd name="connsiteY2" fmla="*/ 1857735 h 4586594"/>
              <a:gd name="connsiteX3" fmla="*/ 9723747 w 9757962"/>
              <a:gd name="connsiteY3" fmla="*/ 4161359 h 4586594"/>
              <a:gd name="connsiteX4" fmla="*/ 9212369 w 9757962"/>
              <a:gd name="connsiteY4" fmla="*/ 4182508 h 4586594"/>
              <a:gd name="connsiteX5" fmla="*/ 8430231 w 9757962"/>
              <a:gd name="connsiteY5" fmla="*/ 4204129 h 4586594"/>
              <a:gd name="connsiteX6" fmla="*/ 8045602 w 9757962"/>
              <a:gd name="connsiteY6" fmla="*/ 4209361 h 4586594"/>
              <a:gd name="connsiteX7" fmla="*/ 7245558 w 9757962"/>
              <a:gd name="connsiteY7" fmla="*/ 4586012 h 4586594"/>
              <a:gd name="connsiteX8" fmla="*/ 7416103 w 9757962"/>
              <a:gd name="connsiteY8" fmla="*/ 4205667 h 4586594"/>
              <a:gd name="connsiteX9" fmla="*/ 7225545 w 9757962"/>
              <a:gd name="connsiteY9" fmla="*/ 4213740 h 4586594"/>
              <a:gd name="connsiteX10" fmla="*/ 5997548 w 9757962"/>
              <a:gd name="connsiteY10" fmla="*/ 4246431 h 4586594"/>
              <a:gd name="connsiteX11" fmla="*/ 247126 w 9757962"/>
              <a:gd name="connsiteY11" fmla="*/ 4298453 h 4586594"/>
              <a:gd name="connsiteX12" fmla="*/ 101569 w 9757962"/>
              <a:gd name="connsiteY12" fmla="*/ 2523145 h 4586594"/>
              <a:gd name="connsiteX13" fmla="*/ 17745 w 9757962"/>
              <a:gd name="connsiteY13" fmla="*/ 476529 h 4586594"/>
              <a:gd name="connsiteX14" fmla="*/ 201392 w 9757962"/>
              <a:gd name="connsiteY14" fmla="*/ 16797 h 4586594"/>
              <a:gd name="connsiteX15" fmla="*/ 6389991 w 9757962"/>
              <a:gd name="connsiteY15" fmla="*/ 53203 h 4586594"/>
              <a:gd name="connsiteX16" fmla="*/ 8992161 w 9757962"/>
              <a:gd name="connsiteY16" fmla="*/ 13361 h 4586594"/>
              <a:gd name="connsiteX17" fmla="*/ 9494966 w 9757962"/>
              <a:gd name="connsiteY17" fmla="*/ 3458 h 4586594"/>
              <a:gd name="connsiteX0" fmla="*/ 9494966 w 9757962"/>
              <a:gd name="connsiteY0" fmla="*/ 3458 h 4586594"/>
              <a:gd name="connsiteX1" fmla="*/ 9723377 w 9757962"/>
              <a:gd name="connsiteY1" fmla="*/ 99833 h 4586594"/>
              <a:gd name="connsiteX2" fmla="*/ 9731221 w 9757962"/>
              <a:gd name="connsiteY2" fmla="*/ 1857735 h 4586594"/>
              <a:gd name="connsiteX3" fmla="*/ 9723747 w 9757962"/>
              <a:gd name="connsiteY3" fmla="*/ 4161359 h 4586594"/>
              <a:gd name="connsiteX4" fmla="*/ 9212369 w 9757962"/>
              <a:gd name="connsiteY4" fmla="*/ 4182508 h 4586594"/>
              <a:gd name="connsiteX5" fmla="*/ 8430231 w 9757962"/>
              <a:gd name="connsiteY5" fmla="*/ 4204129 h 4586594"/>
              <a:gd name="connsiteX6" fmla="*/ 8045602 w 9757962"/>
              <a:gd name="connsiteY6" fmla="*/ 4209361 h 4586594"/>
              <a:gd name="connsiteX7" fmla="*/ 7245558 w 9757962"/>
              <a:gd name="connsiteY7" fmla="*/ 4586012 h 4586594"/>
              <a:gd name="connsiteX8" fmla="*/ 7416103 w 9757962"/>
              <a:gd name="connsiteY8" fmla="*/ 4205667 h 4586594"/>
              <a:gd name="connsiteX9" fmla="*/ 7225545 w 9757962"/>
              <a:gd name="connsiteY9" fmla="*/ 4213740 h 4586594"/>
              <a:gd name="connsiteX10" fmla="*/ 5997548 w 9757962"/>
              <a:gd name="connsiteY10" fmla="*/ 4246431 h 4586594"/>
              <a:gd name="connsiteX11" fmla="*/ 247126 w 9757962"/>
              <a:gd name="connsiteY11" fmla="*/ 4298453 h 4586594"/>
              <a:gd name="connsiteX12" fmla="*/ 101569 w 9757962"/>
              <a:gd name="connsiteY12" fmla="*/ 2523145 h 4586594"/>
              <a:gd name="connsiteX13" fmla="*/ 17745 w 9757962"/>
              <a:gd name="connsiteY13" fmla="*/ 476529 h 4586594"/>
              <a:gd name="connsiteX14" fmla="*/ 201392 w 9757962"/>
              <a:gd name="connsiteY14" fmla="*/ 16797 h 4586594"/>
              <a:gd name="connsiteX15" fmla="*/ 6389991 w 9757962"/>
              <a:gd name="connsiteY15" fmla="*/ 53203 h 4586594"/>
              <a:gd name="connsiteX16" fmla="*/ 8992161 w 9757962"/>
              <a:gd name="connsiteY16" fmla="*/ 13361 h 4586594"/>
              <a:gd name="connsiteX17" fmla="*/ 9494966 w 9757962"/>
              <a:gd name="connsiteY17" fmla="*/ 3458 h 4586594"/>
              <a:gd name="connsiteX0" fmla="*/ 9511995 w 9774991"/>
              <a:gd name="connsiteY0" fmla="*/ 3458 h 4586594"/>
              <a:gd name="connsiteX1" fmla="*/ 9740406 w 9774991"/>
              <a:gd name="connsiteY1" fmla="*/ 99833 h 4586594"/>
              <a:gd name="connsiteX2" fmla="*/ 9748250 w 9774991"/>
              <a:gd name="connsiteY2" fmla="*/ 1857735 h 4586594"/>
              <a:gd name="connsiteX3" fmla="*/ 9740776 w 9774991"/>
              <a:gd name="connsiteY3" fmla="*/ 4161359 h 4586594"/>
              <a:gd name="connsiteX4" fmla="*/ 9229398 w 9774991"/>
              <a:gd name="connsiteY4" fmla="*/ 4182508 h 4586594"/>
              <a:gd name="connsiteX5" fmla="*/ 8447260 w 9774991"/>
              <a:gd name="connsiteY5" fmla="*/ 4204129 h 4586594"/>
              <a:gd name="connsiteX6" fmla="*/ 8062631 w 9774991"/>
              <a:gd name="connsiteY6" fmla="*/ 4209361 h 4586594"/>
              <a:gd name="connsiteX7" fmla="*/ 7262587 w 9774991"/>
              <a:gd name="connsiteY7" fmla="*/ 4586012 h 4586594"/>
              <a:gd name="connsiteX8" fmla="*/ 7433132 w 9774991"/>
              <a:gd name="connsiteY8" fmla="*/ 4205667 h 4586594"/>
              <a:gd name="connsiteX9" fmla="*/ 7242574 w 9774991"/>
              <a:gd name="connsiteY9" fmla="*/ 4213740 h 4586594"/>
              <a:gd name="connsiteX10" fmla="*/ 6014577 w 9774991"/>
              <a:gd name="connsiteY10" fmla="*/ 4246431 h 4586594"/>
              <a:gd name="connsiteX11" fmla="*/ 264155 w 9774991"/>
              <a:gd name="connsiteY11" fmla="*/ 4298453 h 4586594"/>
              <a:gd name="connsiteX12" fmla="*/ 118598 w 9774991"/>
              <a:gd name="connsiteY12" fmla="*/ 2523145 h 4586594"/>
              <a:gd name="connsiteX13" fmla="*/ 34774 w 9774991"/>
              <a:gd name="connsiteY13" fmla="*/ 476529 h 4586594"/>
              <a:gd name="connsiteX14" fmla="*/ 187098 w 9774991"/>
              <a:gd name="connsiteY14" fmla="*/ 93555 h 4586594"/>
              <a:gd name="connsiteX15" fmla="*/ 6407020 w 9774991"/>
              <a:gd name="connsiteY15" fmla="*/ 53203 h 4586594"/>
              <a:gd name="connsiteX16" fmla="*/ 9009190 w 9774991"/>
              <a:gd name="connsiteY16" fmla="*/ 13361 h 4586594"/>
              <a:gd name="connsiteX17" fmla="*/ 9511995 w 9774991"/>
              <a:gd name="connsiteY17" fmla="*/ 3458 h 4586594"/>
              <a:gd name="connsiteX0" fmla="*/ 9482057 w 9745053"/>
              <a:gd name="connsiteY0" fmla="*/ 3458 h 4586594"/>
              <a:gd name="connsiteX1" fmla="*/ 9710468 w 9745053"/>
              <a:gd name="connsiteY1" fmla="*/ 99833 h 4586594"/>
              <a:gd name="connsiteX2" fmla="*/ 9718312 w 9745053"/>
              <a:gd name="connsiteY2" fmla="*/ 1857735 h 4586594"/>
              <a:gd name="connsiteX3" fmla="*/ 9710838 w 9745053"/>
              <a:gd name="connsiteY3" fmla="*/ 4161359 h 4586594"/>
              <a:gd name="connsiteX4" fmla="*/ 9199460 w 9745053"/>
              <a:gd name="connsiteY4" fmla="*/ 4182508 h 4586594"/>
              <a:gd name="connsiteX5" fmla="*/ 8417322 w 9745053"/>
              <a:gd name="connsiteY5" fmla="*/ 4204129 h 4586594"/>
              <a:gd name="connsiteX6" fmla="*/ 8032693 w 9745053"/>
              <a:gd name="connsiteY6" fmla="*/ 4209361 h 4586594"/>
              <a:gd name="connsiteX7" fmla="*/ 7232649 w 9745053"/>
              <a:gd name="connsiteY7" fmla="*/ 4586012 h 4586594"/>
              <a:gd name="connsiteX8" fmla="*/ 7403194 w 9745053"/>
              <a:gd name="connsiteY8" fmla="*/ 4205667 h 4586594"/>
              <a:gd name="connsiteX9" fmla="*/ 7212636 w 9745053"/>
              <a:gd name="connsiteY9" fmla="*/ 4213740 h 4586594"/>
              <a:gd name="connsiteX10" fmla="*/ 5984639 w 9745053"/>
              <a:gd name="connsiteY10" fmla="*/ 4246431 h 4586594"/>
              <a:gd name="connsiteX11" fmla="*/ 234217 w 9745053"/>
              <a:gd name="connsiteY11" fmla="*/ 4298453 h 4586594"/>
              <a:gd name="connsiteX12" fmla="*/ 88660 w 9745053"/>
              <a:gd name="connsiteY12" fmla="*/ 2523145 h 4586594"/>
              <a:gd name="connsiteX13" fmla="*/ 4836 w 9745053"/>
              <a:gd name="connsiteY13" fmla="*/ 476529 h 4586594"/>
              <a:gd name="connsiteX14" fmla="*/ 157160 w 9745053"/>
              <a:gd name="connsiteY14" fmla="*/ 93555 h 4586594"/>
              <a:gd name="connsiteX15" fmla="*/ 6377082 w 9745053"/>
              <a:gd name="connsiteY15" fmla="*/ 53203 h 4586594"/>
              <a:gd name="connsiteX16" fmla="*/ 8979252 w 9745053"/>
              <a:gd name="connsiteY16" fmla="*/ 13361 h 4586594"/>
              <a:gd name="connsiteX17" fmla="*/ 9482057 w 9745053"/>
              <a:gd name="connsiteY17" fmla="*/ 3458 h 4586594"/>
              <a:gd name="connsiteX0" fmla="*/ 9482057 w 9745053"/>
              <a:gd name="connsiteY0" fmla="*/ 3458 h 4586594"/>
              <a:gd name="connsiteX1" fmla="*/ 9710468 w 9745053"/>
              <a:gd name="connsiteY1" fmla="*/ 99833 h 4586594"/>
              <a:gd name="connsiteX2" fmla="*/ 9718312 w 9745053"/>
              <a:gd name="connsiteY2" fmla="*/ 1857735 h 4586594"/>
              <a:gd name="connsiteX3" fmla="*/ 9710838 w 9745053"/>
              <a:gd name="connsiteY3" fmla="*/ 4161359 h 4586594"/>
              <a:gd name="connsiteX4" fmla="*/ 9199460 w 9745053"/>
              <a:gd name="connsiteY4" fmla="*/ 4182508 h 4586594"/>
              <a:gd name="connsiteX5" fmla="*/ 8417322 w 9745053"/>
              <a:gd name="connsiteY5" fmla="*/ 4204129 h 4586594"/>
              <a:gd name="connsiteX6" fmla="*/ 8032693 w 9745053"/>
              <a:gd name="connsiteY6" fmla="*/ 4209361 h 4586594"/>
              <a:gd name="connsiteX7" fmla="*/ 7232649 w 9745053"/>
              <a:gd name="connsiteY7" fmla="*/ 4586012 h 4586594"/>
              <a:gd name="connsiteX8" fmla="*/ 7403194 w 9745053"/>
              <a:gd name="connsiteY8" fmla="*/ 4205667 h 4586594"/>
              <a:gd name="connsiteX9" fmla="*/ 7212636 w 9745053"/>
              <a:gd name="connsiteY9" fmla="*/ 4213740 h 4586594"/>
              <a:gd name="connsiteX10" fmla="*/ 5984639 w 9745053"/>
              <a:gd name="connsiteY10" fmla="*/ 4246431 h 4586594"/>
              <a:gd name="connsiteX11" fmla="*/ 234217 w 9745053"/>
              <a:gd name="connsiteY11" fmla="*/ 4298453 h 4586594"/>
              <a:gd name="connsiteX12" fmla="*/ 88660 w 9745053"/>
              <a:gd name="connsiteY12" fmla="*/ 2523145 h 4586594"/>
              <a:gd name="connsiteX13" fmla="*/ 4836 w 9745053"/>
              <a:gd name="connsiteY13" fmla="*/ 476529 h 4586594"/>
              <a:gd name="connsiteX14" fmla="*/ 157160 w 9745053"/>
              <a:gd name="connsiteY14" fmla="*/ 93555 h 4586594"/>
              <a:gd name="connsiteX15" fmla="*/ 6387207 w 9745053"/>
              <a:gd name="connsiteY15" fmla="*/ 9477 h 4586594"/>
              <a:gd name="connsiteX16" fmla="*/ 8979252 w 9745053"/>
              <a:gd name="connsiteY16" fmla="*/ 13361 h 4586594"/>
              <a:gd name="connsiteX17" fmla="*/ 9482057 w 9745053"/>
              <a:gd name="connsiteY17" fmla="*/ 3458 h 4586594"/>
              <a:gd name="connsiteX0" fmla="*/ 9481430 w 9744426"/>
              <a:gd name="connsiteY0" fmla="*/ 3458 h 4586594"/>
              <a:gd name="connsiteX1" fmla="*/ 9709841 w 9744426"/>
              <a:gd name="connsiteY1" fmla="*/ 99833 h 4586594"/>
              <a:gd name="connsiteX2" fmla="*/ 9717685 w 9744426"/>
              <a:gd name="connsiteY2" fmla="*/ 1857735 h 4586594"/>
              <a:gd name="connsiteX3" fmla="*/ 9710211 w 9744426"/>
              <a:gd name="connsiteY3" fmla="*/ 4161359 h 4586594"/>
              <a:gd name="connsiteX4" fmla="*/ 9198833 w 9744426"/>
              <a:gd name="connsiteY4" fmla="*/ 4182508 h 4586594"/>
              <a:gd name="connsiteX5" fmla="*/ 8416695 w 9744426"/>
              <a:gd name="connsiteY5" fmla="*/ 4204129 h 4586594"/>
              <a:gd name="connsiteX6" fmla="*/ 8032066 w 9744426"/>
              <a:gd name="connsiteY6" fmla="*/ 4209361 h 4586594"/>
              <a:gd name="connsiteX7" fmla="*/ 7232022 w 9744426"/>
              <a:gd name="connsiteY7" fmla="*/ 4586012 h 4586594"/>
              <a:gd name="connsiteX8" fmla="*/ 7402567 w 9744426"/>
              <a:gd name="connsiteY8" fmla="*/ 4205667 h 4586594"/>
              <a:gd name="connsiteX9" fmla="*/ 7212009 w 9744426"/>
              <a:gd name="connsiteY9" fmla="*/ 4213740 h 4586594"/>
              <a:gd name="connsiteX10" fmla="*/ 5984012 w 9744426"/>
              <a:gd name="connsiteY10" fmla="*/ 4246431 h 4586594"/>
              <a:gd name="connsiteX11" fmla="*/ 233590 w 9744426"/>
              <a:gd name="connsiteY11" fmla="*/ 4298453 h 4586594"/>
              <a:gd name="connsiteX12" fmla="*/ 88033 w 9744426"/>
              <a:gd name="connsiteY12" fmla="*/ 2523145 h 4586594"/>
              <a:gd name="connsiteX13" fmla="*/ 5158 w 9744426"/>
              <a:gd name="connsiteY13" fmla="*/ 530948 h 4586594"/>
              <a:gd name="connsiteX14" fmla="*/ 156533 w 9744426"/>
              <a:gd name="connsiteY14" fmla="*/ 93555 h 4586594"/>
              <a:gd name="connsiteX15" fmla="*/ 6386580 w 9744426"/>
              <a:gd name="connsiteY15" fmla="*/ 9477 h 4586594"/>
              <a:gd name="connsiteX16" fmla="*/ 8978625 w 9744426"/>
              <a:gd name="connsiteY16" fmla="*/ 13361 h 4586594"/>
              <a:gd name="connsiteX17" fmla="*/ 9481430 w 9744426"/>
              <a:gd name="connsiteY17" fmla="*/ 3458 h 4586594"/>
              <a:gd name="connsiteX0" fmla="*/ 9481117 w 9744113"/>
              <a:gd name="connsiteY0" fmla="*/ 3458 h 4586594"/>
              <a:gd name="connsiteX1" fmla="*/ 9709528 w 9744113"/>
              <a:gd name="connsiteY1" fmla="*/ 99833 h 4586594"/>
              <a:gd name="connsiteX2" fmla="*/ 9717372 w 9744113"/>
              <a:gd name="connsiteY2" fmla="*/ 1857735 h 4586594"/>
              <a:gd name="connsiteX3" fmla="*/ 9709898 w 9744113"/>
              <a:gd name="connsiteY3" fmla="*/ 4161359 h 4586594"/>
              <a:gd name="connsiteX4" fmla="*/ 9198520 w 9744113"/>
              <a:gd name="connsiteY4" fmla="*/ 4182508 h 4586594"/>
              <a:gd name="connsiteX5" fmla="*/ 8416382 w 9744113"/>
              <a:gd name="connsiteY5" fmla="*/ 4204129 h 4586594"/>
              <a:gd name="connsiteX6" fmla="*/ 8031753 w 9744113"/>
              <a:gd name="connsiteY6" fmla="*/ 4209361 h 4586594"/>
              <a:gd name="connsiteX7" fmla="*/ 7231709 w 9744113"/>
              <a:gd name="connsiteY7" fmla="*/ 4586012 h 4586594"/>
              <a:gd name="connsiteX8" fmla="*/ 7402254 w 9744113"/>
              <a:gd name="connsiteY8" fmla="*/ 4205667 h 4586594"/>
              <a:gd name="connsiteX9" fmla="*/ 7211696 w 9744113"/>
              <a:gd name="connsiteY9" fmla="*/ 4213740 h 4586594"/>
              <a:gd name="connsiteX10" fmla="*/ 5983699 w 9744113"/>
              <a:gd name="connsiteY10" fmla="*/ 4246431 h 4586594"/>
              <a:gd name="connsiteX11" fmla="*/ 233277 w 9744113"/>
              <a:gd name="connsiteY11" fmla="*/ 4298453 h 4586594"/>
              <a:gd name="connsiteX12" fmla="*/ 87720 w 9744113"/>
              <a:gd name="connsiteY12" fmla="*/ 2523145 h 4586594"/>
              <a:gd name="connsiteX13" fmla="*/ 4845 w 9744113"/>
              <a:gd name="connsiteY13" fmla="*/ 530948 h 4586594"/>
              <a:gd name="connsiteX14" fmla="*/ 156980 w 9744113"/>
              <a:gd name="connsiteY14" fmla="*/ 137092 h 4586594"/>
              <a:gd name="connsiteX15" fmla="*/ 6386267 w 9744113"/>
              <a:gd name="connsiteY15" fmla="*/ 9477 h 4586594"/>
              <a:gd name="connsiteX16" fmla="*/ 8978312 w 9744113"/>
              <a:gd name="connsiteY16" fmla="*/ 13361 h 4586594"/>
              <a:gd name="connsiteX17" fmla="*/ 9481117 w 9744113"/>
              <a:gd name="connsiteY17" fmla="*/ 3458 h 4586594"/>
              <a:gd name="connsiteX0" fmla="*/ 9477408 w 9740404"/>
              <a:gd name="connsiteY0" fmla="*/ 3458 h 4586594"/>
              <a:gd name="connsiteX1" fmla="*/ 9705819 w 9740404"/>
              <a:gd name="connsiteY1" fmla="*/ 99833 h 4586594"/>
              <a:gd name="connsiteX2" fmla="*/ 9713663 w 9740404"/>
              <a:gd name="connsiteY2" fmla="*/ 1857735 h 4586594"/>
              <a:gd name="connsiteX3" fmla="*/ 9706189 w 9740404"/>
              <a:gd name="connsiteY3" fmla="*/ 4161359 h 4586594"/>
              <a:gd name="connsiteX4" fmla="*/ 9194811 w 9740404"/>
              <a:gd name="connsiteY4" fmla="*/ 4182508 h 4586594"/>
              <a:gd name="connsiteX5" fmla="*/ 8412673 w 9740404"/>
              <a:gd name="connsiteY5" fmla="*/ 4204129 h 4586594"/>
              <a:gd name="connsiteX6" fmla="*/ 8028044 w 9740404"/>
              <a:gd name="connsiteY6" fmla="*/ 4209361 h 4586594"/>
              <a:gd name="connsiteX7" fmla="*/ 7228000 w 9740404"/>
              <a:gd name="connsiteY7" fmla="*/ 4586012 h 4586594"/>
              <a:gd name="connsiteX8" fmla="*/ 7398545 w 9740404"/>
              <a:gd name="connsiteY8" fmla="*/ 4205667 h 4586594"/>
              <a:gd name="connsiteX9" fmla="*/ 7207987 w 9740404"/>
              <a:gd name="connsiteY9" fmla="*/ 4213740 h 4586594"/>
              <a:gd name="connsiteX10" fmla="*/ 5979990 w 9740404"/>
              <a:gd name="connsiteY10" fmla="*/ 4246431 h 4586594"/>
              <a:gd name="connsiteX11" fmla="*/ 229568 w 9740404"/>
              <a:gd name="connsiteY11" fmla="*/ 4298453 h 4586594"/>
              <a:gd name="connsiteX12" fmla="*/ 84011 w 9740404"/>
              <a:gd name="connsiteY12" fmla="*/ 2523145 h 4586594"/>
              <a:gd name="connsiteX13" fmla="*/ 1136 w 9740404"/>
              <a:gd name="connsiteY13" fmla="*/ 530948 h 4586594"/>
              <a:gd name="connsiteX14" fmla="*/ 153271 w 9740404"/>
              <a:gd name="connsiteY14" fmla="*/ 137092 h 4586594"/>
              <a:gd name="connsiteX15" fmla="*/ 6382558 w 9740404"/>
              <a:gd name="connsiteY15" fmla="*/ 9477 h 4586594"/>
              <a:gd name="connsiteX16" fmla="*/ 8974603 w 9740404"/>
              <a:gd name="connsiteY16" fmla="*/ 13361 h 4586594"/>
              <a:gd name="connsiteX17" fmla="*/ 9477408 w 9740404"/>
              <a:gd name="connsiteY17" fmla="*/ 3458 h 4586594"/>
              <a:gd name="connsiteX0" fmla="*/ 9486740 w 9749736"/>
              <a:gd name="connsiteY0" fmla="*/ 3458 h 4586594"/>
              <a:gd name="connsiteX1" fmla="*/ 9715151 w 9749736"/>
              <a:gd name="connsiteY1" fmla="*/ 99833 h 4586594"/>
              <a:gd name="connsiteX2" fmla="*/ 9722995 w 9749736"/>
              <a:gd name="connsiteY2" fmla="*/ 1857735 h 4586594"/>
              <a:gd name="connsiteX3" fmla="*/ 9715521 w 9749736"/>
              <a:gd name="connsiteY3" fmla="*/ 4161359 h 4586594"/>
              <a:gd name="connsiteX4" fmla="*/ 9204143 w 9749736"/>
              <a:gd name="connsiteY4" fmla="*/ 4182508 h 4586594"/>
              <a:gd name="connsiteX5" fmla="*/ 8422005 w 9749736"/>
              <a:gd name="connsiteY5" fmla="*/ 4204129 h 4586594"/>
              <a:gd name="connsiteX6" fmla="*/ 8037376 w 9749736"/>
              <a:gd name="connsiteY6" fmla="*/ 4209361 h 4586594"/>
              <a:gd name="connsiteX7" fmla="*/ 7237332 w 9749736"/>
              <a:gd name="connsiteY7" fmla="*/ 4586012 h 4586594"/>
              <a:gd name="connsiteX8" fmla="*/ 7407877 w 9749736"/>
              <a:gd name="connsiteY8" fmla="*/ 4205667 h 4586594"/>
              <a:gd name="connsiteX9" fmla="*/ 7217319 w 9749736"/>
              <a:gd name="connsiteY9" fmla="*/ 4213740 h 4586594"/>
              <a:gd name="connsiteX10" fmla="*/ 5989322 w 9749736"/>
              <a:gd name="connsiteY10" fmla="*/ 4246431 h 4586594"/>
              <a:gd name="connsiteX11" fmla="*/ 238900 w 9749736"/>
              <a:gd name="connsiteY11" fmla="*/ 4298453 h 4586594"/>
              <a:gd name="connsiteX12" fmla="*/ 93343 w 9749736"/>
              <a:gd name="connsiteY12" fmla="*/ 2523145 h 4586594"/>
              <a:gd name="connsiteX13" fmla="*/ 10468 w 9749736"/>
              <a:gd name="connsiteY13" fmla="*/ 530948 h 4586594"/>
              <a:gd name="connsiteX14" fmla="*/ 97489 w 9749736"/>
              <a:gd name="connsiteY14" fmla="*/ 149115 h 4586594"/>
              <a:gd name="connsiteX15" fmla="*/ 6391890 w 9749736"/>
              <a:gd name="connsiteY15" fmla="*/ 9477 h 4586594"/>
              <a:gd name="connsiteX16" fmla="*/ 8983935 w 9749736"/>
              <a:gd name="connsiteY16" fmla="*/ 13361 h 4586594"/>
              <a:gd name="connsiteX17" fmla="*/ 9486740 w 9749736"/>
              <a:gd name="connsiteY17" fmla="*/ 3458 h 4586594"/>
              <a:gd name="connsiteX0" fmla="*/ 9486740 w 9793439"/>
              <a:gd name="connsiteY0" fmla="*/ 75473 h 4658609"/>
              <a:gd name="connsiteX1" fmla="*/ 9715151 w 9793439"/>
              <a:gd name="connsiteY1" fmla="*/ 171848 h 4658609"/>
              <a:gd name="connsiteX2" fmla="*/ 9779506 w 9793439"/>
              <a:gd name="connsiteY2" fmla="*/ 2048524 h 4658609"/>
              <a:gd name="connsiteX3" fmla="*/ 9715521 w 9793439"/>
              <a:gd name="connsiteY3" fmla="*/ 4233374 h 4658609"/>
              <a:gd name="connsiteX4" fmla="*/ 9204143 w 9793439"/>
              <a:gd name="connsiteY4" fmla="*/ 4254523 h 4658609"/>
              <a:gd name="connsiteX5" fmla="*/ 8422005 w 9793439"/>
              <a:gd name="connsiteY5" fmla="*/ 4276144 h 4658609"/>
              <a:gd name="connsiteX6" fmla="*/ 8037376 w 9793439"/>
              <a:gd name="connsiteY6" fmla="*/ 4281376 h 4658609"/>
              <a:gd name="connsiteX7" fmla="*/ 7237332 w 9793439"/>
              <a:gd name="connsiteY7" fmla="*/ 4658027 h 4658609"/>
              <a:gd name="connsiteX8" fmla="*/ 7407877 w 9793439"/>
              <a:gd name="connsiteY8" fmla="*/ 4277682 h 4658609"/>
              <a:gd name="connsiteX9" fmla="*/ 7217319 w 9793439"/>
              <a:gd name="connsiteY9" fmla="*/ 4285755 h 4658609"/>
              <a:gd name="connsiteX10" fmla="*/ 5989322 w 9793439"/>
              <a:gd name="connsiteY10" fmla="*/ 4318446 h 4658609"/>
              <a:gd name="connsiteX11" fmla="*/ 238900 w 9793439"/>
              <a:gd name="connsiteY11" fmla="*/ 4370468 h 4658609"/>
              <a:gd name="connsiteX12" fmla="*/ 93343 w 9793439"/>
              <a:gd name="connsiteY12" fmla="*/ 2595160 h 4658609"/>
              <a:gd name="connsiteX13" fmla="*/ 10468 w 9793439"/>
              <a:gd name="connsiteY13" fmla="*/ 602963 h 4658609"/>
              <a:gd name="connsiteX14" fmla="*/ 97489 w 9793439"/>
              <a:gd name="connsiteY14" fmla="*/ 221130 h 4658609"/>
              <a:gd name="connsiteX15" fmla="*/ 6391890 w 9793439"/>
              <a:gd name="connsiteY15" fmla="*/ 81492 h 4658609"/>
              <a:gd name="connsiteX16" fmla="*/ 8983935 w 9793439"/>
              <a:gd name="connsiteY16" fmla="*/ 85376 h 4658609"/>
              <a:gd name="connsiteX17" fmla="*/ 9486740 w 9793439"/>
              <a:gd name="connsiteY17" fmla="*/ 75473 h 4658609"/>
              <a:gd name="connsiteX0" fmla="*/ 9486740 w 9792089"/>
              <a:gd name="connsiteY0" fmla="*/ 3458 h 4586594"/>
              <a:gd name="connsiteX1" fmla="*/ 9715151 w 9792089"/>
              <a:gd name="connsiteY1" fmla="*/ 99833 h 4586594"/>
              <a:gd name="connsiteX2" fmla="*/ 9779506 w 9792089"/>
              <a:gd name="connsiteY2" fmla="*/ 1976509 h 4586594"/>
              <a:gd name="connsiteX3" fmla="*/ 9715521 w 9792089"/>
              <a:gd name="connsiteY3" fmla="*/ 4161359 h 4586594"/>
              <a:gd name="connsiteX4" fmla="*/ 9204143 w 9792089"/>
              <a:gd name="connsiteY4" fmla="*/ 4182508 h 4586594"/>
              <a:gd name="connsiteX5" fmla="*/ 8422005 w 9792089"/>
              <a:gd name="connsiteY5" fmla="*/ 4204129 h 4586594"/>
              <a:gd name="connsiteX6" fmla="*/ 8037376 w 9792089"/>
              <a:gd name="connsiteY6" fmla="*/ 4209361 h 4586594"/>
              <a:gd name="connsiteX7" fmla="*/ 7237332 w 9792089"/>
              <a:gd name="connsiteY7" fmla="*/ 4586012 h 4586594"/>
              <a:gd name="connsiteX8" fmla="*/ 7407877 w 9792089"/>
              <a:gd name="connsiteY8" fmla="*/ 4205667 h 4586594"/>
              <a:gd name="connsiteX9" fmla="*/ 7217319 w 9792089"/>
              <a:gd name="connsiteY9" fmla="*/ 4213740 h 4586594"/>
              <a:gd name="connsiteX10" fmla="*/ 5989322 w 9792089"/>
              <a:gd name="connsiteY10" fmla="*/ 4246431 h 4586594"/>
              <a:gd name="connsiteX11" fmla="*/ 238900 w 9792089"/>
              <a:gd name="connsiteY11" fmla="*/ 4298453 h 4586594"/>
              <a:gd name="connsiteX12" fmla="*/ 93343 w 9792089"/>
              <a:gd name="connsiteY12" fmla="*/ 2523145 h 4586594"/>
              <a:gd name="connsiteX13" fmla="*/ 10468 w 9792089"/>
              <a:gd name="connsiteY13" fmla="*/ 530948 h 4586594"/>
              <a:gd name="connsiteX14" fmla="*/ 97489 w 9792089"/>
              <a:gd name="connsiteY14" fmla="*/ 149115 h 4586594"/>
              <a:gd name="connsiteX15" fmla="*/ 6391890 w 9792089"/>
              <a:gd name="connsiteY15" fmla="*/ 9477 h 4586594"/>
              <a:gd name="connsiteX16" fmla="*/ 8983935 w 9792089"/>
              <a:gd name="connsiteY16" fmla="*/ 13361 h 4586594"/>
              <a:gd name="connsiteX17" fmla="*/ 9486740 w 9792089"/>
              <a:gd name="connsiteY17" fmla="*/ 3458 h 4586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92089" h="4586594">
                <a:moveTo>
                  <a:pt x="9486740" y="3458"/>
                </a:moveTo>
                <a:cubicBezTo>
                  <a:pt x="9608609" y="17870"/>
                  <a:pt x="9702239" y="-44549"/>
                  <a:pt x="9715151" y="99833"/>
                </a:cubicBezTo>
                <a:cubicBezTo>
                  <a:pt x="9744763" y="430954"/>
                  <a:pt x="9820064" y="1179006"/>
                  <a:pt x="9779506" y="1976509"/>
                </a:cubicBezTo>
                <a:cubicBezTo>
                  <a:pt x="9821453" y="2872786"/>
                  <a:pt x="9747762" y="4009775"/>
                  <a:pt x="9715521" y="4161359"/>
                </a:cubicBezTo>
                <a:cubicBezTo>
                  <a:pt x="9446860" y="4212001"/>
                  <a:pt x="9419729" y="4175380"/>
                  <a:pt x="9204143" y="4182508"/>
                </a:cubicBezTo>
                <a:lnTo>
                  <a:pt x="8422005" y="4204129"/>
                </a:lnTo>
                <a:lnTo>
                  <a:pt x="8037376" y="4209361"/>
                </a:lnTo>
                <a:cubicBezTo>
                  <a:pt x="7952820" y="4216563"/>
                  <a:pt x="7868491" y="4404455"/>
                  <a:pt x="7237332" y="4586012"/>
                </a:cubicBezTo>
                <a:cubicBezTo>
                  <a:pt x="7212892" y="4601135"/>
                  <a:pt x="7434449" y="4317853"/>
                  <a:pt x="7407877" y="4205667"/>
                </a:cubicBezTo>
                <a:lnTo>
                  <a:pt x="7217319" y="4213740"/>
                </a:lnTo>
                <a:lnTo>
                  <a:pt x="5989322" y="4246431"/>
                </a:lnTo>
                <a:cubicBezTo>
                  <a:pt x="4635231" y="4269266"/>
                  <a:pt x="2061843" y="4343979"/>
                  <a:pt x="238900" y="4298453"/>
                </a:cubicBezTo>
                <a:cubicBezTo>
                  <a:pt x="67346" y="4318795"/>
                  <a:pt x="106883" y="4077771"/>
                  <a:pt x="93343" y="2523145"/>
                </a:cubicBezTo>
                <a:cubicBezTo>
                  <a:pt x="78840" y="1882752"/>
                  <a:pt x="9777" y="926620"/>
                  <a:pt x="10468" y="530948"/>
                </a:cubicBezTo>
                <a:cubicBezTo>
                  <a:pt x="11159" y="135276"/>
                  <a:pt x="-45388" y="172775"/>
                  <a:pt x="97489" y="149115"/>
                </a:cubicBezTo>
                <a:cubicBezTo>
                  <a:pt x="1625900" y="105255"/>
                  <a:pt x="4329024" y="-2658"/>
                  <a:pt x="6391890" y="9477"/>
                </a:cubicBezTo>
                <a:lnTo>
                  <a:pt x="8983935" y="13361"/>
                </a:lnTo>
                <a:cubicBezTo>
                  <a:pt x="9151710" y="25102"/>
                  <a:pt x="9364871" y="-10954"/>
                  <a:pt x="9486740" y="3458"/>
                </a:cubicBezTo>
                <a:close/>
              </a:path>
            </a:pathLst>
          </a:cu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009E72EC-1178-47C7-A287-A05A6D497A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000" flipH="1">
            <a:off x="1390656" y="1015766"/>
            <a:ext cx="9361145" cy="4365520"/>
          </a:xfrm>
          <a:custGeom>
            <a:avLst/>
            <a:gdLst>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23535 w 9735159"/>
              <a:gd name="connsiteY7" fmla="*/ 4472133 h 4588804"/>
              <a:gd name="connsiteX8" fmla="*/ 7161476 w 9735159"/>
              <a:gd name="connsiteY8" fmla="*/ 4588200 h 4588804"/>
              <a:gd name="connsiteX9" fmla="*/ 7423142 w 9735159"/>
              <a:gd name="connsiteY9" fmla="*/ 4218401 h 4588804"/>
              <a:gd name="connsiteX10" fmla="*/ 7405213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23535 w 9735159"/>
              <a:gd name="connsiteY7" fmla="*/ 4472133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23535 w 9735159"/>
              <a:gd name="connsiteY7" fmla="*/ 4472133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23535 w 9735159"/>
              <a:gd name="connsiteY7" fmla="*/ 4472133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85624 w 9735159"/>
              <a:gd name="connsiteY7" fmla="*/ 4472133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85624 w 9735159"/>
              <a:gd name="connsiteY7" fmla="*/ 4466489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8804"/>
              <a:gd name="connsiteX1" fmla="*/ 9719033 w 9735159"/>
              <a:gd name="connsiteY1" fmla="*/ 122134 h 4588804"/>
              <a:gd name="connsiteX2" fmla="*/ 9675361 w 9735159"/>
              <a:gd name="connsiteY2" fmla="*/ 1854278 h 4588804"/>
              <a:gd name="connsiteX3" fmla="*/ 9667887 w 9735159"/>
              <a:gd name="connsiteY3" fmla="*/ 4129680 h 4588804"/>
              <a:gd name="connsiteX4" fmla="*/ 9156509 w 9735159"/>
              <a:gd name="connsiteY4" fmla="*/ 4179051 h 4588804"/>
              <a:gd name="connsiteX5" fmla="*/ 8374371 w 9735159"/>
              <a:gd name="connsiteY5" fmla="*/ 4200672 h 4588804"/>
              <a:gd name="connsiteX6" fmla="*/ 7989742 w 9735159"/>
              <a:gd name="connsiteY6" fmla="*/ 4205904 h 4588804"/>
              <a:gd name="connsiteX7" fmla="*/ 7685624 w 9735159"/>
              <a:gd name="connsiteY7" fmla="*/ 4466489 h 4588804"/>
              <a:gd name="connsiteX8" fmla="*/ 7161476 w 9735159"/>
              <a:gd name="connsiteY8" fmla="*/ 4588200 h 4588804"/>
              <a:gd name="connsiteX9" fmla="*/ 7423142 w 9735159"/>
              <a:gd name="connsiteY9" fmla="*/ 4218401 h 4588804"/>
              <a:gd name="connsiteX10" fmla="*/ 7322085 w 9735159"/>
              <a:gd name="connsiteY10" fmla="*/ 4198994 h 4588804"/>
              <a:gd name="connsiteX11" fmla="*/ 5976239 w 9735159"/>
              <a:gd name="connsiteY11" fmla="*/ 4198994 h 4588804"/>
              <a:gd name="connsiteX12" fmla="*/ 5703149 w 9735159"/>
              <a:gd name="connsiteY12" fmla="*/ 4203217 h 4588804"/>
              <a:gd name="connsiteX13" fmla="*/ 204518 w 9735159"/>
              <a:gd name="connsiteY13" fmla="*/ 4241988 h 4588804"/>
              <a:gd name="connsiteX14" fmla="*/ 45709 w 9735159"/>
              <a:gd name="connsiteY14" fmla="*/ 2519688 h 4588804"/>
              <a:gd name="connsiteX15" fmla="*/ 0 w 9735159"/>
              <a:gd name="connsiteY15" fmla="*/ 105770 h 4588804"/>
              <a:gd name="connsiteX16" fmla="*/ 6334131 w 9735159"/>
              <a:gd name="connsiteY16" fmla="*/ 49746 h 4588804"/>
              <a:gd name="connsiteX17" fmla="*/ 8936301 w 9735159"/>
              <a:gd name="connsiteY17" fmla="*/ 9904 h 4588804"/>
              <a:gd name="connsiteX18" fmla="*/ 9439106 w 9735159"/>
              <a:gd name="connsiteY18" fmla="*/ 1 h 4588804"/>
              <a:gd name="connsiteX0" fmla="*/ 9439106 w 9735159"/>
              <a:gd name="connsiteY0" fmla="*/ 1 h 4583171"/>
              <a:gd name="connsiteX1" fmla="*/ 9719033 w 9735159"/>
              <a:gd name="connsiteY1" fmla="*/ 122134 h 4583171"/>
              <a:gd name="connsiteX2" fmla="*/ 9675361 w 9735159"/>
              <a:gd name="connsiteY2" fmla="*/ 1854278 h 4583171"/>
              <a:gd name="connsiteX3" fmla="*/ 9667887 w 9735159"/>
              <a:gd name="connsiteY3" fmla="*/ 4129680 h 4583171"/>
              <a:gd name="connsiteX4" fmla="*/ 9156509 w 9735159"/>
              <a:gd name="connsiteY4" fmla="*/ 4179051 h 4583171"/>
              <a:gd name="connsiteX5" fmla="*/ 8374371 w 9735159"/>
              <a:gd name="connsiteY5" fmla="*/ 4200672 h 4583171"/>
              <a:gd name="connsiteX6" fmla="*/ 7989742 w 9735159"/>
              <a:gd name="connsiteY6" fmla="*/ 4205904 h 4583171"/>
              <a:gd name="connsiteX7" fmla="*/ 7685624 w 9735159"/>
              <a:gd name="connsiteY7" fmla="*/ 4466489 h 4583171"/>
              <a:gd name="connsiteX8" fmla="*/ 7189698 w 9735159"/>
              <a:gd name="connsiteY8" fmla="*/ 4582555 h 4583171"/>
              <a:gd name="connsiteX9" fmla="*/ 7423142 w 9735159"/>
              <a:gd name="connsiteY9" fmla="*/ 4218401 h 4583171"/>
              <a:gd name="connsiteX10" fmla="*/ 7322085 w 9735159"/>
              <a:gd name="connsiteY10" fmla="*/ 4198994 h 4583171"/>
              <a:gd name="connsiteX11" fmla="*/ 5976239 w 9735159"/>
              <a:gd name="connsiteY11" fmla="*/ 4198994 h 4583171"/>
              <a:gd name="connsiteX12" fmla="*/ 5703149 w 9735159"/>
              <a:gd name="connsiteY12" fmla="*/ 4203217 h 4583171"/>
              <a:gd name="connsiteX13" fmla="*/ 204518 w 9735159"/>
              <a:gd name="connsiteY13" fmla="*/ 4241988 h 4583171"/>
              <a:gd name="connsiteX14" fmla="*/ 45709 w 9735159"/>
              <a:gd name="connsiteY14" fmla="*/ 2519688 h 4583171"/>
              <a:gd name="connsiteX15" fmla="*/ 0 w 9735159"/>
              <a:gd name="connsiteY15" fmla="*/ 105770 h 4583171"/>
              <a:gd name="connsiteX16" fmla="*/ 6334131 w 9735159"/>
              <a:gd name="connsiteY16" fmla="*/ 49746 h 4583171"/>
              <a:gd name="connsiteX17" fmla="*/ 8936301 w 9735159"/>
              <a:gd name="connsiteY17" fmla="*/ 9904 h 4583171"/>
              <a:gd name="connsiteX18" fmla="*/ 9439106 w 9735159"/>
              <a:gd name="connsiteY18" fmla="*/ 1 h 4583171"/>
              <a:gd name="connsiteX0" fmla="*/ 9439106 w 9735159"/>
              <a:gd name="connsiteY0" fmla="*/ 1 h 4585292"/>
              <a:gd name="connsiteX1" fmla="*/ 9719033 w 9735159"/>
              <a:gd name="connsiteY1" fmla="*/ 122134 h 4585292"/>
              <a:gd name="connsiteX2" fmla="*/ 9675361 w 9735159"/>
              <a:gd name="connsiteY2" fmla="*/ 1854278 h 4585292"/>
              <a:gd name="connsiteX3" fmla="*/ 9667887 w 9735159"/>
              <a:gd name="connsiteY3" fmla="*/ 4129680 h 4585292"/>
              <a:gd name="connsiteX4" fmla="*/ 9156509 w 9735159"/>
              <a:gd name="connsiteY4" fmla="*/ 4179051 h 4585292"/>
              <a:gd name="connsiteX5" fmla="*/ 8374371 w 9735159"/>
              <a:gd name="connsiteY5" fmla="*/ 4200672 h 4585292"/>
              <a:gd name="connsiteX6" fmla="*/ 7989742 w 9735159"/>
              <a:gd name="connsiteY6" fmla="*/ 4205904 h 4585292"/>
              <a:gd name="connsiteX7" fmla="*/ 7685624 w 9735159"/>
              <a:gd name="connsiteY7" fmla="*/ 4466489 h 4585292"/>
              <a:gd name="connsiteX8" fmla="*/ 7189698 w 9735159"/>
              <a:gd name="connsiteY8" fmla="*/ 4582555 h 4585292"/>
              <a:gd name="connsiteX9" fmla="*/ 7423142 w 9735159"/>
              <a:gd name="connsiteY9" fmla="*/ 4218401 h 4585292"/>
              <a:gd name="connsiteX10" fmla="*/ 7322085 w 9735159"/>
              <a:gd name="connsiteY10" fmla="*/ 4198994 h 4585292"/>
              <a:gd name="connsiteX11" fmla="*/ 5976239 w 9735159"/>
              <a:gd name="connsiteY11" fmla="*/ 4198994 h 4585292"/>
              <a:gd name="connsiteX12" fmla="*/ 5703149 w 9735159"/>
              <a:gd name="connsiteY12" fmla="*/ 4203217 h 4585292"/>
              <a:gd name="connsiteX13" fmla="*/ 204518 w 9735159"/>
              <a:gd name="connsiteY13" fmla="*/ 4241988 h 4585292"/>
              <a:gd name="connsiteX14" fmla="*/ 45709 w 9735159"/>
              <a:gd name="connsiteY14" fmla="*/ 2519688 h 4585292"/>
              <a:gd name="connsiteX15" fmla="*/ 0 w 9735159"/>
              <a:gd name="connsiteY15" fmla="*/ 105770 h 4585292"/>
              <a:gd name="connsiteX16" fmla="*/ 6334131 w 9735159"/>
              <a:gd name="connsiteY16" fmla="*/ 49746 h 4585292"/>
              <a:gd name="connsiteX17" fmla="*/ 8936301 w 9735159"/>
              <a:gd name="connsiteY17" fmla="*/ 9904 h 4585292"/>
              <a:gd name="connsiteX18" fmla="*/ 9439106 w 9735159"/>
              <a:gd name="connsiteY18" fmla="*/ 1 h 4585292"/>
              <a:gd name="connsiteX0" fmla="*/ 9439106 w 9735159"/>
              <a:gd name="connsiteY0" fmla="*/ 1 h 4585292"/>
              <a:gd name="connsiteX1" fmla="*/ 9719033 w 9735159"/>
              <a:gd name="connsiteY1" fmla="*/ 122134 h 4585292"/>
              <a:gd name="connsiteX2" fmla="*/ 9675361 w 9735159"/>
              <a:gd name="connsiteY2" fmla="*/ 1854278 h 4585292"/>
              <a:gd name="connsiteX3" fmla="*/ 9667887 w 9735159"/>
              <a:gd name="connsiteY3" fmla="*/ 4129680 h 4585292"/>
              <a:gd name="connsiteX4" fmla="*/ 9156509 w 9735159"/>
              <a:gd name="connsiteY4" fmla="*/ 4179051 h 4585292"/>
              <a:gd name="connsiteX5" fmla="*/ 8374371 w 9735159"/>
              <a:gd name="connsiteY5" fmla="*/ 4200672 h 4585292"/>
              <a:gd name="connsiteX6" fmla="*/ 7989742 w 9735159"/>
              <a:gd name="connsiteY6" fmla="*/ 4205904 h 4585292"/>
              <a:gd name="connsiteX7" fmla="*/ 7685624 w 9735159"/>
              <a:gd name="connsiteY7" fmla="*/ 4466489 h 4585292"/>
              <a:gd name="connsiteX8" fmla="*/ 7189698 w 9735159"/>
              <a:gd name="connsiteY8" fmla="*/ 4582555 h 4585292"/>
              <a:gd name="connsiteX9" fmla="*/ 7406209 w 9735159"/>
              <a:gd name="connsiteY9" fmla="*/ 4195824 h 4585292"/>
              <a:gd name="connsiteX10" fmla="*/ 7322085 w 9735159"/>
              <a:gd name="connsiteY10" fmla="*/ 4198994 h 4585292"/>
              <a:gd name="connsiteX11" fmla="*/ 5976239 w 9735159"/>
              <a:gd name="connsiteY11" fmla="*/ 4198994 h 4585292"/>
              <a:gd name="connsiteX12" fmla="*/ 5703149 w 9735159"/>
              <a:gd name="connsiteY12" fmla="*/ 4203217 h 4585292"/>
              <a:gd name="connsiteX13" fmla="*/ 204518 w 9735159"/>
              <a:gd name="connsiteY13" fmla="*/ 4241988 h 4585292"/>
              <a:gd name="connsiteX14" fmla="*/ 45709 w 9735159"/>
              <a:gd name="connsiteY14" fmla="*/ 2519688 h 4585292"/>
              <a:gd name="connsiteX15" fmla="*/ 0 w 9735159"/>
              <a:gd name="connsiteY15" fmla="*/ 105770 h 4585292"/>
              <a:gd name="connsiteX16" fmla="*/ 6334131 w 9735159"/>
              <a:gd name="connsiteY16" fmla="*/ 49746 h 4585292"/>
              <a:gd name="connsiteX17" fmla="*/ 8936301 w 9735159"/>
              <a:gd name="connsiteY17" fmla="*/ 9904 h 4585292"/>
              <a:gd name="connsiteX18" fmla="*/ 9439106 w 9735159"/>
              <a:gd name="connsiteY18" fmla="*/ 1 h 4585292"/>
              <a:gd name="connsiteX0" fmla="*/ 9439106 w 9735159"/>
              <a:gd name="connsiteY0" fmla="*/ 1 h 4585292"/>
              <a:gd name="connsiteX1" fmla="*/ 9719033 w 9735159"/>
              <a:gd name="connsiteY1" fmla="*/ 122134 h 4585292"/>
              <a:gd name="connsiteX2" fmla="*/ 9675361 w 9735159"/>
              <a:gd name="connsiteY2" fmla="*/ 1854278 h 4585292"/>
              <a:gd name="connsiteX3" fmla="*/ 9667887 w 9735159"/>
              <a:gd name="connsiteY3" fmla="*/ 4129680 h 4585292"/>
              <a:gd name="connsiteX4" fmla="*/ 9156509 w 9735159"/>
              <a:gd name="connsiteY4" fmla="*/ 4179051 h 4585292"/>
              <a:gd name="connsiteX5" fmla="*/ 8374371 w 9735159"/>
              <a:gd name="connsiteY5" fmla="*/ 4200672 h 4585292"/>
              <a:gd name="connsiteX6" fmla="*/ 7989742 w 9735159"/>
              <a:gd name="connsiteY6" fmla="*/ 4205904 h 4585292"/>
              <a:gd name="connsiteX7" fmla="*/ 7685624 w 9735159"/>
              <a:gd name="connsiteY7" fmla="*/ 4466489 h 4585292"/>
              <a:gd name="connsiteX8" fmla="*/ 7189698 w 9735159"/>
              <a:gd name="connsiteY8" fmla="*/ 4582555 h 4585292"/>
              <a:gd name="connsiteX9" fmla="*/ 7406209 w 9735159"/>
              <a:gd name="connsiteY9" fmla="*/ 4195824 h 4585292"/>
              <a:gd name="connsiteX10" fmla="*/ 7322085 w 9735159"/>
              <a:gd name="connsiteY10" fmla="*/ 4198994 h 4585292"/>
              <a:gd name="connsiteX11" fmla="*/ 5703149 w 9735159"/>
              <a:gd name="connsiteY11" fmla="*/ 4203217 h 4585292"/>
              <a:gd name="connsiteX12" fmla="*/ 204518 w 9735159"/>
              <a:gd name="connsiteY12" fmla="*/ 4241988 h 4585292"/>
              <a:gd name="connsiteX13" fmla="*/ 45709 w 9735159"/>
              <a:gd name="connsiteY13" fmla="*/ 2519688 h 4585292"/>
              <a:gd name="connsiteX14" fmla="*/ 0 w 9735159"/>
              <a:gd name="connsiteY14" fmla="*/ 105770 h 4585292"/>
              <a:gd name="connsiteX15" fmla="*/ 6334131 w 9735159"/>
              <a:gd name="connsiteY15" fmla="*/ 49746 h 4585292"/>
              <a:gd name="connsiteX16" fmla="*/ 8936301 w 9735159"/>
              <a:gd name="connsiteY16" fmla="*/ 9904 h 4585292"/>
              <a:gd name="connsiteX17" fmla="*/ 9439106 w 9735159"/>
              <a:gd name="connsiteY17" fmla="*/ 1 h 4585292"/>
              <a:gd name="connsiteX0" fmla="*/ 9439106 w 9735159"/>
              <a:gd name="connsiteY0" fmla="*/ 1 h 4585292"/>
              <a:gd name="connsiteX1" fmla="*/ 9719033 w 9735159"/>
              <a:gd name="connsiteY1" fmla="*/ 122134 h 4585292"/>
              <a:gd name="connsiteX2" fmla="*/ 9675361 w 9735159"/>
              <a:gd name="connsiteY2" fmla="*/ 1854278 h 4585292"/>
              <a:gd name="connsiteX3" fmla="*/ 9667887 w 9735159"/>
              <a:gd name="connsiteY3" fmla="*/ 4129680 h 4585292"/>
              <a:gd name="connsiteX4" fmla="*/ 9156509 w 9735159"/>
              <a:gd name="connsiteY4" fmla="*/ 4179051 h 4585292"/>
              <a:gd name="connsiteX5" fmla="*/ 8374371 w 9735159"/>
              <a:gd name="connsiteY5" fmla="*/ 4200672 h 4585292"/>
              <a:gd name="connsiteX6" fmla="*/ 7989742 w 9735159"/>
              <a:gd name="connsiteY6" fmla="*/ 4205904 h 4585292"/>
              <a:gd name="connsiteX7" fmla="*/ 7685624 w 9735159"/>
              <a:gd name="connsiteY7" fmla="*/ 4466489 h 4585292"/>
              <a:gd name="connsiteX8" fmla="*/ 7189698 w 9735159"/>
              <a:gd name="connsiteY8" fmla="*/ 4582555 h 4585292"/>
              <a:gd name="connsiteX9" fmla="*/ 7406209 w 9735159"/>
              <a:gd name="connsiteY9" fmla="*/ 4195824 h 4585292"/>
              <a:gd name="connsiteX10" fmla="*/ 7169685 w 9735159"/>
              <a:gd name="connsiteY10" fmla="*/ 4210283 h 4585292"/>
              <a:gd name="connsiteX11" fmla="*/ 5703149 w 9735159"/>
              <a:gd name="connsiteY11" fmla="*/ 4203217 h 4585292"/>
              <a:gd name="connsiteX12" fmla="*/ 204518 w 9735159"/>
              <a:gd name="connsiteY12" fmla="*/ 4241988 h 4585292"/>
              <a:gd name="connsiteX13" fmla="*/ 45709 w 9735159"/>
              <a:gd name="connsiteY13" fmla="*/ 2519688 h 4585292"/>
              <a:gd name="connsiteX14" fmla="*/ 0 w 9735159"/>
              <a:gd name="connsiteY14" fmla="*/ 105770 h 4585292"/>
              <a:gd name="connsiteX15" fmla="*/ 6334131 w 9735159"/>
              <a:gd name="connsiteY15" fmla="*/ 49746 h 4585292"/>
              <a:gd name="connsiteX16" fmla="*/ 8936301 w 9735159"/>
              <a:gd name="connsiteY16" fmla="*/ 9904 h 4585292"/>
              <a:gd name="connsiteX17" fmla="*/ 9439106 w 9735159"/>
              <a:gd name="connsiteY17" fmla="*/ 1 h 4585292"/>
              <a:gd name="connsiteX0" fmla="*/ 9439106 w 9735159"/>
              <a:gd name="connsiteY0" fmla="*/ 1 h 4583125"/>
              <a:gd name="connsiteX1" fmla="*/ 9719033 w 9735159"/>
              <a:gd name="connsiteY1" fmla="*/ 122134 h 4583125"/>
              <a:gd name="connsiteX2" fmla="*/ 9675361 w 9735159"/>
              <a:gd name="connsiteY2" fmla="*/ 1854278 h 4583125"/>
              <a:gd name="connsiteX3" fmla="*/ 9667887 w 9735159"/>
              <a:gd name="connsiteY3" fmla="*/ 4129680 h 4583125"/>
              <a:gd name="connsiteX4" fmla="*/ 9156509 w 9735159"/>
              <a:gd name="connsiteY4" fmla="*/ 4179051 h 4583125"/>
              <a:gd name="connsiteX5" fmla="*/ 8374371 w 9735159"/>
              <a:gd name="connsiteY5" fmla="*/ 4200672 h 4583125"/>
              <a:gd name="connsiteX6" fmla="*/ 7989742 w 9735159"/>
              <a:gd name="connsiteY6" fmla="*/ 4205904 h 4583125"/>
              <a:gd name="connsiteX7" fmla="*/ 7685624 w 9735159"/>
              <a:gd name="connsiteY7" fmla="*/ 4466489 h 4583125"/>
              <a:gd name="connsiteX8" fmla="*/ 7189698 w 9735159"/>
              <a:gd name="connsiteY8" fmla="*/ 4582555 h 4583125"/>
              <a:gd name="connsiteX9" fmla="*/ 7406209 w 9735159"/>
              <a:gd name="connsiteY9" fmla="*/ 4195824 h 4583125"/>
              <a:gd name="connsiteX10" fmla="*/ 7169685 w 9735159"/>
              <a:gd name="connsiteY10" fmla="*/ 4210283 h 4583125"/>
              <a:gd name="connsiteX11" fmla="*/ 5703149 w 9735159"/>
              <a:gd name="connsiteY11" fmla="*/ 4203217 h 4583125"/>
              <a:gd name="connsiteX12" fmla="*/ 204518 w 9735159"/>
              <a:gd name="connsiteY12" fmla="*/ 4241988 h 4583125"/>
              <a:gd name="connsiteX13" fmla="*/ 45709 w 9735159"/>
              <a:gd name="connsiteY13" fmla="*/ 2519688 h 4583125"/>
              <a:gd name="connsiteX14" fmla="*/ 0 w 9735159"/>
              <a:gd name="connsiteY14" fmla="*/ 105770 h 4583125"/>
              <a:gd name="connsiteX15" fmla="*/ 6334131 w 9735159"/>
              <a:gd name="connsiteY15" fmla="*/ 49746 h 4583125"/>
              <a:gd name="connsiteX16" fmla="*/ 8936301 w 9735159"/>
              <a:gd name="connsiteY16" fmla="*/ 9904 h 4583125"/>
              <a:gd name="connsiteX17" fmla="*/ 9439106 w 9735159"/>
              <a:gd name="connsiteY17" fmla="*/ 1 h 4583125"/>
              <a:gd name="connsiteX0" fmla="*/ 9439106 w 9735159"/>
              <a:gd name="connsiteY0" fmla="*/ 1 h 4583125"/>
              <a:gd name="connsiteX1" fmla="*/ 9719033 w 9735159"/>
              <a:gd name="connsiteY1" fmla="*/ 122134 h 4583125"/>
              <a:gd name="connsiteX2" fmla="*/ 9675361 w 9735159"/>
              <a:gd name="connsiteY2" fmla="*/ 1854278 h 4583125"/>
              <a:gd name="connsiteX3" fmla="*/ 9667887 w 9735159"/>
              <a:gd name="connsiteY3" fmla="*/ 4157902 h 4583125"/>
              <a:gd name="connsiteX4" fmla="*/ 9156509 w 9735159"/>
              <a:gd name="connsiteY4" fmla="*/ 4179051 h 4583125"/>
              <a:gd name="connsiteX5" fmla="*/ 8374371 w 9735159"/>
              <a:gd name="connsiteY5" fmla="*/ 4200672 h 4583125"/>
              <a:gd name="connsiteX6" fmla="*/ 7989742 w 9735159"/>
              <a:gd name="connsiteY6" fmla="*/ 4205904 h 4583125"/>
              <a:gd name="connsiteX7" fmla="*/ 7685624 w 9735159"/>
              <a:gd name="connsiteY7" fmla="*/ 4466489 h 4583125"/>
              <a:gd name="connsiteX8" fmla="*/ 7189698 w 9735159"/>
              <a:gd name="connsiteY8" fmla="*/ 4582555 h 4583125"/>
              <a:gd name="connsiteX9" fmla="*/ 7406209 w 9735159"/>
              <a:gd name="connsiteY9" fmla="*/ 4195824 h 4583125"/>
              <a:gd name="connsiteX10" fmla="*/ 7169685 w 9735159"/>
              <a:gd name="connsiteY10" fmla="*/ 4210283 h 4583125"/>
              <a:gd name="connsiteX11" fmla="*/ 5703149 w 9735159"/>
              <a:gd name="connsiteY11" fmla="*/ 4203217 h 4583125"/>
              <a:gd name="connsiteX12" fmla="*/ 204518 w 9735159"/>
              <a:gd name="connsiteY12" fmla="*/ 4241988 h 4583125"/>
              <a:gd name="connsiteX13" fmla="*/ 45709 w 9735159"/>
              <a:gd name="connsiteY13" fmla="*/ 2519688 h 4583125"/>
              <a:gd name="connsiteX14" fmla="*/ 0 w 9735159"/>
              <a:gd name="connsiteY14" fmla="*/ 105770 h 4583125"/>
              <a:gd name="connsiteX15" fmla="*/ 6334131 w 9735159"/>
              <a:gd name="connsiteY15" fmla="*/ 49746 h 4583125"/>
              <a:gd name="connsiteX16" fmla="*/ 8936301 w 9735159"/>
              <a:gd name="connsiteY16" fmla="*/ 9904 h 4583125"/>
              <a:gd name="connsiteX17" fmla="*/ 9439106 w 9735159"/>
              <a:gd name="connsiteY17" fmla="*/ 1 h 4583125"/>
              <a:gd name="connsiteX0" fmla="*/ 9439106 w 9735159"/>
              <a:gd name="connsiteY0" fmla="*/ 1 h 4583125"/>
              <a:gd name="connsiteX1" fmla="*/ 9719033 w 9735159"/>
              <a:gd name="connsiteY1" fmla="*/ 122134 h 4583125"/>
              <a:gd name="connsiteX2" fmla="*/ 9675361 w 9735159"/>
              <a:gd name="connsiteY2" fmla="*/ 1854278 h 4583125"/>
              <a:gd name="connsiteX3" fmla="*/ 9667887 w 9735159"/>
              <a:gd name="connsiteY3" fmla="*/ 4157902 h 4583125"/>
              <a:gd name="connsiteX4" fmla="*/ 9156509 w 9735159"/>
              <a:gd name="connsiteY4" fmla="*/ 4179051 h 4583125"/>
              <a:gd name="connsiteX5" fmla="*/ 8374371 w 9735159"/>
              <a:gd name="connsiteY5" fmla="*/ 4200672 h 4583125"/>
              <a:gd name="connsiteX6" fmla="*/ 7989742 w 9735159"/>
              <a:gd name="connsiteY6" fmla="*/ 4205904 h 4583125"/>
              <a:gd name="connsiteX7" fmla="*/ 7189698 w 9735159"/>
              <a:gd name="connsiteY7" fmla="*/ 4582555 h 4583125"/>
              <a:gd name="connsiteX8" fmla="*/ 7406209 w 9735159"/>
              <a:gd name="connsiteY8" fmla="*/ 4195824 h 4583125"/>
              <a:gd name="connsiteX9" fmla="*/ 7169685 w 9735159"/>
              <a:gd name="connsiteY9" fmla="*/ 4210283 h 4583125"/>
              <a:gd name="connsiteX10" fmla="*/ 5703149 w 9735159"/>
              <a:gd name="connsiteY10" fmla="*/ 4203217 h 4583125"/>
              <a:gd name="connsiteX11" fmla="*/ 204518 w 9735159"/>
              <a:gd name="connsiteY11" fmla="*/ 4241988 h 4583125"/>
              <a:gd name="connsiteX12" fmla="*/ 45709 w 9735159"/>
              <a:gd name="connsiteY12" fmla="*/ 2519688 h 4583125"/>
              <a:gd name="connsiteX13" fmla="*/ 0 w 9735159"/>
              <a:gd name="connsiteY13" fmla="*/ 105770 h 4583125"/>
              <a:gd name="connsiteX14" fmla="*/ 6334131 w 9735159"/>
              <a:gd name="connsiteY14" fmla="*/ 49746 h 4583125"/>
              <a:gd name="connsiteX15" fmla="*/ 8936301 w 9735159"/>
              <a:gd name="connsiteY15" fmla="*/ 9904 h 4583125"/>
              <a:gd name="connsiteX16" fmla="*/ 9439106 w 9735159"/>
              <a:gd name="connsiteY16" fmla="*/ 1 h 4583125"/>
              <a:gd name="connsiteX0" fmla="*/ 9439106 w 9735159"/>
              <a:gd name="connsiteY0" fmla="*/ 1 h 4583125"/>
              <a:gd name="connsiteX1" fmla="*/ 9719033 w 9735159"/>
              <a:gd name="connsiteY1" fmla="*/ 122134 h 4583125"/>
              <a:gd name="connsiteX2" fmla="*/ 9675361 w 9735159"/>
              <a:gd name="connsiteY2" fmla="*/ 1854278 h 4583125"/>
              <a:gd name="connsiteX3" fmla="*/ 9667887 w 9735159"/>
              <a:gd name="connsiteY3" fmla="*/ 4157902 h 4583125"/>
              <a:gd name="connsiteX4" fmla="*/ 9156509 w 9735159"/>
              <a:gd name="connsiteY4" fmla="*/ 4179051 h 4583125"/>
              <a:gd name="connsiteX5" fmla="*/ 8374371 w 9735159"/>
              <a:gd name="connsiteY5" fmla="*/ 4200672 h 4583125"/>
              <a:gd name="connsiteX6" fmla="*/ 7989742 w 9735159"/>
              <a:gd name="connsiteY6" fmla="*/ 4205904 h 4583125"/>
              <a:gd name="connsiteX7" fmla="*/ 7189698 w 9735159"/>
              <a:gd name="connsiteY7" fmla="*/ 4582555 h 4583125"/>
              <a:gd name="connsiteX8" fmla="*/ 7406209 w 9735159"/>
              <a:gd name="connsiteY8" fmla="*/ 4195824 h 4583125"/>
              <a:gd name="connsiteX9" fmla="*/ 7169685 w 9735159"/>
              <a:gd name="connsiteY9" fmla="*/ 4210283 h 4583125"/>
              <a:gd name="connsiteX10" fmla="*/ 5703149 w 9735159"/>
              <a:gd name="connsiteY10" fmla="*/ 4203217 h 4583125"/>
              <a:gd name="connsiteX11" fmla="*/ 204518 w 9735159"/>
              <a:gd name="connsiteY11" fmla="*/ 4241988 h 4583125"/>
              <a:gd name="connsiteX12" fmla="*/ 45709 w 9735159"/>
              <a:gd name="connsiteY12" fmla="*/ 2519688 h 4583125"/>
              <a:gd name="connsiteX13" fmla="*/ 0 w 9735159"/>
              <a:gd name="connsiteY13" fmla="*/ 105770 h 4583125"/>
              <a:gd name="connsiteX14" fmla="*/ 6334131 w 9735159"/>
              <a:gd name="connsiteY14" fmla="*/ 49746 h 4583125"/>
              <a:gd name="connsiteX15" fmla="*/ 8936301 w 9735159"/>
              <a:gd name="connsiteY15" fmla="*/ 9904 h 4583125"/>
              <a:gd name="connsiteX16" fmla="*/ 9439106 w 9735159"/>
              <a:gd name="connsiteY16" fmla="*/ 1 h 4583125"/>
              <a:gd name="connsiteX0" fmla="*/ 9439106 w 9735159"/>
              <a:gd name="connsiteY0" fmla="*/ 1 h 4583125"/>
              <a:gd name="connsiteX1" fmla="*/ 9719033 w 9735159"/>
              <a:gd name="connsiteY1" fmla="*/ 122134 h 4583125"/>
              <a:gd name="connsiteX2" fmla="*/ 9675361 w 9735159"/>
              <a:gd name="connsiteY2" fmla="*/ 1854278 h 4583125"/>
              <a:gd name="connsiteX3" fmla="*/ 9667887 w 9735159"/>
              <a:gd name="connsiteY3" fmla="*/ 4157902 h 4583125"/>
              <a:gd name="connsiteX4" fmla="*/ 9156509 w 9735159"/>
              <a:gd name="connsiteY4" fmla="*/ 4179051 h 4583125"/>
              <a:gd name="connsiteX5" fmla="*/ 8374371 w 9735159"/>
              <a:gd name="connsiteY5" fmla="*/ 4200672 h 4583125"/>
              <a:gd name="connsiteX6" fmla="*/ 7989742 w 9735159"/>
              <a:gd name="connsiteY6" fmla="*/ 4205904 h 4583125"/>
              <a:gd name="connsiteX7" fmla="*/ 7189698 w 9735159"/>
              <a:gd name="connsiteY7" fmla="*/ 4582555 h 4583125"/>
              <a:gd name="connsiteX8" fmla="*/ 7406209 w 9735159"/>
              <a:gd name="connsiteY8" fmla="*/ 4195824 h 4583125"/>
              <a:gd name="connsiteX9" fmla="*/ 7169685 w 9735159"/>
              <a:gd name="connsiteY9" fmla="*/ 4210283 h 4583125"/>
              <a:gd name="connsiteX10" fmla="*/ 5703149 w 9735159"/>
              <a:gd name="connsiteY10" fmla="*/ 4203217 h 4583125"/>
              <a:gd name="connsiteX11" fmla="*/ 204518 w 9735159"/>
              <a:gd name="connsiteY11" fmla="*/ 4241988 h 4583125"/>
              <a:gd name="connsiteX12" fmla="*/ 45709 w 9735159"/>
              <a:gd name="connsiteY12" fmla="*/ 2519688 h 4583125"/>
              <a:gd name="connsiteX13" fmla="*/ 0 w 9735159"/>
              <a:gd name="connsiteY13" fmla="*/ 105770 h 4583125"/>
              <a:gd name="connsiteX14" fmla="*/ 6334131 w 9735159"/>
              <a:gd name="connsiteY14" fmla="*/ 49746 h 4583125"/>
              <a:gd name="connsiteX15" fmla="*/ 8936301 w 9735159"/>
              <a:gd name="connsiteY15" fmla="*/ 9904 h 4583125"/>
              <a:gd name="connsiteX16" fmla="*/ 9439106 w 9735159"/>
              <a:gd name="connsiteY16" fmla="*/ 1 h 4583125"/>
              <a:gd name="connsiteX0" fmla="*/ 9439106 w 9735159"/>
              <a:gd name="connsiteY0" fmla="*/ 1 h 4583178"/>
              <a:gd name="connsiteX1" fmla="*/ 9719033 w 9735159"/>
              <a:gd name="connsiteY1" fmla="*/ 122134 h 4583178"/>
              <a:gd name="connsiteX2" fmla="*/ 9675361 w 9735159"/>
              <a:gd name="connsiteY2" fmla="*/ 1854278 h 4583178"/>
              <a:gd name="connsiteX3" fmla="*/ 9667887 w 9735159"/>
              <a:gd name="connsiteY3" fmla="*/ 4157902 h 4583178"/>
              <a:gd name="connsiteX4" fmla="*/ 9156509 w 9735159"/>
              <a:gd name="connsiteY4" fmla="*/ 4179051 h 4583178"/>
              <a:gd name="connsiteX5" fmla="*/ 8374371 w 9735159"/>
              <a:gd name="connsiteY5" fmla="*/ 4200672 h 4583178"/>
              <a:gd name="connsiteX6" fmla="*/ 7989742 w 9735159"/>
              <a:gd name="connsiteY6" fmla="*/ 4205904 h 4583178"/>
              <a:gd name="connsiteX7" fmla="*/ 7189698 w 9735159"/>
              <a:gd name="connsiteY7" fmla="*/ 4582555 h 4583178"/>
              <a:gd name="connsiteX8" fmla="*/ 7389118 w 9735159"/>
              <a:gd name="connsiteY8" fmla="*/ 4221461 h 4583178"/>
              <a:gd name="connsiteX9" fmla="*/ 7169685 w 9735159"/>
              <a:gd name="connsiteY9" fmla="*/ 4210283 h 4583178"/>
              <a:gd name="connsiteX10" fmla="*/ 5703149 w 9735159"/>
              <a:gd name="connsiteY10" fmla="*/ 4203217 h 4583178"/>
              <a:gd name="connsiteX11" fmla="*/ 204518 w 9735159"/>
              <a:gd name="connsiteY11" fmla="*/ 4241988 h 4583178"/>
              <a:gd name="connsiteX12" fmla="*/ 45709 w 9735159"/>
              <a:gd name="connsiteY12" fmla="*/ 2519688 h 4583178"/>
              <a:gd name="connsiteX13" fmla="*/ 0 w 9735159"/>
              <a:gd name="connsiteY13" fmla="*/ 105770 h 4583178"/>
              <a:gd name="connsiteX14" fmla="*/ 6334131 w 9735159"/>
              <a:gd name="connsiteY14" fmla="*/ 49746 h 4583178"/>
              <a:gd name="connsiteX15" fmla="*/ 8936301 w 9735159"/>
              <a:gd name="connsiteY15" fmla="*/ 9904 h 4583178"/>
              <a:gd name="connsiteX16" fmla="*/ 9439106 w 9735159"/>
              <a:gd name="connsiteY16" fmla="*/ 1 h 4583178"/>
              <a:gd name="connsiteX0" fmla="*/ 9439106 w 9702102"/>
              <a:gd name="connsiteY0" fmla="*/ 3457 h 4586634"/>
              <a:gd name="connsiteX1" fmla="*/ 9667517 w 9702102"/>
              <a:gd name="connsiteY1" fmla="*/ 99832 h 4586634"/>
              <a:gd name="connsiteX2" fmla="*/ 9675361 w 9702102"/>
              <a:gd name="connsiteY2" fmla="*/ 1857734 h 4586634"/>
              <a:gd name="connsiteX3" fmla="*/ 9667887 w 9702102"/>
              <a:gd name="connsiteY3" fmla="*/ 4161358 h 4586634"/>
              <a:gd name="connsiteX4" fmla="*/ 9156509 w 9702102"/>
              <a:gd name="connsiteY4" fmla="*/ 4182507 h 4586634"/>
              <a:gd name="connsiteX5" fmla="*/ 8374371 w 9702102"/>
              <a:gd name="connsiteY5" fmla="*/ 4204128 h 4586634"/>
              <a:gd name="connsiteX6" fmla="*/ 7989742 w 9702102"/>
              <a:gd name="connsiteY6" fmla="*/ 4209360 h 4586634"/>
              <a:gd name="connsiteX7" fmla="*/ 7189698 w 9702102"/>
              <a:gd name="connsiteY7" fmla="*/ 4586011 h 4586634"/>
              <a:gd name="connsiteX8" fmla="*/ 7389118 w 9702102"/>
              <a:gd name="connsiteY8" fmla="*/ 4224917 h 4586634"/>
              <a:gd name="connsiteX9" fmla="*/ 7169685 w 9702102"/>
              <a:gd name="connsiteY9" fmla="*/ 4213739 h 4586634"/>
              <a:gd name="connsiteX10" fmla="*/ 5703149 w 9702102"/>
              <a:gd name="connsiteY10" fmla="*/ 4206673 h 4586634"/>
              <a:gd name="connsiteX11" fmla="*/ 204518 w 9702102"/>
              <a:gd name="connsiteY11" fmla="*/ 4245444 h 4586634"/>
              <a:gd name="connsiteX12" fmla="*/ 45709 w 9702102"/>
              <a:gd name="connsiteY12" fmla="*/ 2523144 h 4586634"/>
              <a:gd name="connsiteX13" fmla="*/ 0 w 9702102"/>
              <a:gd name="connsiteY13" fmla="*/ 109226 h 4586634"/>
              <a:gd name="connsiteX14" fmla="*/ 6334131 w 9702102"/>
              <a:gd name="connsiteY14" fmla="*/ 53202 h 4586634"/>
              <a:gd name="connsiteX15" fmla="*/ 8936301 w 9702102"/>
              <a:gd name="connsiteY15" fmla="*/ 13360 h 4586634"/>
              <a:gd name="connsiteX16" fmla="*/ 9439106 w 9702102"/>
              <a:gd name="connsiteY16" fmla="*/ 3457 h 4586634"/>
              <a:gd name="connsiteX0" fmla="*/ 9439106 w 9702102"/>
              <a:gd name="connsiteY0" fmla="*/ 3457 h 4586634"/>
              <a:gd name="connsiteX1" fmla="*/ 9667517 w 9702102"/>
              <a:gd name="connsiteY1" fmla="*/ 99832 h 4586634"/>
              <a:gd name="connsiteX2" fmla="*/ 9675361 w 9702102"/>
              <a:gd name="connsiteY2" fmla="*/ 1857734 h 4586634"/>
              <a:gd name="connsiteX3" fmla="*/ 9667887 w 9702102"/>
              <a:gd name="connsiteY3" fmla="*/ 4161358 h 4586634"/>
              <a:gd name="connsiteX4" fmla="*/ 9156509 w 9702102"/>
              <a:gd name="connsiteY4" fmla="*/ 4182507 h 4586634"/>
              <a:gd name="connsiteX5" fmla="*/ 8374371 w 9702102"/>
              <a:gd name="connsiteY5" fmla="*/ 4204128 h 4586634"/>
              <a:gd name="connsiteX6" fmla="*/ 7989742 w 9702102"/>
              <a:gd name="connsiteY6" fmla="*/ 4209360 h 4586634"/>
              <a:gd name="connsiteX7" fmla="*/ 7189698 w 9702102"/>
              <a:gd name="connsiteY7" fmla="*/ 4586011 h 4586634"/>
              <a:gd name="connsiteX8" fmla="*/ 7389118 w 9702102"/>
              <a:gd name="connsiteY8" fmla="*/ 4224917 h 4586634"/>
              <a:gd name="connsiteX9" fmla="*/ 7169685 w 9702102"/>
              <a:gd name="connsiteY9" fmla="*/ 4213739 h 4586634"/>
              <a:gd name="connsiteX10" fmla="*/ 5703149 w 9702102"/>
              <a:gd name="connsiteY10" fmla="*/ 4206673 h 4586634"/>
              <a:gd name="connsiteX11" fmla="*/ 191266 w 9702102"/>
              <a:gd name="connsiteY11" fmla="*/ 4298452 h 4586634"/>
              <a:gd name="connsiteX12" fmla="*/ 45709 w 9702102"/>
              <a:gd name="connsiteY12" fmla="*/ 2523144 h 4586634"/>
              <a:gd name="connsiteX13" fmla="*/ 0 w 9702102"/>
              <a:gd name="connsiteY13" fmla="*/ 109226 h 4586634"/>
              <a:gd name="connsiteX14" fmla="*/ 6334131 w 9702102"/>
              <a:gd name="connsiteY14" fmla="*/ 53202 h 4586634"/>
              <a:gd name="connsiteX15" fmla="*/ 8936301 w 9702102"/>
              <a:gd name="connsiteY15" fmla="*/ 13360 h 4586634"/>
              <a:gd name="connsiteX16" fmla="*/ 9439106 w 9702102"/>
              <a:gd name="connsiteY16" fmla="*/ 3457 h 4586634"/>
              <a:gd name="connsiteX0" fmla="*/ 9439106 w 9702102"/>
              <a:gd name="connsiteY0" fmla="*/ 3457 h 4586634"/>
              <a:gd name="connsiteX1" fmla="*/ 9667517 w 9702102"/>
              <a:gd name="connsiteY1" fmla="*/ 99832 h 4586634"/>
              <a:gd name="connsiteX2" fmla="*/ 9675361 w 9702102"/>
              <a:gd name="connsiteY2" fmla="*/ 1857734 h 4586634"/>
              <a:gd name="connsiteX3" fmla="*/ 9667887 w 9702102"/>
              <a:gd name="connsiteY3" fmla="*/ 4161358 h 4586634"/>
              <a:gd name="connsiteX4" fmla="*/ 9156509 w 9702102"/>
              <a:gd name="connsiteY4" fmla="*/ 4182507 h 4586634"/>
              <a:gd name="connsiteX5" fmla="*/ 8374371 w 9702102"/>
              <a:gd name="connsiteY5" fmla="*/ 4204128 h 4586634"/>
              <a:gd name="connsiteX6" fmla="*/ 7989742 w 9702102"/>
              <a:gd name="connsiteY6" fmla="*/ 4209360 h 4586634"/>
              <a:gd name="connsiteX7" fmla="*/ 7189698 w 9702102"/>
              <a:gd name="connsiteY7" fmla="*/ 4586011 h 4586634"/>
              <a:gd name="connsiteX8" fmla="*/ 7389118 w 9702102"/>
              <a:gd name="connsiteY8" fmla="*/ 4224917 h 4586634"/>
              <a:gd name="connsiteX9" fmla="*/ 7169685 w 9702102"/>
              <a:gd name="connsiteY9" fmla="*/ 4213739 h 4586634"/>
              <a:gd name="connsiteX10" fmla="*/ 5941688 w 9702102"/>
              <a:gd name="connsiteY10" fmla="*/ 4246430 h 4586634"/>
              <a:gd name="connsiteX11" fmla="*/ 191266 w 9702102"/>
              <a:gd name="connsiteY11" fmla="*/ 4298452 h 4586634"/>
              <a:gd name="connsiteX12" fmla="*/ 45709 w 9702102"/>
              <a:gd name="connsiteY12" fmla="*/ 2523144 h 4586634"/>
              <a:gd name="connsiteX13" fmla="*/ 0 w 9702102"/>
              <a:gd name="connsiteY13" fmla="*/ 109226 h 4586634"/>
              <a:gd name="connsiteX14" fmla="*/ 6334131 w 9702102"/>
              <a:gd name="connsiteY14" fmla="*/ 53202 h 4586634"/>
              <a:gd name="connsiteX15" fmla="*/ 8936301 w 9702102"/>
              <a:gd name="connsiteY15" fmla="*/ 13360 h 4586634"/>
              <a:gd name="connsiteX16" fmla="*/ 9439106 w 9702102"/>
              <a:gd name="connsiteY16" fmla="*/ 3457 h 4586634"/>
              <a:gd name="connsiteX0" fmla="*/ 9452358 w 9715354"/>
              <a:gd name="connsiteY0" fmla="*/ 3457 h 4586634"/>
              <a:gd name="connsiteX1" fmla="*/ 9680769 w 9715354"/>
              <a:gd name="connsiteY1" fmla="*/ 99832 h 4586634"/>
              <a:gd name="connsiteX2" fmla="*/ 9688613 w 9715354"/>
              <a:gd name="connsiteY2" fmla="*/ 1857734 h 4586634"/>
              <a:gd name="connsiteX3" fmla="*/ 9681139 w 9715354"/>
              <a:gd name="connsiteY3" fmla="*/ 4161358 h 4586634"/>
              <a:gd name="connsiteX4" fmla="*/ 9169761 w 9715354"/>
              <a:gd name="connsiteY4" fmla="*/ 4182507 h 4586634"/>
              <a:gd name="connsiteX5" fmla="*/ 8387623 w 9715354"/>
              <a:gd name="connsiteY5" fmla="*/ 4204128 h 4586634"/>
              <a:gd name="connsiteX6" fmla="*/ 8002994 w 9715354"/>
              <a:gd name="connsiteY6" fmla="*/ 4209360 h 4586634"/>
              <a:gd name="connsiteX7" fmla="*/ 7202950 w 9715354"/>
              <a:gd name="connsiteY7" fmla="*/ 4586011 h 4586634"/>
              <a:gd name="connsiteX8" fmla="*/ 7402370 w 9715354"/>
              <a:gd name="connsiteY8" fmla="*/ 4224917 h 4586634"/>
              <a:gd name="connsiteX9" fmla="*/ 7182937 w 9715354"/>
              <a:gd name="connsiteY9" fmla="*/ 4213739 h 4586634"/>
              <a:gd name="connsiteX10" fmla="*/ 5954940 w 9715354"/>
              <a:gd name="connsiteY10" fmla="*/ 4246430 h 4586634"/>
              <a:gd name="connsiteX11" fmla="*/ 204518 w 9715354"/>
              <a:gd name="connsiteY11" fmla="*/ 4298452 h 4586634"/>
              <a:gd name="connsiteX12" fmla="*/ 58961 w 9715354"/>
              <a:gd name="connsiteY12" fmla="*/ 2523144 h 4586634"/>
              <a:gd name="connsiteX13" fmla="*/ 0 w 9715354"/>
              <a:gd name="connsiteY13" fmla="*/ 29712 h 4586634"/>
              <a:gd name="connsiteX14" fmla="*/ 6347383 w 9715354"/>
              <a:gd name="connsiteY14" fmla="*/ 53202 h 4586634"/>
              <a:gd name="connsiteX15" fmla="*/ 8949553 w 9715354"/>
              <a:gd name="connsiteY15" fmla="*/ 13360 h 4586634"/>
              <a:gd name="connsiteX16" fmla="*/ 9452358 w 9715354"/>
              <a:gd name="connsiteY16" fmla="*/ 3457 h 4586634"/>
              <a:gd name="connsiteX0" fmla="*/ 9452358 w 9715354"/>
              <a:gd name="connsiteY0" fmla="*/ 3457 h 4586593"/>
              <a:gd name="connsiteX1" fmla="*/ 9680769 w 9715354"/>
              <a:gd name="connsiteY1" fmla="*/ 99832 h 4586593"/>
              <a:gd name="connsiteX2" fmla="*/ 9688613 w 9715354"/>
              <a:gd name="connsiteY2" fmla="*/ 1857734 h 4586593"/>
              <a:gd name="connsiteX3" fmla="*/ 9681139 w 9715354"/>
              <a:gd name="connsiteY3" fmla="*/ 4161358 h 4586593"/>
              <a:gd name="connsiteX4" fmla="*/ 9169761 w 9715354"/>
              <a:gd name="connsiteY4" fmla="*/ 4182507 h 4586593"/>
              <a:gd name="connsiteX5" fmla="*/ 8387623 w 9715354"/>
              <a:gd name="connsiteY5" fmla="*/ 4204128 h 4586593"/>
              <a:gd name="connsiteX6" fmla="*/ 8002994 w 9715354"/>
              <a:gd name="connsiteY6" fmla="*/ 4209360 h 4586593"/>
              <a:gd name="connsiteX7" fmla="*/ 7202950 w 9715354"/>
              <a:gd name="connsiteY7" fmla="*/ 4586011 h 4586593"/>
              <a:gd name="connsiteX8" fmla="*/ 7373495 w 9715354"/>
              <a:gd name="connsiteY8" fmla="*/ 4205666 h 4586593"/>
              <a:gd name="connsiteX9" fmla="*/ 7182937 w 9715354"/>
              <a:gd name="connsiteY9" fmla="*/ 4213739 h 4586593"/>
              <a:gd name="connsiteX10" fmla="*/ 5954940 w 9715354"/>
              <a:gd name="connsiteY10" fmla="*/ 4246430 h 4586593"/>
              <a:gd name="connsiteX11" fmla="*/ 204518 w 9715354"/>
              <a:gd name="connsiteY11" fmla="*/ 4298452 h 4586593"/>
              <a:gd name="connsiteX12" fmla="*/ 58961 w 9715354"/>
              <a:gd name="connsiteY12" fmla="*/ 2523144 h 4586593"/>
              <a:gd name="connsiteX13" fmla="*/ 0 w 9715354"/>
              <a:gd name="connsiteY13" fmla="*/ 29712 h 4586593"/>
              <a:gd name="connsiteX14" fmla="*/ 6347383 w 9715354"/>
              <a:gd name="connsiteY14" fmla="*/ 53202 h 4586593"/>
              <a:gd name="connsiteX15" fmla="*/ 8949553 w 9715354"/>
              <a:gd name="connsiteY15" fmla="*/ 13360 h 4586593"/>
              <a:gd name="connsiteX16" fmla="*/ 9452358 w 9715354"/>
              <a:gd name="connsiteY16" fmla="*/ 3457 h 4586593"/>
              <a:gd name="connsiteX0" fmla="*/ 9452358 w 9715354"/>
              <a:gd name="connsiteY0" fmla="*/ 3457 h 4586593"/>
              <a:gd name="connsiteX1" fmla="*/ 9680769 w 9715354"/>
              <a:gd name="connsiteY1" fmla="*/ 99832 h 4586593"/>
              <a:gd name="connsiteX2" fmla="*/ 9688613 w 9715354"/>
              <a:gd name="connsiteY2" fmla="*/ 1857734 h 4586593"/>
              <a:gd name="connsiteX3" fmla="*/ 9681139 w 9715354"/>
              <a:gd name="connsiteY3" fmla="*/ 4161358 h 4586593"/>
              <a:gd name="connsiteX4" fmla="*/ 9169761 w 9715354"/>
              <a:gd name="connsiteY4" fmla="*/ 4182507 h 4586593"/>
              <a:gd name="connsiteX5" fmla="*/ 8387623 w 9715354"/>
              <a:gd name="connsiteY5" fmla="*/ 4204128 h 4586593"/>
              <a:gd name="connsiteX6" fmla="*/ 8002994 w 9715354"/>
              <a:gd name="connsiteY6" fmla="*/ 4209360 h 4586593"/>
              <a:gd name="connsiteX7" fmla="*/ 7202950 w 9715354"/>
              <a:gd name="connsiteY7" fmla="*/ 4586011 h 4586593"/>
              <a:gd name="connsiteX8" fmla="*/ 7373495 w 9715354"/>
              <a:gd name="connsiteY8" fmla="*/ 4205666 h 4586593"/>
              <a:gd name="connsiteX9" fmla="*/ 7182937 w 9715354"/>
              <a:gd name="connsiteY9" fmla="*/ 4213739 h 4586593"/>
              <a:gd name="connsiteX10" fmla="*/ 5954940 w 9715354"/>
              <a:gd name="connsiteY10" fmla="*/ 4246430 h 4586593"/>
              <a:gd name="connsiteX11" fmla="*/ 204518 w 9715354"/>
              <a:gd name="connsiteY11" fmla="*/ 4298452 h 4586593"/>
              <a:gd name="connsiteX12" fmla="*/ 58961 w 9715354"/>
              <a:gd name="connsiteY12" fmla="*/ 2523144 h 4586593"/>
              <a:gd name="connsiteX13" fmla="*/ 0 w 9715354"/>
              <a:gd name="connsiteY13" fmla="*/ 29712 h 4586593"/>
              <a:gd name="connsiteX14" fmla="*/ 6347383 w 9715354"/>
              <a:gd name="connsiteY14" fmla="*/ 53202 h 4586593"/>
              <a:gd name="connsiteX15" fmla="*/ 8949553 w 9715354"/>
              <a:gd name="connsiteY15" fmla="*/ 13360 h 4586593"/>
              <a:gd name="connsiteX16" fmla="*/ 9452358 w 9715354"/>
              <a:gd name="connsiteY16" fmla="*/ 3457 h 4586593"/>
              <a:gd name="connsiteX0" fmla="*/ 9452358 w 9715354"/>
              <a:gd name="connsiteY0" fmla="*/ 3457 h 4586593"/>
              <a:gd name="connsiteX1" fmla="*/ 9680769 w 9715354"/>
              <a:gd name="connsiteY1" fmla="*/ 99832 h 4586593"/>
              <a:gd name="connsiteX2" fmla="*/ 9688613 w 9715354"/>
              <a:gd name="connsiteY2" fmla="*/ 1857734 h 4586593"/>
              <a:gd name="connsiteX3" fmla="*/ 9681139 w 9715354"/>
              <a:gd name="connsiteY3" fmla="*/ 4161358 h 4586593"/>
              <a:gd name="connsiteX4" fmla="*/ 9169761 w 9715354"/>
              <a:gd name="connsiteY4" fmla="*/ 4182507 h 4586593"/>
              <a:gd name="connsiteX5" fmla="*/ 8387623 w 9715354"/>
              <a:gd name="connsiteY5" fmla="*/ 4204128 h 4586593"/>
              <a:gd name="connsiteX6" fmla="*/ 8002994 w 9715354"/>
              <a:gd name="connsiteY6" fmla="*/ 4209360 h 4586593"/>
              <a:gd name="connsiteX7" fmla="*/ 7202950 w 9715354"/>
              <a:gd name="connsiteY7" fmla="*/ 4586011 h 4586593"/>
              <a:gd name="connsiteX8" fmla="*/ 7373495 w 9715354"/>
              <a:gd name="connsiteY8" fmla="*/ 4205666 h 4586593"/>
              <a:gd name="connsiteX9" fmla="*/ 7182937 w 9715354"/>
              <a:gd name="connsiteY9" fmla="*/ 4213739 h 4586593"/>
              <a:gd name="connsiteX10" fmla="*/ 5954940 w 9715354"/>
              <a:gd name="connsiteY10" fmla="*/ 4246430 h 4586593"/>
              <a:gd name="connsiteX11" fmla="*/ 204518 w 9715354"/>
              <a:gd name="connsiteY11" fmla="*/ 4298452 h 4586593"/>
              <a:gd name="connsiteX12" fmla="*/ 58961 w 9715354"/>
              <a:gd name="connsiteY12" fmla="*/ 2523144 h 4586593"/>
              <a:gd name="connsiteX13" fmla="*/ 0 w 9715354"/>
              <a:gd name="connsiteY13" fmla="*/ 29712 h 4586593"/>
              <a:gd name="connsiteX14" fmla="*/ 6347383 w 9715354"/>
              <a:gd name="connsiteY14" fmla="*/ 53202 h 4586593"/>
              <a:gd name="connsiteX15" fmla="*/ 8949553 w 9715354"/>
              <a:gd name="connsiteY15" fmla="*/ 13360 h 4586593"/>
              <a:gd name="connsiteX16" fmla="*/ 9452358 w 9715354"/>
              <a:gd name="connsiteY16" fmla="*/ 3457 h 4586593"/>
              <a:gd name="connsiteX0" fmla="*/ 9530791 w 9793787"/>
              <a:gd name="connsiteY0" fmla="*/ 166219 h 4749355"/>
              <a:gd name="connsiteX1" fmla="*/ 9759202 w 9793787"/>
              <a:gd name="connsiteY1" fmla="*/ 262594 h 4749355"/>
              <a:gd name="connsiteX2" fmla="*/ 9767046 w 9793787"/>
              <a:gd name="connsiteY2" fmla="*/ 2020496 h 4749355"/>
              <a:gd name="connsiteX3" fmla="*/ 9759572 w 9793787"/>
              <a:gd name="connsiteY3" fmla="*/ 4324120 h 4749355"/>
              <a:gd name="connsiteX4" fmla="*/ 9248194 w 9793787"/>
              <a:gd name="connsiteY4" fmla="*/ 4345269 h 4749355"/>
              <a:gd name="connsiteX5" fmla="*/ 8466056 w 9793787"/>
              <a:gd name="connsiteY5" fmla="*/ 4366890 h 4749355"/>
              <a:gd name="connsiteX6" fmla="*/ 8081427 w 9793787"/>
              <a:gd name="connsiteY6" fmla="*/ 4372122 h 4749355"/>
              <a:gd name="connsiteX7" fmla="*/ 7281383 w 9793787"/>
              <a:gd name="connsiteY7" fmla="*/ 4748773 h 4749355"/>
              <a:gd name="connsiteX8" fmla="*/ 7451928 w 9793787"/>
              <a:gd name="connsiteY8" fmla="*/ 4368428 h 4749355"/>
              <a:gd name="connsiteX9" fmla="*/ 7261370 w 9793787"/>
              <a:gd name="connsiteY9" fmla="*/ 4376501 h 4749355"/>
              <a:gd name="connsiteX10" fmla="*/ 6033373 w 9793787"/>
              <a:gd name="connsiteY10" fmla="*/ 4409192 h 4749355"/>
              <a:gd name="connsiteX11" fmla="*/ 282951 w 9793787"/>
              <a:gd name="connsiteY11" fmla="*/ 4461214 h 4749355"/>
              <a:gd name="connsiteX12" fmla="*/ 137394 w 9793787"/>
              <a:gd name="connsiteY12" fmla="*/ 2685906 h 4749355"/>
              <a:gd name="connsiteX13" fmla="*/ 78433 w 9793787"/>
              <a:gd name="connsiteY13" fmla="*/ 192474 h 4749355"/>
              <a:gd name="connsiteX14" fmla="*/ 650812 w 9793787"/>
              <a:gd name="connsiteY14" fmla="*/ 172339 h 4749355"/>
              <a:gd name="connsiteX15" fmla="*/ 6425816 w 9793787"/>
              <a:gd name="connsiteY15" fmla="*/ 215964 h 4749355"/>
              <a:gd name="connsiteX16" fmla="*/ 9027986 w 9793787"/>
              <a:gd name="connsiteY16" fmla="*/ 176122 h 4749355"/>
              <a:gd name="connsiteX17" fmla="*/ 9530791 w 9793787"/>
              <a:gd name="connsiteY17" fmla="*/ 166219 h 4749355"/>
              <a:gd name="connsiteX0" fmla="*/ 9543478 w 9806474"/>
              <a:gd name="connsiteY0" fmla="*/ 3458 h 4586594"/>
              <a:gd name="connsiteX1" fmla="*/ 9771889 w 9806474"/>
              <a:gd name="connsiteY1" fmla="*/ 99833 h 4586594"/>
              <a:gd name="connsiteX2" fmla="*/ 9779733 w 9806474"/>
              <a:gd name="connsiteY2" fmla="*/ 1857735 h 4586594"/>
              <a:gd name="connsiteX3" fmla="*/ 9772259 w 9806474"/>
              <a:gd name="connsiteY3" fmla="*/ 4161359 h 4586594"/>
              <a:gd name="connsiteX4" fmla="*/ 9260881 w 9806474"/>
              <a:gd name="connsiteY4" fmla="*/ 4182508 h 4586594"/>
              <a:gd name="connsiteX5" fmla="*/ 8478743 w 9806474"/>
              <a:gd name="connsiteY5" fmla="*/ 4204129 h 4586594"/>
              <a:gd name="connsiteX6" fmla="*/ 8094114 w 9806474"/>
              <a:gd name="connsiteY6" fmla="*/ 4209361 h 4586594"/>
              <a:gd name="connsiteX7" fmla="*/ 7294070 w 9806474"/>
              <a:gd name="connsiteY7" fmla="*/ 4586012 h 4586594"/>
              <a:gd name="connsiteX8" fmla="*/ 7464615 w 9806474"/>
              <a:gd name="connsiteY8" fmla="*/ 4205667 h 4586594"/>
              <a:gd name="connsiteX9" fmla="*/ 7274057 w 9806474"/>
              <a:gd name="connsiteY9" fmla="*/ 4213740 h 4586594"/>
              <a:gd name="connsiteX10" fmla="*/ 6046060 w 9806474"/>
              <a:gd name="connsiteY10" fmla="*/ 4246431 h 4586594"/>
              <a:gd name="connsiteX11" fmla="*/ 295638 w 9806474"/>
              <a:gd name="connsiteY11" fmla="*/ 4298453 h 4586594"/>
              <a:gd name="connsiteX12" fmla="*/ 150081 w 9806474"/>
              <a:gd name="connsiteY12" fmla="*/ 2523145 h 4586594"/>
              <a:gd name="connsiteX13" fmla="*/ 66257 w 9806474"/>
              <a:gd name="connsiteY13" fmla="*/ 476529 h 4586594"/>
              <a:gd name="connsiteX14" fmla="*/ 663499 w 9806474"/>
              <a:gd name="connsiteY14" fmla="*/ 9578 h 4586594"/>
              <a:gd name="connsiteX15" fmla="*/ 6438503 w 9806474"/>
              <a:gd name="connsiteY15" fmla="*/ 53203 h 4586594"/>
              <a:gd name="connsiteX16" fmla="*/ 9040673 w 9806474"/>
              <a:gd name="connsiteY16" fmla="*/ 13361 h 4586594"/>
              <a:gd name="connsiteX17" fmla="*/ 9543478 w 9806474"/>
              <a:gd name="connsiteY17" fmla="*/ 3458 h 4586594"/>
              <a:gd name="connsiteX0" fmla="*/ 9502853 w 9765849"/>
              <a:gd name="connsiteY0" fmla="*/ 3458 h 4586594"/>
              <a:gd name="connsiteX1" fmla="*/ 9731264 w 9765849"/>
              <a:gd name="connsiteY1" fmla="*/ 99833 h 4586594"/>
              <a:gd name="connsiteX2" fmla="*/ 9739108 w 9765849"/>
              <a:gd name="connsiteY2" fmla="*/ 1857735 h 4586594"/>
              <a:gd name="connsiteX3" fmla="*/ 9731634 w 9765849"/>
              <a:gd name="connsiteY3" fmla="*/ 4161359 h 4586594"/>
              <a:gd name="connsiteX4" fmla="*/ 9220256 w 9765849"/>
              <a:gd name="connsiteY4" fmla="*/ 4182508 h 4586594"/>
              <a:gd name="connsiteX5" fmla="*/ 8438118 w 9765849"/>
              <a:gd name="connsiteY5" fmla="*/ 4204129 h 4586594"/>
              <a:gd name="connsiteX6" fmla="*/ 8053489 w 9765849"/>
              <a:gd name="connsiteY6" fmla="*/ 4209361 h 4586594"/>
              <a:gd name="connsiteX7" fmla="*/ 7253445 w 9765849"/>
              <a:gd name="connsiteY7" fmla="*/ 4586012 h 4586594"/>
              <a:gd name="connsiteX8" fmla="*/ 7423990 w 9765849"/>
              <a:gd name="connsiteY8" fmla="*/ 4205667 h 4586594"/>
              <a:gd name="connsiteX9" fmla="*/ 7233432 w 9765849"/>
              <a:gd name="connsiteY9" fmla="*/ 4213740 h 4586594"/>
              <a:gd name="connsiteX10" fmla="*/ 6005435 w 9765849"/>
              <a:gd name="connsiteY10" fmla="*/ 4246431 h 4586594"/>
              <a:gd name="connsiteX11" fmla="*/ 255013 w 9765849"/>
              <a:gd name="connsiteY11" fmla="*/ 4298453 h 4586594"/>
              <a:gd name="connsiteX12" fmla="*/ 109456 w 9765849"/>
              <a:gd name="connsiteY12" fmla="*/ 2523145 h 4586594"/>
              <a:gd name="connsiteX13" fmla="*/ 25632 w 9765849"/>
              <a:gd name="connsiteY13" fmla="*/ 476529 h 4586594"/>
              <a:gd name="connsiteX14" fmla="*/ 622874 w 9765849"/>
              <a:gd name="connsiteY14" fmla="*/ 9578 h 4586594"/>
              <a:gd name="connsiteX15" fmla="*/ 6397878 w 9765849"/>
              <a:gd name="connsiteY15" fmla="*/ 53203 h 4586594"/>
              <a:gd name="connsiteX16" fmla="*/ 9000048 w 9765849"/>
              <a:gd name="connsiteY16" fmla="*/ 13361 h 4586594"/>
              <a:gd name="connsiteX17" fmla="*/ 9502853 w 9765849"/>
              <a:gd name="connsiteY17" fmla="*/ 3458 h 4586594"/>
              <a:gd name="connsiteX0" fmla="*/ 9693055 w 9956051"/>
              <a:gd name="connsiteY0" fmla="*/ 3458 h 4586594"/>
              <a:gd name="connsiteX1" fmla="*/ 9921466 w 9956051"/>
              <a:gd name="connsiteY1" fmla="*/ 99833 h 4586594"/>
              <a:gd name="connsiteX2" fmla="*/ 9929310 w 9956051"/>
              <a:gd name="connsiteY2" fmla="*/ 1857735 h 4586594"/>
              <a:gd name="connsiteX3" fmla="*/ 9921836 w 9956051"/>
              <a:gd name="connsiteY3" fmla="*/ 4161359 h 4586594"/>
              <a:gd name="connsiteX4" fmla="*/ 9410458 w 9956051"/>
              <a:gd name="connsiteY4" fmla="*/ 4182508 h 4586594"/>
              <a:gd name="connsiteX5" fmla="*/ 8628320 w 9956051"/>
              <a:gd name="connsiteY5" fmla="*/ 4204129 h 4586594"/>
              <a:gd name="connsiteX6" fmla="*/ 8243691 w 9956051"/>
              <a:gd name="connsiteY6" fmla="*/ 4209361 h 4586594"/>
              <a:gd name="connsiteX7" fmla="*/ 7443647 w 9956051"/>
              <a:gd name="connsiteY7" fmla="*/ 4586012 h 4586594"/>
              <a:gd name="connsiteX8" fmla="*/ 7614192 w 9956051"/>
              <a:gd name="connsiteY8" fmla="*/ 4205667 h 4586594"/>
              <a:gd name="connsiteX9" fmla="*/ 7423634 w 9956051"/>
              <a:gd name="connsiteY9" fmla="*/ 4213740 h 4586594"/>
              <a:gd name="connsiteX10" fmla="*/ 6195637 w 9956051"/>
              <a:gd name="connsiteY10" fmla="*/ 4246431 h 4586594"/>
              <a:gd name="connsiteX11" fmla="*/ 445215 w 9956051"/>
              <a:gd name="connsiteY11" fmla="*/ 4298453 h 4586594"/>
              <a:gd name="connsiteX12" fmla="*/ 299658 w 9956051"/>
              <a:gd name="connsiteY12" fmla="*/ 2523145 h 4586594"/>
              <a:gd name="connsiteX13" fmla="*/ 215834 w 9956051"/>
              <a:gd name="connsiteY13" fmla="*/ 476529 h 4586594"/>
              <a:gd name="connsiteX14" fmla="*/ 399481 w 9956051"/>
              <a:gd name="connsiteY14" fmla="*/ 16797 h 4586594"/>
              <a:gd name="connsiteX15" fmla="*/ 6588080 w 9956051"/>
              <a:gd name="connsiteY15" fmla="*/ 53203 h 4586594"/>
              <a:gd name="connsiteX16" fmla="*/ 9190250 w 9956051"/>
              <a:gd name="connsiteY16" fmla="*/ 13361 h 4586594"/>
              <a:gd name="connsiteX17" fmla="*/ 9693055 w 9956051"/>
              <a:gd name="connsiteY17" fmla="*/ 3458 h 4586594"/>
              <a:gd name="connsiteX0" fmla="*/ 9494966 w 9757962"/>
              <a:gd name="connsiteY0" fmla="*/ 3458 h 4586594"/>
              <a:gd name="connsiteX1" fmla="*/ 9723377 w 9757962"/>
              <a:gd name="connsiteY1" fmla="*/ 99833 h 4586594"/>
              <a:gd name="connsiteX2" fmla="*/ 9731221 w 9757962"/>
              <a:gd name="connsiteY2" fmla="*/ 1857735 h 4586594"/>
              <a:gd name="connsiteX3" fmla="*/ 9723747 w 9757962"/>
              <a:gd name="connsiteY3" fmla="*/ 4161359 h 4586594"/>
              <a:gd name="connsiteX4" fmla="*/ 9212369 w 9757962"/>
              <a:gd name="connsiteY4" fmla="*/ 4182508 h 4586594"/>
              <a:gd name="connsiteX5" fmla="*/ 8430231 w 9757962"/>
              <a:gd name="connsiteY5" fmla="*/ 4204129 h 4586594"/>
              <a:gd name="connsiteX6" fmla="*/ 8045602 w 9757962"/>
              <a:gd name="connsiteY6" fmla="*/ 4209361 h 4586594"/>
              <a:gd name="connsiteX7" fmla="*/ 7245558 w 9757962"/>
              <a:gd name="connsiteY7" fmla="*/ 4586012 h 4586594"/>
              <a:gd name="connsiteX8" fmla="*/ 7416103 w 9757962"/>
              <a:gd name="connsiteY8" fmla="*/ 4205667 h 4586594"/>
              <a:gd name="connsiteX9" fmla="*/ 7225545 w 9757962"/>
              <a:gd name="connsiteY9" fmla="*/ 4213740 h 4586594"/>
              <a:gd name="connsiteX10" fmla="*/ 5997548 w 9757962"/>
              <a:gd name="connsiteY10" fmla="*/ 4246431 h 4586594"/>
              <a:gd name="connsiteX11" fmla="*/ 247126 w 9757962"/>
              <a:gd name="connsiteY11" fmla="*/ 4298453 h 4586594"/>
              <a:gd name="connsiteX12" fmla="*/ 101569 w 9757962"/>
              <a:gd name="connsiteY12" fmla="*/ 2523145 h 4586594"/>
              <a:gd name="connsiteX13" fmla="*/ 17745 w 9757962"/>
              <a:gd name="connsiteY13" fmla="*/ 476529 h 4586594"/>
              <a:gd name="connsiteX14" fmla="*/ 201392 w 9757962"/>
              <a:gd name="connsiteY14" fmla="*/ 16797 h 4586594"/>
              <a:gd name="connsiteX15" fmla="*/ 6389991 w 9757962"/>
              <a:gd name="connsiteY15" fmla="*/ 53203 h 4586594"/>
              <a:gd name="connsiteX16" fmla="*/ 8992161 w 9757962"/>
              <a:gd name="connsiteY16" fmla="*/ 13361 h 4586594"/>
              <a:gd name="connsiteX17" fmla="*/ 9494966 w 9757962"/>
              <a:gd name="connsiteY17" fmla="*/ 3458 h 4586594"/>
              <a:gd name="connsiteX0" fmla="*/ 9494966 w 9757962"/>
              <a:gd name="connsiteY0" fmla="*/ 3458 h 4586594"/>
              <a:gd name="connsiteX1" fmla="*/ 9723377 w 9757962"/>
              <a:gd name="connsiteY1" fmla="*/ 99833 h 4586594"/>
              <a:gd name="connsiteX2" fmla="*/ 9731221 w 9757962"/>
              <a:gd name="connsiteY2" fmla="*/ 1857735 h 4586594"/>
              <a:gd name="connsiteX3" fmla="*/ 9723747 w 9757962"/>
              <a:gd name="connsiteY3" fmla="*/ 4161359 h 4586594"/>
              <a:gd name="connsiteX4" fmla="*/ 9212369 w 9757962"/>
              <a:gd name="connsiteY4" fmla="*/ 4182508 h 4586594"/>
              <a:gd name="connsiteX5" fmla="*/ 8430231 w 9757962"/>
              <a:gd name="connsiteY5" fmla="*/ 4204129 h 4586594"/>
              <a:gd name="connsiteX6" fmla="*/ 8045602 w 9757962"/>
              <a:gd name="connsiteY6" fmla="*/ 4209361 h 4586594"/>
              <a:gd name="connsiteX7" fmla="*/ 7245558 w 9757962"/>
              <a:gd name="connsiteY7" fmla="*/ 4586012 h 4586594"/>
              <a:gd name="connsiteX8" fmla="*/ 7416103 w 9757962"/>
              <a:gd name="connsiteY8" fmla="*/ 4205667 h 4586594"/>
              <a:gd name="connsiteX9" fmla="*/ 7225545 w 9757962"/>
              <a:gd name="connsiteY9" fmla="*/ 4213740 h 4586594"/>
              <a:gd name="connsiteX10" fmla="*/ 5997548 w 9757962"/>
              <a:gd name="connsiteY10" fmla="*/ 4246431 h 4586594"/>
              <a:gd name="connsiteX11" fmla="*/ 247126 w 9757962"/>
              <a:gd name="connsiteY11" fmla="*/ 4298453 h 4586594"/>
              <a:gd name="connsiteX12" fmla="*/ 101569 w 9757962"/>
              <a:gd name="connsiteY12" fmla="*/ 2523145 h 4586594"/>
              <a:gd name="connsiteX13" fmla="*/ 17745 w 9757962"/>
              <a:gd name="connsiteY13" fmla="*/ 476529 h 4586594"/>
              <a:gd name="connsiteX14" fmla="*/ 201392 w 9757962"/>
              <a:gd name="connsiteY14" fmla="*/ 16797 h 4586594"/>
              <a:gd name="connsiteX15" fmla="*/ 6389991 w 9757962"/>
              <a:gd name="connsiteY15" fmla="*/ 53203 h 4586594"/>
              <a:gd name="connsiteX16" fmla="*/ 8992161 w 9757962"/>
              <a:gd name="connsiteY16" fmla="*/ 13361 h 4586594"/>
              <a:gd name="connsiteX17" fmla="*/ 9494966 w 9757962"/>
              <a:gd name="connsiteY17" fmla="*/ 3458 h 4586594"/>
              <a:gd name="connsiteX0" fmla="*/ 9511995 w 9774991"/>
              <a:gd name="connsiteY0" fmla="*/ 3458 h 4586594"/>
              <a:gd name="connsiteX1" fmla="*/ 9740406 w 9774991"/>
              <a:gd name="connsiteY1" fmla="*/ 99833 h 4586594"/>
              <a:gd name="connsiteX2" fmla="*/ 9748250 w 9774991"/>
              <a:gd name="connsiteY2" fmla="*/ 1857735 h 4586594"/>
              <a:gd name="connsiteX3" fmla="*/ 9740776 w 9774991"/>
              <a:gd name="connsiteY3" fmla="*/ 4161359 h 4586594"/>
              <a:gd name="connsiteX4" fmla="*/ 9229398 w 9774991"/>
              <a:gd name="connsiteY4" fmla="*/ 4182508 h 4586594"/>
              <a:gd name="connsiteX5" fmla="*/ 8447260 w 9774991"/>
              <a:gd name="connsiteY5" fmla="*/ 4204129 h 4586594"/>
              <a:gd name="connsiteX6" fmla="*/ 8062631 w 9774991"/>
              <a:gd name="connsiteY6" fmla="*/ 4209361 h 4586594"/>
              <a:gd name="connsiteX7" fmla="*/ 7262587 w 9774991"/>
              <a:gd name="connsiteY7" fmla="*/ 4586012 h 4586594"/>
              <a:gd name="connsiteX8" fmla="*/ 7433132 w 9774991"/>
              <a:gd name="connsiteY8" fmla="*/ 4205667 h 4586594"/>
              <a:gd name="connsiteX9" fmla="*/ 7242574 w 9774991"/>
              <a:gd name="connsiteY9" fmla="*/ 4213740 h 4586594"/>
              <a:gd name="connsiteX10" fmla="*/ 6014577 w 9774991"/>
              <a:gd name="connsiteY10" fmla="*/ 4246431 h 4586594"/>
              <a:gd name="connsiteX11" fmla="*/ 264155 w 9774991"/>
              <a:gd name="connsiteY11" fmla="*/ 4298453 h 4586594"/>
              <a:gd name="connsiteX12" fmla="*/ 118598 w 9774991"/>
              <a:gd name="connsiteY12" fmla="*/ 2523145 h 4586594"/>
              <a:gd name="connsiteX13" fmla="*/ 34774 w 9774991"/>
              <a:gd name="connsiteY13" fmla="*/ 476529 h 4586594"/>
              <a:gd name="connsiteX14" fmla="*/ 187098 w 9774991"/>
              <a:gd name="connsiteY14" fmla="*/ 93555 h 4586594"/>
              <a:gd name="connsiteX15" fmla="*/ 6407020 w 9774991"/>
              <a:gd name="connsiteY15" fmla="*/ 53203 h 4586594"/>
              <a:gd name="connsiteX16" fmla="*/ 9009190 w 9774991"/>
              <a:gd name="connsiteY16" fmla="*/ 13361 h 4586594"/>
              <a:gd name="connsiteX17" fmla="*/ 9511995 w 9774991"/>
              <a:gd name="connsiteY17" fmla="*/ 3458 h 4586594"/>
              <a:gd name="connsiteX0" fmla="*/ 9482057 w 9745053"/>
              <a:gd name="connsiteY0" fmla="*/ 3458 h 4586594"/>
              <a:gd name="connsiteX1" fmla="*/ 9710468 w 9745053"/>
              <a:gd name="connsiteY1" fmla="*/ 99833 h 4586594"/>
              <a:gd name="connsiteX2" fmla="*/ 9718312 w 9745053"/>
              <a:gd name="connsiteY2" fmla="*/ 1857735 h 4586594"/>
              <a:gd name="connsiteX3" fmla="*/ 9710838 w 9745053"/>
              <a:gd name="connsiteY3" fmla="*/ 4161359 h 4586594"/>
              <a:gd name="connsiteX4" fmla="*/ 9199460 w 9745053"/>
              <a:gd name="connsiteY4" fmla="*/ 4182508 h 4586594"/>
              <a:gd name="connsiteX5" fmla="*/ 8417322 w 9745053"/>
              <a:gd name="connsiteY5" fmla="*/ 4204129 h 4586594"/>
              <a:gd name="connsiteX6" fmla="*/ 8032693 w 9745053"/>
              <a:gd name="connsiteY6" fmla="*/ 4209361 h 4586594"/>
              <a:gd name="connsiteX7" fmla="*/ 7232649 w 9745053"/>
              <a:gd name="connsiteY7" fmla="*/ 4586012 h 4586594"/>
              <a:gd name="connsiteX8" fmla="*/ 7403194 w 9745053"/>
              <a:gd name="connsiteY8" fmla="*/ 4205667 h 4586594"/>
              <a:gd name="connsiteX9" fmla="*/ 7212636 w 9745053"/>
              <a:gd name="connsiteY9" fmla="*/ 4213740 h 4586594"/>
              <a:gd name="connsiteX10" fmla="*/ 5984639 w 9745053"/>
              <a:gd name="connsiteY10" fmla="*/ 4246431 h 4586594"/>
              <a:gd name="connsiteX11" fmla="*/ 234217 w 9745053"/>
              <a:gd name="connsiteY11" fmla="*/ 4298453 h 4586594"/>
              <a:gd name="connsiteX12" fmla="*/ 88660 w 9745053"/>
              <a:gd name="connsiteY12" fmla="*/ 2523145 h 4586594"/>
              <a:gd name="connsiteX13" fmla="*/ 4836 w 9745053"/>
              <a:gd name="connsiteY13" fmla="*/ 476529 h 4586594"/>
              <a:gd name="connsiteX14" fmla="*/ 157160 w 9745053"/>
              <a:gd name="connsiteY14" fmla="*/ 93555 h 4586594"/>
              <a:gd name="connsiteX15" fmla="*/ 6377082 w 9745053"/>
              <a:gd name="connsiteY15" fmla="*/ 53203 h 4586594"/>
              <a:gd name="connsiteX16" fmla="*/ 8979252 w 9745053"/>
              <a:gd name="connsiteY16" fmla="*/ 13361 h 4586594"/>
              <a:gd name="connsiteX17" fmla="*/ 9482057 w 9745053"/>
              <a:gd name="connsiteY17" fmla="*/ 3458 h 4586594"/>
              <a:gd name="connsiteX0" fmla="*/ 9482057 w 9745053"/>
              <a:gd name="connsiteY0" fmla="*/ 3458 h 4586594"/>
              <a:gd name="connsiteX1" fmla="*/ 9710468 w 9745053"/>
              <a:gd name="connsiteY1" fmla="*/ 99833 h 4586594"/>
              <a:gd name="connsiteX2" fmla="*/ 9718312 w 9745053"/>
              <a:gd name="connsiteY2" fmla="*/ 1857735 h 4586594"/>
              <a:gd name="connsiteX3" fmla="*/ 9710838 w 9745053"/>
              <a:gd name="connsiteY3" fmla="*/ 4161359 h 4586594"/>
              <a:gd name="connsiteX4" fmla="*/ 9199460 w 9745053"/>
              <a:gd name="connsiteY4" fmla="*/ 4182508 h 4586594"/>
              <a:gd name="connsiteX5" fmla="*/ 8417322 w 9745053"/>
              <a:gd name="connsiteY5" fmla="*/ 4204129 h 4586594"/>
              <a:gd name="connsiteX6" fmla="*/ 8032693 w 9745053"/>
              <a:gd name="connsiteY6" fmla="*/ 4209361 h 4586594"/>
              <a:gd name="connsiteX7" fmla="*/ 7232649 w 9745053"/>
              <a:gd name="connsiteY7" fmla="*/ 4586012 h 4586594"/>
              <a:gd name="connsiteX8" fmla="*/ 7403194 w 9745053"/>
              <a:gd name="connsiteY8" fmla="*/ 4205667 h 4586594"/>
              <a:gd name="connsiteX9" fmla="*/ 7212636 w 9745053"/>
              <a:gd name="connsiteY9" fmla="*/ 4213740 h 4586594"/>
              <a:gd name="connsiteX10" fmla="*/ 5984639 w 9745053"/>
              <a:gd name="connsiteY10" fmla="*/ 4246431 h 4586594"/>
              <a:gd name="connsiteX11" fmla="*/ 234217 w 9745053"/>
              <a:gd name="connsiteY11" fmla="*/ 4298453 h 4586594"/>
              <a:gd name="connsiteX12" fmla="*/ 88660 w 9745053"/>
              <a:gd name="connsiteY12" fmla="*/ 2523145 h 4586594"/>
              <a:gd name="connsiteX13" fmla="*/ 4836 w 9745053"/>
              <a:gd name="connsiteY13" fmla="*/ 476529 h 4586594"/>
              <a:gd name="connsiteX14" fmla="*/ 157160 w 9745053"/>
              <a:gd name="connsiteY14" fmla="*/ 93555 h 4586594"/>
              <a:gd name="connsiteX15" fmla="*/ 6387207 w 9745053"/>
              <a:gd name="connsiteY15" fmla="*/ 9477 h 4586594"/>
              <a:gd name="connsiteX16" fmla="*/ 8979252 w 9745053"/>
              <a:gd name="connsiteY16" fmla="*/ 13361 h 4586594"/>
              <a:gd name="connsiteX17" fmla="*/ 9482057 w 9745053"/>
              <a:gd name="connsiteY17" fmla="*/ 3458 h 4586594"/>
              <a:gd name="connsiteX0" fmla="*/ 9481430 w 9744426"/>
              <a:gd name="connsiteY0" fmla="*/ 3458 h 4586594"/>
              <a:gd name="connsiteX1" fmla="*/ 9709841 w 9744426"/>
              <a:gd name="connsiteY1" fmla="*/ 99833 h 4586594"/>
              <a:gd name="connsiteX2" fmla="*/ 9717685 w 9744426"/>
              <a:gd name="connsiteY2" fmla="*/ 1857735 h 4586594"/>
              <a:gd name="connsiteX3" fmla="*/ 9710211 w 9744426"/>
              <a:gd name="connsiteY3" fmla="*/ 4161359 h 4586594"/>
              <a:gd name="connsiteX4" fmla="*/ 9198833 w 9744426"/>
              <a:gd name="connsiteY4" fmla="*/ 4182508 h 4586594"/>
              <a:gd name="connsiteX5" fmla="*/ 8416695 w 9744426"/>
              <a:gd name="connsiteY5" fmla="*/ 4204129 h 4586594"/>
              <a:gd name="connsiteX6" fmla="*/ 8032066 w 9744426"/>
              <a:gd name="connsiteY6" fmla="*/ 4209361 h 4586594"/>
              <a:gd name="connsiteX7" fmla="*/ 7232022 w 9744426"/>
              <a:gd name="connsiteY7" fmla="*/ 4586012 h 4586594"/>
              <a:gd name="connsiteX8" fmla="*/ 7402567 w 9744426"/>
              <a:gd name="connsiteY8" fmla="*/ 4205667 h 4586594"/>
              <a:gd name="connsiteX9" fmla="*/ 7212009 w 9744426"/>
              <a:gd name="connsiteY9" fmla="*/ 4213740 h 4586594"/>
              <a:gd name="connsiteX10" fmla="*/ 5984012 w 9744426"/>
              <a:gd name="connsiteY10" fmla="*/ 4246431 h 4586594"/>
              <a:gd name="connsiteX11" fmla="*/ 233590 w 9744426"/>
              <a:gd name="connsiteY11" fmla="*/ 4298453 h 4586594"/>
              <a:gd name="connsiteX12" fmla="*/ 88033 w 9744426"/>
              <a:gd name="connsiteY12" fmla="*/ 2523145 h 4586594"/>
              <a:gd name="connsiteX13" fmla="*/ 5158 w 9744426"/>
              <a:gd name="connsiteY13" fmla="*/ 530948 h 4586594"/>
              <a:gd name="connsiteX14" fmla="*/ 156533 w 9744426"/>
              <a:gd name="connsiteY14" fmla="*/ 93555 h 4586594"/>
              <a:gd name="connsiteX15" fmla="*/ 6386580 w 9744426"/>
              <a:gd name="connsiteY15" fmla="*/ 9477 h 4586594"/>
              <a:gd name="connsiteX16" fmla="*/ 8978625 w 9744426"/>
              <a:gd name="connsiteY16" fmla="*/ 13361 h 4586594"/>
              <a:gd name="connsiteX17" fmla="*/ 9481430 w 9744426"/>
              <a:gd name="connsiteY17" fmla="*/ 3458 h 4586594"/>
              <a:gd name="connsiteX0" fmla="*/ 9481117 w 9744113"/>
              <a:gd name="connsiteY0" fmla="*/ 3458 h 4586594"/>
              <a:gd name="connsiteX1" fmla="*/ 9709528 w 9744113"/>
              <a:gd name="connsiteY1" fmla="*/ 99833 h 4586594"/>
              <a:gd name="connsiteX2" fmla="*/ 9717372 w 9744113"/>
              <a:gd name="connsiteY2" fmla="*/ 1857735 h 4586594"/>
              <a:gd name="connsiteX3" fmla="*/ 9709898 w 9744113"/>
              <a:gd name="connsiteY3" fmla="*/ 4161359 h 4586594"/>
              <a:gd name="connsiteX4" fmla="*/ 9198520 w 9744113"/>
              <a:gd name="connsiteY4" fmla="*/ 4182508 h 4586594"/>
              <a:gd name="connsiteX5" fmla="*/ 8416382 w 9744113"/>
              <a:gd name="connsiteY5" fmla="*/ 4204129 h 4586594"/>
              <a:gd name="connsiteX6" fmla="*/ 8031753 w 9744113"/>
              <a:gd name="connsiteY6" fmla="*/ 4209361 h 4586594"/>
              <a:gd name="connsiteX7" fmla="*/ 7231709 w 9744113"/>
              <a:gd name="connsiteY7" fmla="*/ 4586012 h 4586594"/>
              <a:gd name="connsiteX8" fmla="*/ 7402254 w 9744113"/>
              <a:gd name="connsiteY8" fmla="*/ 4205667 h 4586594"/>
              <a:gd name="connsiteX9" fmla="*/ 7211696 w 9744113"/>
              <a:gd name="connsiteY9" fmla="*/ 4213740 h 4586594"/>
              <a:gd name="connsiteX10" fmla="*/ 5983699 w 9744113"/>
              <a:gd name="connsiteY10" fmla="*/ 4246431 h 4586594"/>
              <a:gd name="connsiteX11" fmla="*/ 233277 w 9744113"/>
              <a:gd name="connsiteY11" fmla="*/ 4298453 h 4586594"/>
              <a:gd name="connsiteX12" fmla="*/ 87720 w 9744113"/>
              <a:gd name="connsiteY12" fmla="*/ 2523145 h 4586594"/>
              <a:gd name="connsiteX13" fmla="*/ 4845 w 9744113"/>
              <a:gd name="connsiteY13" fmla="*/ 530948 h 4586594"/>
              <a:gd name="connsiteX14" fmla="*/ 156980 w 9744113"/>
              <a:gd name="connsiteY14" fmla="*/ 137092 h 4586594"/>
              <a:gd name="connsiteX15" fmla="*/ 6386267 w 9744113"/>
              <a:gd name="connsiteY15" fmla="*/ 9477 h 4586594"/>
              <a:gd name="connsiteX16" fmla="*/ 8978312 w 9744113"/>
              <a:gd name="connsiteY16" fmla="*/ 13361 h 4586594"/>
              <a:gd name="connsiteX17" fmla="*/ 9481117 w 9744113"/>
              <a:gd name="connsiteY17" fmla="*/ 3458 h 4586594"/>
              <a:gd name="connsiteX0" fmla="*/ 9477408 w 9740404"/>
              <a:gd name="connsiteY0" fmla="*/ 3458 h 4586594"/>
              <a:gd name="connsiteX1" fmla="*/ 9705819 w 9740404"/>
              <a:gd name="connsiteY1" fmla="*/ 99833 h 4586594"/>
              <a:gd name="connsiteX2" fmla="*/ 9713663 w 9740404"/>
              <a:gd name="connsiteY2" fmla="*/ 1857735 h 4586594"/>
              <a:gd name="connsiteX3" fmla="*/ 9706189 w 9740404"/>
              <a:gd name="connsiteY3" fmla="*/ 4161359 h 4586594"/>
              <a:gd name="connsiteX4" fmla="*/ 9194811 w 9740404"/>
              <a:gd name="connsiteY4" fmla="*/ 4182508 h 4586594"/>
              <a:gd name="connsiteX5" fmla="*/ 8412673 w 9740404"/>
              <a:gd name="connsiteY5" fmla="*/ 4204129 h 4586594"/>
              <a:gd name="connsiteX6" fmla="*/ 8028044 w 9740404"/>
              <a:gd name="connsiteY6" fmla="*/ 4209361 h 4586594"/>
              <a:gd name="connsiteX7" fmla="*/ 7228000 w 9740404"/>
              <a:gd name="connsiteY7" fmla="*/ 4586012 h 4586594"/>
              <a:gd name="connsiteX8" fmla="*/ 7398545 w 9740404"/>
              <a:gd name="connsiteY8" fmla="*/ 4205667 h 4586594"/>
              <a:gd name="connsiteX9" fmla="*/ 7207987 w 9740404"/>
              <a:gd name="connsiteY9" fmla="*/ 4213740 h 4586594"/>
              <a:gd name="connsiteX10" fmla="*/ 5979990 w 9740404"/>
              <a:gd name="connsiteY10" fmla="*/ 4246431 h 4586594"/>
              <a:gd name="connsiteX11" fmla="*/ 229568 w 9740404"/>
              <a:gd name="connsiteY11" fmla="*/ 4298453 h 4586594"/>
              <a:gd name="connsiteX12" fmla="*/ 84011 w 9740404"/>
              <a:gd name="connsiteY12" fmla="*/ 2523145 h 4586594"/>
              <a:gd name="connsiteX13" fmla="*/ 1136 w 9740404"/>
              <a:gd name="connsiteY13" fmla="*/ 530948 h 4586594"/>
              <a:gd name="connsiteX14" fmla="*/ 153271 w 9740404"/>
              <a:gd name="connsiteY14" fmla="*/ 137092 h 4586594"/>
              <a:gd name="connsiteX15" fmla="*/ 6382558 w 9740404"/>
              <a:gd name="connsiteY15" fmla="*/ 9477 h 4586594"/>
              <a:gd name="connsiteX16" fmla="*/ 8974603 w 9740404"/>
              <a:gd name="connsiteY16" fmla="*/ 13361 h 4586594"/>
              <a:gd name="connsiteX17" fmla="*/ 9477408 w 9740404"/>
              <a:gd name="connsiteY17" fmla="*/ 3458 h 4586594"/>
              <a:gd name="connsiteX0" fmla="*/ 9486740 w 9749736"/>
              <a:gd name="connsiteY0" fmla="*/ 3458 h 4586594"/>
              <a:gd name="connsiteX1" fmla="*/ 9715151 w 9749736"/>
              <a:gd name="connsiteY1" fmla="*/ 99833 h 4586594"/>
              <a:gd name="connsiteX2" fmla="*/ 9722995 w 9749736"/>
              <a:gd name="connsiteY2" fmla="*/ 1857735 h 4586594"/>
              <a:gd name="connsiteX3" fmla="*/ 9715521 w 9749736"/>
              <a:gd name="connsiteY3" fmla="*/ 4161359 h 4586594"/>
              <a:gd name="connsiteX4" fmla="*/ 9204143 w 9749736"/>
              <a:gd name="connsiteY4" fmla="*/ 4182508 h 4586594"/>
              <a:gd name="connsiteX5" fmla="*/ 8422005 w 9749736"/>
              <a:gd name="connsiteY5" fmla="*/ 4204129 h 4586594"/>
              <a:gd name="connsiteX6" fmla="*/ 8037376 w 9749736"/>
              <a:gd name="connsiteY6" fmla="*/ 4209361 h 4586594"/>
              <a:gd name="connsiteX7" fmla="*/ 7237332 w 9749736"/>
              <a:gd name="connsiteY7" fmla="*/ 4586012 h 4586594"/>
              <a:gd name="connsiteX8" fmla="*/ 7407877 w 9749736"/>
              <a:gd name="connsiteY8" fmla="*/ 4205667 h 4586594"/>
              <a:gd name="connsiteX9" fmla="*/ 7217319 w 9749736"/>
              <a:gd name="connsiteY9" fmla="*/ 4213740 h 4586594"/>
              <a:gd name="connsiteX10" fmla="*/ 5989322 w 9749736"/>
              <a:gd name="connsiteY10" fmla="*/ 4246431 h 4586594"/>
              <a:gd name="connsiteX11" fmla="*/ 238900 w 9749736"/>
              <a:gd name="connsiteY11" fmla="*/ 4298453 h 4586594"/>
              <a:gd name="connsiteX12" fmla="*/ 93343 w 9749736"/>
              <a:gd name="connsiteY12" fmla="*/ 2523145 h 4586594"/>
              <a:gd name="connsiteX13" fmla="*/ 10468 w 9749736"/>
              <a:gd name="connsiteY13" fmla="*/ 530948 h 4586594"/>
              <a:gd name="connsiteX14" fmla="*/ 97489 w 9749736"/>
              <a:gd name="connsiteY14" fmla="*/ 149115 h 4586594"/>
              <a:gd name="connsiteX15" fmla="*/ 6391890 w 9749736"/>
              <a:gd name="connsiteY15" fmla="*/ 9477 h 4586594"/>
              <a:gd name="connsiteX16" fmla="*/ 8983935 w 9749736"/>
              <a:gd name="connsiteY16" fmla="*/ 13361 h 4586594"/>
              <a:gd name="connsiteX17" fmla="*/ 9486740 w 9749736"/>
              <a:gd name="connsiteY17" fmla="*/ 3458 h 4586594"/>
              <a:gd name="connsiteX0" fmla="*/ 9486740 w 9793439"/>
              <a:gd name="connsiteY0" fmla="*/ 75473 h 4658609"/>
              <a:gd name="connsiteX1" fmla="*/ 9715151 w 9793439"/>
              <a:gd name="connsiteY1" fmla="*/ 171848 h 4658609"/>
              <a:gd name="connsiteX2" fmla="*/ 9779506 w 9793439"/>
              <a:gd name="connsiteY2" fmla="*/ 2048524 h 4658609"/>
              <a:gd name="connsiteX3" fmla="*/ 9715521 w 9793439"/>
              <a:gd name="connsiteY3" fmla="*/ 4233374 h 4658609"/>
              <a:gd name="connsiteX4" fmla="*/ 9204143 w 9793439"/>
              <a:gd name="connsiteY4" fmla="*/ 4254523 h 4658609"/>
              <a:gd name="connsiteX5" fmla="*/ 8422005 w 9793439"/>
              <a:gd name="connsiteY5" fmla="*/ 4276144 h 4658609"/>
              <a:gd name="connsiteX6" fmla="*/ 8037376 w 9793439"/>
              <a:gd name="connsiteY6" fmla="*/ 4281376 h 4658609"/>
              <a:gd name="connsiteX7" fmla="*/ 7237332 w 9793439"/>
              <a:gd name="connsiteY7" fmla="*/ 4658027 h 4658609"/>
              <a:gd name="connsiteX8" fmla="*/ 7407877 w 9793439"/>
              <a:gd name="connsiteY8" fmla="*/ 4277682 h 4658609"/>
              <a:gd name="connsiteX9" fmla="*/ 7217319 w 9793439"/>
              <a:gd name="connsiteY9" fmla="*/ 4285755 h 4658609"/>
              <a:gd name="connsiteX10" fmla="*/ 5989322 w 9793439"/>
              <a:gd name="connsiteY10" fmla="*/ 4318446 h 4658609"/>
              <a:gd name="connsiteX11" fmla="*/ 238900 w 9793439"/>
              <a:gd name="connsiteY11" fmla="*/ 4370468 h 4658609"/>
              <a:gd name="connsiteX12" fmla="*/ 93343 w 9793439"/>
              <a:gd name="connsiteY12" fmla="*/ 2595160 h 4658609"/>
              <a:gd name="connsiteX13" fmla="*/ 10468 w 9793439"/>
              <a:gd name="connsiteY13" fmla="*/ 602963 h 4658609"/>
              <a:gd name="connsiteX14" fmla="*/ 97489 w 9793439"/>
              <a:gd name="connsiteY14" fmla="*/ 221130 h 4658609"/>
              <a:gd name="connsiteX15" fmla="*/ 6391890 w 9793439"/>
              <a:gd name="connsiteY15" fmla="*/ 81492 h 4658609"/>
              <a:gd name="connsiteX16" fmla="*/ 8983935 w 9793439"/>
              <a:gd name="connsiteY16" fmla="*/ 85376 h 4658609"/>
              <a:gd name="connsiteX17" fmla="*/ 9486740 w 9793439"/>
              <a:gd name="connsiteY17" fmla="*/ 75473 h 4658609"/>
              <a:gd name="connsiteX0" fmla="*/ 9486740 w 9792089"/>
              <a:gd name="connsiteY0" fmla="*/ 3458 h 4586594"/>
              <a:gd name="connsiteX1" fmla="*/ 9715151 w 9792089"/>
              <a:gd name="connsiteY1" fmla="*/ 99833 h 4586594"/>
              <a:gd name="connsiteX2" fmla="*/ 9779506 w 9792089"/>
              <a:gd name="connsiteY2" fmla="*/ 1976509 h 4586594"/>
              <a:gd name="connsiteX3" fmla="*/ 9715521 w 9792089"/>
              <a:gd name="connsiteY3" fmla="*/ 4161359 h 4586594"/>
              <a:gd name="connsiteX4" fmla="*/ 9204143 w 9792089"/>
              <a:gd name="connsiteY4" fmla="*/ 4182508 h 4586594"/>
              <a:gd name="connsiteX5" fmla="*/ 8422005 w 9792089"/>
              <a:gd name="connsiteY5" fmla="*/ 4204129 h 4586594"/>
              <a:gd name="connsiteX6" fmla="*/ 8037376 w 9792089"/>
              <a:gd name="connsiteY6" fmla="*/ 4209361 h 4586594"/>
              <a:gd name="connsiteX7" fmla="*/ 7237332 w 9792089"/>
              <a:gd name="connsiteY7" fmla="*/ 4586012 h 4586594"/>
              <a:gd name="connsiteX8" fmla="*/ 7407877 w 9792089"/>
              <a:gd name="connsiteY8" fmla="*/ 4205667 h 4586594"/>
              <a:gd name="connsiteX9" fmla="*/ 7217319 w 9792089"/>
              <a:gd name="connsiteY9" fmla="*/ 4213740 h 4586594"/>
              <a:gd name="connsiteX10" fmla="*/ 5989322 w 9792089"/>
              <a:gd name="connsiteY10" fmla="*/ 4246431 h 4586594"/>
              <a:gd name="connsiteX11" fmla="*/ 238900 w 9792089"/>
              <a:gd name="connsiteY11" fmla="*/ 4298453 h 4586594"/>
              <a:gd name="connsiteX12" fmla="*/ 93343 w 9792089"/>
              <a:gd name="connsiteY12" fmla="*/ 2523145 h 4586594"/>
              <a:gd name="connsiteX13" fmla="*/ 10468 w 9792089"/>
              <a:gd name="connsiteY13" fmla="*/ 530948 h 4586594"/>
              <a:gd name="connsiteX14" fmla="*/ 97489 w 9792089"/>
              <a:gd name="connsiteY14" fmla="*/ 149115 h 4586594"/>
              <a:gd name="connsiteX15" fmla="*/ 6391890 w 9792089"/>
              <a:gd name="connsiteY15" fmla="*/ 9477 h 4586594"/>
              <a:gd name="connsiteX16" fmla="*/ 8983935 w 9792089"/>
              <a:gd name="connsiteY16" fmla="*/ 13361 h 4586594"/>
              <a:gd name="connsiteX17" fmla="*/ 9486740 w 9792089"/>
              <a:gd name="connsiteY17" fmla="*/ 3458 h 4586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92089" h="4586594">
                <a:moveTo>
                  <a:pt x="9486740" y="3458"/>
                </a:moveTo>
                <a:cubicBezTo>
                  <a:pt x="9608609" y="17870"/>
                  <a:pt x="9702239" y="-44549"/>
                  <a:pt x="9715151" y="99833"/>
                </a:cubicBezTo>
                <a:cubicBezTo>
                  <a:pt x="9744763" y="430954"/>
                  <a:pt x="9820064" y="1179006"/>
                  <a:pt x="9779506" y="1976509"/>
                </a:cubicBezTo>
                <a:cubicBezTo>
                  <a:pt x="9821453" y="2872786"/>
                  <a:pt x="9747762" y="4009775"/>
                  <a:pt x="9715521" y="4161359"/>
                </a:cubicBezTo>
                <a:cubicBezTo>
                  <a:pt x="9446860" y="4212001"/>
                  <a:pt x="9419729" y="4175380"/>
                  <a:pt x="9204143" y="4182508"/>
                </a:cubicBezTo>
                <a:lnTo>
                  <a:pt x="8422005" y="4204129"/>
                </a:lnTo>
                <a:lnTo>
                  <a:pt x="8037376" y="4209361"/>
                </a:lnTo>
                <a:cubicBezTo>
                  <a:pt x="7952820" y="4216563"/>
                  <a:pt x="7868491" y="4404455"/>
                  <a:pt x="7237332" y="4586012"/>
                </a:cubicBezTo>
                <a:cubicBezTo>
                  <a:pt x="7212892" y="4601135"/>
                  <a:pt x="7434449" y="4317853"/>
                  <a:pt x="7407877" y="4205667"/>
                </a:cubicBezTo>
                <a:lnTo>
                  <a:pt x="7217319" y="4213740"/>
                </a:lnTo>
                <a:lnTo>
                  <a:pt x="5989322" y="4246431"/>
                </a:lnTo>
                <a:cubicBezTo>
                  <a:pt x="4635231" y="4269266"/>
                  <a:pt x="2061843" y="4343979"/>
                  <a:pt x="238900" y="4298453"/>
                </a:cubicBezTo>
                <a:cubicBezTo>
                  <a:pt x="67346" y="4318795"/>
                  <a:pt x="106883" y="4077771"/>
                  <a:pt x="93343" y="2523145"/>
                </a:cubicBezTo>
                <a:cubicBezTo>
                  <a:pt x="78840" y="1882752"/>
                  <a:pt x="9777" y="926620"/>
                  <a:pt x="10468" y="530948"/>
                </a:cubicBezTo>
                <a:cubicBezTo>
                  <a:pt x="11159" y="135276"/>
                  <a:pt x="-45388" y="172775"/>
                  <a:pt x="97489" y="149115"/>
                </a:cubicBezTo>
                <a:cubicBezTo>
                  <a:pt x="1625900" y="105255"/>
                  <a:pt x="4329024" y="-2658"/>
                  <a:pt x="6391890" y="9477"/>
                </a:cubicBezTo>
                <a:lnTo>
                  <a:pt x="8983935" y="13361"/>
                </a:lnTo>
                <a:cubicBezTo>
                  <a:pt x="9151710" y="25102"/>
                  <a:pt x="9364871" y="-10954"/>
                  <a:pt x="9486740" y="3458"/>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BCCFFE22-32BA-DA79-48B8-B23F5980A251}"/>
              </a:ext>
            </a:extLst>
          </p:cNvPr>
          <p:cNvSpPr>
            <a:spLocks noGrp="1"/>
          </p:cNvSpPr>
          <p:nvPr>
            <p:ph type="title"/>
          </p:nvPr>
        </p:nvSpPr>
        <p:spPr>
          <a:xfrm>
            <a:off x="2306385" y="1764734"/>
            <a:ext cx="7559817" cy="2551001"/>
          </a:xfrm>
        </p:spPr>
        <p:txBody>
          <a:bodyPr vert="horz" lIns="91440" tIns="45720" rIns="91440" bIns="45720" rtlCol="0" anchor="ctr">
            <a:normAutofit/>
          </a:bodyPr>
          <a:lstStyle/>
          <a:p>
            <a:r>
              <a:rPr lang="en-US" dirty="0"/>
              <a:t>WHAT IS GIT? </a:t>
            </a:r>
            <a:br>
              <a:rPr lang="en-US" dirty="0"/>
            </a:br>
            <a:r>
              <a:rPr lang="en-US" dirty="0"/>
              <a:t>WHAT CAN WE DO WITH IT?</a:t>
            </a:r>
          </a:p>
        </p:txBody>
      </p:sp>
    </p:spTree>
    <p:extLst>
      <p:ext uri="{BB962C8B-B14F-4D97-AF65-F5344CB8AC3E}">
        <p14:creationId xmlns:p14="http://schemas.microsoft.com/office/powerpoint/2010/main" val="413009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BD2A7128-270D-45DD-B0C7-24FF462228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61734980-3A14-4021-8D8C-42AC55C39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74"/>
            <a:ext cx="6364515" cy="6858000"/>
          </a:xfrm>
          <a:custGeom>
            <a:avLst/>
            <a:gdLst>
              <a:gd name="connsiteX0" fmla="*/ 7430701 w 7551955"/>
              <a:gd name="connsiteY0" fmla="*/ 6858000 h 6858000"/>
              <a:gd name="connsiteX1" fmla="*/ 0 w 7551955"/>
              <a:gd name="connsiteY1" fmla="*/ 6858000 h 6858000"/>
              <a:gd name="connsiteX2" fmla="*/ 0 w 7551955"/>
              <a:gd name="connsiteY2" fmla="*/ 0 h 6858000"/>
              <a:gd name="connsiteX3" fmla="*/ 7505795 w 7551955"/>
              <a:gd name="connsiteY3" fmla="*/ 0 h 6858000"/>
              <a:gd name="connsiteX4" fmla="*/ 7520785 w 7551955"/>
              <a:gd name="connsiteY4" fmla="*/ 379063 h 6858000"/>
              <a:gd name="connsiteX5" fmla="*/ 7433327 w 7551955"/>
              <a:gd name="connsiteY5" fmla="*/ 6803646 h 6858000"/>
              <a:gd name="connsiteX0" fmla="*/ 7430701 w 7520786"/>
              <a:gd name="connsiteY0" fmla="*/ 6858000 h 6858000"/>
              <a:gd name="connsiteX1" fmla="*/ 0 w 7520786"/>
              <a:gd name="connsiteY1" fmla="*/ 6858000 h 6858000"/>
              <a:gd name="connsiteX2" fmla="*/ 0 w 7520786"/>
              <a:gd name="connsiteY2" fmla="*/ 0 h 6858000"/>
              <a:gd name="connsiteX3" fmla="*/ 7505795 w 7520786"/>
              <a:gd name="connsiteY3" fmla="*/ 0 h 6858000"/>
              <a:gd name="connsiteX4" fmla="*/ 7520785 w 7520786"/>
              <a:gd name="connsiteY4" fmla="*/ 379063 h 6858000"/>
              <a:gd name="connsiteX5" fmla="*/ 7433327 w 7520786"/>
              <a:gd name="connsiteY5" fmla="*/ 6803646 h 6858000"/>
              <a:gd name="connsiteX6" fmla="*/ 7430701 w 752078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20786" h="6858000">
                <a:moveTo>
                  <a:pt x="7430701" y="6858000"/>
                </a:moveTo>
                <a:lnTo>
                  <a:pt x="0" y="6858000"/>
                </a:lnTo>
                <a:lnTo>
                  <a:pt x="0" y="0"/>
                </a:lnTo>
                <a:lnTo>
                  <a:pt x="7505795" y="0"/>
                </a:lnTo>
                <a:lnTo>
                  <a:pt x="7520785" y="379063"/>
                </a:lnTo>
                <a:cubicBezTo>
                  <a:pt x="7384101" y="2164699"/>
                  <a:pt x="7521128" y="5461844"/>
                  <a:pt x="7433327" y="6803646"/>
                </a:cubicBezTo>
                <a:lnTo>
                  <a:pt x="7430701" y="6858000"/>
                </a:lnTo>
                <a:close/>
              </a:path>
            </a:pathLst>
          </a:cu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41D7BE2F-D450-4BB9-88A4-89117A39D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3803">
            <a:off x="6669115" y="667365"/>
            <a:ext cx="4710726" cy="233744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3222 w 1217951"/>
              <a:gd name="connsiteY0" fmla="*/ 893096 h 893096"/>
              <a:gd name="connsiteX1" fmla="*/ 815627 w 1217951"/>
              <a:gd name="connsiteY1" fmla="*/ 823182 h 893096"/>
              <a:gd name="connsiteX2" fmla="*/ 1174433 w 1217951"/>
              <a:gd name="connsiteY2" fmla="*/ 650399 h 893096"/>
              <a:gd name="connsiteX3" fmla="*/ 1173386 w 1217951"/>
              <a:gd name="connsiteY3" fmla="*/ 212820 h 893096"/>
              <a:gd name="connsiteX4" fmla="*/ 952921 w 1217951"/>
              <a:gd name="connsiteY4" fmla="*/ 42449 h 893096"/>
              <a:gd name="connsiteX5" fmla="*/ 454058 w 1217951"/>
              <a:gd name="connsiteY5" fmla="*/ 52514 h 893096"/>
              <a:gd name="connsiteX6" fmla="*/ 1906 w 1217951"/>
              <a:gd name="connsiteY6" fmla="*/ 615251 h 893096"/>
              <a:gd name="connsiteX7" fmla="*/ 540259 w 1217951"/>
              <a:gd name="connsiteY7" fmla="*/ 757269 h 893096"/>
              <a:gd name="connsiteX8" fmla="*/ 623222 w 1217951"/>
              <a:gd name="connsiteY8" fmla="*/ 893096 h 893096"/>
              <a:gd name="connsiteX0" fmla="*/ 623222 w 1220978"/>
              <a:gd name="connsiteY0" fmla="*/ 893096 h 893096"/>
              <a:gd name="connsiteX1" fmla="*/ 815627 w 1220978"/>
              <a:gd name="connsiteY1" fmla="*/ 823182 h 893096"/>
              <a:gd name="connsiteX2" fmla="*/ 1174433 w 1220978"/>
              <a:gd name="connsiteY2" fmla="*/ 650399 h 893096"/>
              <a:gd name="connsiteX3" fmla="*/ 1173386 w 1220978"/>
              <a:gd name="connsiteY3" fmla="*/ 212820 h 893096"/>
              <a:gd name="connsiteX4" fmla="*/ 952921 w 1220978"/>
              <a:gd name="connsiteY4" fmla="*/ 42449 h 893096"/>
              <a:gd name="connsiteX5" fmla="*/ 454058 w 1220978"/>
              <a:gd name="connsiteY5" fmla="*/ 52514 h 893096"/>
              <a:gd name="connsiteX6" fmla="*/ 1906 w 1220978"/>
              <a:gd name="connsiteY6" fmla="*/ 615251 h 893096"/>
              <a:gd name="connsiteX7" fmla="*/ 540259 w 1220978"/>
              <a:gd name="connsiteY7" fmla="*/ 757269 h 893096"/>
              <a:gd name="connsiteX8" fmla="*/ 623222 w 1220978"/>
              <a:gd name="connsiteY8" fmla="*/ 893096 h 893096"/>
              <a:gd name="connsiteX0" fmla="*/ 624315 w 1222071"/>
              <a:gd name="connsiteY0" fmla="*/ 871608 h 871608"/>
              <a:gd name="connsiteX1" fmla="*/ 816720 w 1222071"/>
              <a:gd name="connsiteY1" fmla="*/ 801694 h 871608"/>
              <a:gd name="connsiteX2" fmla="*/ 1175526 w 1222071"/>
              <a:gd name="connsiteY2" fmla="*/ 628911 h 871608"/>
              <a:gd name="connsiteX3" fmla="*/ 1174479 w 1222071"/>
              <a:gd name="connsiteY3" fmla="*/ 191332 h 871608"/>
              <a:gd name="connsiteX4" fmla="*/ 954014 w 1222071"/>
              <a:gd name="connsiteY4" fmla="*/ 20961 h 871608"/>
              <a:gd name="connsiteX5" fmla="*/ 455151 w 1222071"/>
              <a:gd name="connsiteY5" fmla="*/ 31026 h 871608"/>
              <a:gd name="connsiteX6" fmla="*/ 2999 w 1222071"/>
              <a:gd name="connsiteY6" fmla="*/ 593763 h 871608"/>
              <a:gd name="connsiteX7" fmla="*/ 541352 w 1222071"/>
              <a:gd name="connsiteY7" fmla="*/ 735781 h 871608"/>
              <a:gd name="connsiteX8" fmla="*/ 624315 w 1222071"/>
              <a:gd name="connsiteY8" fmla="*/ 871608 h 871608"/>
              <a:gd name="connsiteX0" fmla="*/ 624980 w 1222736"/>
              <a:gd name="connsiteY0" fmla="*/ 870777 h 870777"/>
              <a:gd name="connsiteX1" fmla="*/ 817385 w 1222736"/>
              <a:gd name="connsiteY1" fmla="*/ 800863 h 870777"/>
              <a:gd name="connsiteX2" fmla="*/ 1176191 w 1222736"/>
              <a:gd name="connsiteY2" fmla="*/ 628080 h 870777"/>
              <a:gd name="connsiteX3" fmla="*/ 1175144 w 1222736"/>
              <a:gd name="connsiteY3" fmla="*/ 190501 h 870777"/>
              <a:gd name="connsiteX4" fmla="*/ 954679 w 1222736"/>
              <a:gd name="connsiteY4" fmla="*/ 20130 h 870777"/>
              <a:gd name="connsiteX5" fmla="*/ 414382 w 1222736"/>
              <a:gd name="connsiteY5" fmla="*/ 31976 h 870777"/>
              <a:gd name="connsiteX6" fmla="*/ 3664 w 1222736"/>
              <a:gd name="connsiteY6" fmla="*/ 592932 h 870777"/>
              <a:gd name="connsiteX7" fmla="*/ 542017 w 1222736"/>
              <a:gd name="connsiteY7" fmla="*/ 734950 h 870777"/>
              <a:gd name="connsiteX8" fmla="*/ 624980 w 1222736"/>
              <a:gd name="connsiteY8" fmla="*/ 870777 h 870777"/>
              <a:gd name="connsiteX0" fmla="*/ 624943 w 1222699"/>
              <a:gd name="connsiteY0" fmla="*/ 884146 h 884146"/>
              <a:gd name="connsiteX1" fmla="*/ 817348 w 1222699"/>
              <a:gd name="connsiteY1" fmla="*/ 814232 h 884146"/>
              <a:gd name="connsiteX2" fmla="*/ 1176154 w 1222699"/>
              <a:gd name="connsiteY2" fmla="*/ 641449 h 884146"/>
              <a:gd name="connsiteX3" fmla="*/ 1175107 w 1222699"/>
              <a:gd name="connsiteY3" fmla="*/ 203870 h 884146"/>
              <a:gd name="connsiteX4" fmla="*/ 954642 w 1222699"/>
              <a:gd name="connsiteY4" fmla="*/ 33499 h 884146"/>
              <a:gd name="connsiteX5" fmla="*/ 414345 w 1222699"/>
              <a:gd name="connsiteY5" fmla="*/ 45345 h 884146"/>
              <a:gd name="connsiteX6" fmla="*/ 3627 w 1222699"/>
              <a:gd name="connsiteY6" fmla="*/ 606301 h 884146"/>
              <a:gd name="connsiteX7" fmla="*/ 541980 w 1222699"/>
              <a:gd name="connsiteY7" fmla="*/ 748319 h 884146"/>
              <a:gd name="connsiteX8" fmla="*/ 624943 w 1222699"/>
              <a:gd name="connsiteY8" fmla="*/ 884146 h 884146"/>
              <a:gd name="connsiteX0" fmla="*/ 623477 w 1218278"/>
              <a:gd name="connsiteY0" fmla="*/ 904314 h 904314"/>
              <a:gd name="connsiteX1" fmla="*/ 815882 w 1218278"/>
              <a:gd name="connsiteY1" fmla="*/ 834400 h 904314"/>
              <a:gd name="connsiteX2" fmla="*/ 1174688 w 1218278"/>
              <a:gd name="connsiteY2" fmla="*/ 661617 h 904314"/>
              <a:gd name="connsiteX3" fmla="*/ 1173641 w 1218278"/>
              <a:gd name="connsiteY3" fmla="*/ 224038 h 904314"/>
              <a:gd name="connsiteX4" fmla="*/ 951744 w 1218278"/>
              <a:gd name="connsiteY4" fmla="*/ 29185 h 904314"/>
              <a:gd name="connsiteX5" fmla="*/ 412879 w 1218278"/>
              <a:gd name="connsiteY5" fmla="*/ 65513 h 904314"/>
              <a:gd name="connsiteX6" fmla="*/ 2161 w 1218278"/>
              <a:gd name="connsiteY6" fmla="*/ 626469 h 904314"/>
              <a:gd name="connsiteX7" fmla="*/ 540514 w 1218278"/>
              <a:gd name="connsiteY7" fmla="*/ 768487 h 904314"/>
              <a:gd name="connsiteX8" fmla="*/ 623477 w 1218278"/>
              <a:gd name="connsiteY8" fmla="*/ 904314 h 904314"/>
              <a:gd name="connsiteX0" fmla="*/ 630807 w 1225608"/>
              <a:gd name="connsiteY0" fmla="*/ 904314 h 904314"/>
              <a:gd name="connsiteX1" fmla="*/ 823212 w 1225608"/>
              <a:gd name="connsiteY1" fmla="*/ 834400 h 904314"/>
              <a:gd name="connsiteX2" fmla="*/ 1182018 w 1225608"/>
              <a:gd name="connsiteY2" fmla="*/ 661617 h 904314"/>
              <a:gd name="connsiteX3" fmla="*/ 1180971 w 1225608"/>
              <a:gd name="connsiteY3" fmla="*/ 224038 h 904314"/>
              <a:gd name="connsiteX4" fmla="*/ 959074 w 1225608"/>
              <a:gd name="connsiteY4" fmla="*/ 29185 h 904314"/>
              <a:gd name="connsiteX5" fmla="*/ 420209 w 1225608"/>
              <a:gd name="connsiteY5" fmla="*/ 65513 h 904314"/>
              <a:gd name="connsiteX6" fmla="*/ 9491 w 1225608"/>
              <a:gd name="connsiteY6" fmla="*/ 626469 h 904314"/>
              <a:gd name="connsiteX7" fmla="*/ 547844 w 1225608"/>
              <a:gd name="connsiteY7" fmla="*/ 768487 h 904314"/>
              <a:gd name="connsiteX8" fmla="*/ 630807 w 1225608"/>
              <a:gd name="connsiteY8" fmla="*/ 904314 h 904314"/>
              <a:gd name="connsiteX0" fmla="*/ 631450 w 1226251"/>
              <a:gd name="connsiteY0" fmla="*/ 896948 h 896948"/>
              <a:gd name="connsiteX1" fmla="*/ 823855 w 1226251"/>
              <a:gd name="connsiteY1" fmla="*/ 827034 h 896948"/>
              <a:gd name="connsiteX2" fmla="*/ 1182661 w 1226251"/>
              <a:gd name="connsiteY2" fmla="*/ 654251 h 896948"/>
              <a:gd name="connsiteX3" fmla="*/ 1181614 w 1226251"/>
              <a:gd name="connsiteY3" fmla="*/ 216672 h 896948"/>
              <a:gd name="connsiteX4" fmla="*/ 959717 w 1226251"/>
              <a:gd name="connsiteY4" fmla="*/ 21819 h 896948"/>
              <a:gd name="connsiteX5" fmla="*/ 420852 w 1226251"/>
              <a:gd name="connsiteY5" fmla="*/ 58147 h 896948"/>
              <a:gd name="connsiteX6" fmla="*/ 10134 w 1226251"/>
              <a:gd name="connsiteY6" fmla="*/ 619103 h 896948"/>
              <a:gd name="connsiteX7" fmla="*/ 548487 w 1226251"/>
              <a:gd name="connsiteY7" fmla="*/ 761121 h 896948"/>
              <a:gd name="connsiteX8" fmla="*/ 631450 w 1226251"/>
              <a:gd name="connsiteY8" fmla="*/ 896948 h 896948"/>
              <a:gd name="connsiteX0" fmla="*/ 631450 w 1240153"/>
              <a:gd name="connsiteY0" fmla="*/ 896948 h 896948"/>
              <a:gd name="connsiteX1" fmla="*/ 823855 w 1240153"/>
              <a:gd name="connsiteY1" fmla="*/ 827034 h 896948"/>
              <a:gd name="connsiteX2" fmla="*/ 1182661 w 1240153"/>
              <a:gd name="connsiteY2" fmla="*/ 654251 h 896948"/>
              <a:gd name="connsiteX3" fmla="*/ 1217456 w 1240153"/>
              <a:gd name="connsiteY3" fmla="*/ 220742 h 896948"/>
              <a:gd name="connsiteX4" fmla="*/ 959717 w 1240153"/>
              <a:gd name="connsiteY4" fmla="*/ 21819 h 896948"/>
              <a:gd name="connsiteX5" fmla="*/ 420852 w 1240153"/>
              <a:gd name="connsiteY5" fmla="*/ 58147 h 896948"/>
              <a:gd name="connsiteX6" fmla="*/ 10134 w 1240153"/>
              <a:gd name="connsiteY6" fmla="*/ 619103 h 896948"/>
              <a:gd name="connsiteX7" fmla="*/ 548487 w 1240153"/>
              <a:gd name="connsiteY7" fmla="*/ 761121 h 896948"/>
              <a:gd name="connsiteX8" fmla="*/ 631450 w 1240153"/>
              <a:gd name="connsiteY8" fmla="*/ 896948 h 896948"/>
              <a:gd name="connsiteX0" fmla="*/ 631450 w 1262945"/>
              <a:gd name="connsiteY0" fmla="*/ 896948 h 896948"/>
              <a:gd name="connsiteX1" fmla="*/ 823855 w 1262945"/>
              <a:gd name="connsiteY1" fmla="*/ 827034 h 896948"/>
              <a:gd name="connsiteX2" fmla="*/ 1182661 w 1262945"/>
              <a:gd name="connsiteY2" fmla="*/ 654251 h 896948"/>
              <a:gd name="connsiteX3" fmla="*/ 1247134 w 1262945"/>
              <a:gd name="connsiteY3" fmla="*/ 220869 h 896948"/>
              <a:gd name="connsiteX4" fmla="*/ 959717 w 1262945"/>
              <a:gd name="connsiteY4" fmla="*/ 21819 h 896948"/>
              <a:gd name="connsiteX5" fmla="*/ 420852 w 1262945"/>
              <a:gd name="connsiteY5" fmla="*/ 58147 h 896948"/>
              <a:gd name="connsiteX6" fmla="*/ 10134 w 1262945"/>
              <a:gd name="connsiteY6" fmla="*/ 619103 h 896948"/>
              <a:gd name="connsiteX7" fmla="*/ 548487 w 1262945"/>
              <a:gd name="connsiteY7" fmla="*/ 761121 h 896948"/>
              <a:gd name="connsiteX8" fmla="*/ 631450 w 1262945"/>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3467 w 1268586"/>
              <a:gd name="connsiteY7" fmla="*/ 776764 h 896948"/>
              <a:gd name="connsiteX8" fmla="*/ 631450 w 1268586"/>
              <a:gd name="connsiteY8" fmla="*/ 896948 h 896948"/>
              <a:gd name="connsiteX0" fmla="*/ 613559 w 1250695"/>
              <a:gd name="connsiteY0" fmla="*/ 904135 h 904135"/>
              <a:gd name="connsiteX1" fmla="*/ 805964 w 1250695"/>
              <a:gd name="connsiteY1" fmla="*/ 834221 h 904135"/>
              <a:gd name="connsiteX2" fmla="*/ 1182405 w 1250695"/>
              <a:gd name="connsiteY2" fmla="*/ 658576 h 904135"/>
              <a:gd name="connsiteX3" fmla="*/ 1229243 w 1250695"/>
              <a:gd name="connsiteY3" fmla="*/ 228056 h 904135"/>
              <a:gd name="connsiteX4" fmla="*/ 941826 w 1250695"/>
              <a:gd name="connsiteY4" fmla="*/ 29006 h 904135"/>
              <a:gd name="connsiteX5" fmla="*/ 402961 w 1250695"/>
              <a:gd name="connsiteY5" fmla="*/ 65334 h 904135"/>
              <a:gd name="connsiteX6" fmla="*/ 9878 w 1250695"/>
              <a:gd name="connsiteY6" fmla="*/ 623429 h 904135"/>
              <a:gd name="connsiteX7" fmla="*/ 525576 w 1250695"/>
              <a:gd name="connsiteY7" fmla="*/ 783951 h 904135"/>
              <a:gd name="connsiteX8" fmla="*/ 613559 w 1250695"/>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377 w 1243513"/>
              <a:gd name="connsiteY0" fmla="*/ 899488 h 899488"/>
              <a:gd name="connsiteX1" fmla="*/ 798782 w 1243513"/>
              <a:gd name="connsiteY1" fmla="*/ 829574 h 899488"/>
              <a:gd name="connsiteX2" fmla="*/ 1175223 w 1243513"/>
              <a:gd name="connsiteY2" fmla="*/ 653929 h 899488"/>
              <a:gd name="connsiteX3" fmla="*/ 1222061 w 1243513"/>
              <a:gd name="connsiteY3" fmla="*/ 223409 h 899488"/>
              <a:gd name="connsiteX4" fmla="*/ 934644 w 1243513"/>
              <a:gd name="connsiteY4" fmla="*/ 24359 h 899488"/>
              <a:gd name="connsiteX5" fmla="*/ 395779 w 1243513"/>
              <a:gd name="connsiteY5" fmla="*/ 60687 h 899488"/>
              <a:gd name="connsiteX6" fmla="*/ 2696 w 1243513"/>
              <a:gd name="connsiteY6" fmla="*/ 618782 h 899488"/>
              <a:gd name="connsiteX7" fmla="*/ 518394 w 1243513"/>
              <a:gd name="connsiteY7" fmla="*/ 779304 h 899488"/>
              <a:gd name="connsiteX8" fmla="*/ 606377 w 1243513"/>
              <a:gd name="connsiteY8" fmla="*/ 899488 h 899488"/>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8394 w 1243513"/>
              <a:gd name="connsiteY7" fmla="*/ 779304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32641"/>
              <a:gd name="connsiteY0" fmla="*/ 917993 h 917993"/>
              <a:gd name="connsiteX1" fmla="*/ 798782 w 1232641"/>
              <a:gd name="connsiteY1" fmla="*/ 829574 h 917993"/>
              <a:gd name="connsiteX2" fmla="*/ 1134836 w 1232641"/>
              <a:gd name="connsiteY2" fmla="*/ 659403 h 917993"/>
              <a:gd name="connsiteX3" fmla="*/ 1222061 w 1232641"/>
              <a:gd name="connsiteY3" fmla="*/ 223409 h 917993"/>
              <a:gd name="connsiteX4" fmla="*/ 934644 w 1232641"/>
              <a:gd name="connsiteY4" fmla="*/ 24359 h 917993"/>
              <a:gd name="connsiteX5" fmla="*/ 395779 w 1232641"/>
              <a:gd name="connsiteY5" fmla="*/ 60687 h 917993"/>
              <a:gd name="connsiteX6" fmla="*/ 2696 w 1232641"/>
              <a:gd name="connsiteY6" fmla="*/ 618782 h 917993"/>
              <a:gd name="connsiteX7" fmla="*/ 519825 w 1232641"/>
              <a:gd name="connsiteY7" fmla="*/ 803786 h 917993"/>
              <a:gd name="connsiteX8" fmla="*/ 583723 w 1232641"/>
              <a:gd name="connsiteY8" fmla="*/ 917993 h 917993"/>
              <a:gd name="connsiteX0" fmla="*/ 583723 w 1187264"/>
              <a:gd name="connsiteY0" fmla="*/ 917993 h 917993"/>
              <a:gd name="connsiteX1" fmla="*/ 798782 w 1187264"/>
              <a:gd name="connsiteY1" fmla="*/ 829574 h 917993"/>
              <a:gd name="connsiteX2" fmla="*/ 1134836 w 1187264"/>
              <a:gd name="connsiteY2" fmla="*/ 659403 h 917993"/>
              <a:gd name="connsiteX3" fmla="*/ 1166273 w 1187264"/>
              <a:gd name="connsiteY3" fmla="*/ 220655 h 917993"/>
              <a:gd name="connsiteX4" fmla="*/ 934644 w 1187264"/>
              <a:gd name="connsiteY4" fmla="*/ 24359 h 917993"/>
              <a:gd name="connsiteX5" fmla="*/ 395779 w 1187264"/>
              <a:gd name="connsiteY5" fmla="*/ 60687 h 917993"/>
              <a:gd name="connsiteX6" fmla="*/ 2696 w 1187264"/>
              <a:gd name="connsiteY6" fmla="*/ 618782 h 917993"/>
              <a:gd name="connsiteX7" fmla="*/ 519825 w 1187264"/>
              <a:gd name="connsiteY7" fmla="*/ 803786 h 917993"/>
              <a:gd name="connsiteX8" fmla="*/ 583723 w 1187264"/>
              <a:gd name="connsiteY8" fmla="*/ 917993 h 917993"/>
              <a:gd name="connsiteX0" fmla="*/ 583723 w 1177003"/>
              <a:gd name="connsiteY0" fmla="*/ 917993 h 917993"/>
              <a:gd name="connsiteX1" fmla="*/ 798782 w 1177003"/>
              <a:gd name="connsiteY1" fmla="*/ 829574 h 917993"/>
              <a:gd name="connsiteX2" fmla="*/ 1103676 w 1177003"/>
              <a:gd name="connsiteY2" fmla="*/ 637838 h 917993"/>
              <a:gd name="connsiteX3" fmla="*/ 1166273 w 1177003"/>
              <a:gd name="connsiteY3" fmla="*/ 220655 h 917993"/>
              <a:gd name="connsiteX4" fmla="*/ 934644 w 1177003"/>
              <a:gd name="connsiteY4" fmla="*/ 24359 h 917993"/>
              <a:gd name="connsiteX5" fmla="*/ 395779 w 1177003"/>
              <a:gd name="connsiteY5" fmla="*/ 60687 h 917993"/>
              <a:gd name="connsiteX6" fmla="*/ 2696 w 1177003"/>
              <a:gd name="connsiteY6" fmla="*/ 618782 h 917993"/>
              <a:gd name="connsiteX7" fmla="*/ 519825 w 1177003"/>
              <a:gd name="connsiteY7" fmla="*/ 803786 h 917993"/>
              <a:gd name="connsiteX8" fmla="*/ 583723 w 1177003"/>
              <a:gd name="connsiteY8" fmla="*/ 917993 h 917993"/>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729 w 1176933"/>
              <a:gd name="connsiteY0" fmla="*/ 903086 h 903086"/>
              <a:gd name="connsiteX1" fmla="*/ 798788 w 1176933"/>
              <a:gd name="connsiteY1" fmla="*/ 814667 h 903086"/>
              <a:gd name="connsiteX2" fmla="*/ 1103682 w 1176933"/>
              <a:gd name="connsiteY2" fmla="*/ 622931 h 903086"/>
              <a:gd name="connsiteX3" fmla="*/ 1166279 w 1176933"/>
              <a:gd name="connsiteY3" fmla="*/ 205748 h 903086"/>
              <a:gd name="connsiteX4" fmla="*/ 935723 w 1176933"/>
              <a:gd name="connsiteY4" fmla="*/ 24779 h 903086"/>
              <a:gd name="connsiteX5" fmla="*/ 395785 w 1176933"/>
              <a:gd name="connsiteY5" fmla="*/ 45780 h 903086"/>
              <a:gd name="connsiteX6" fmla="*/ 2702 w 1176933"/>
              <a:gd name="connsiteY6" fmla="*/ 603875 h 903086"/>
              <a:gd name="connsiteX7" fmla="*/ 519831 w 1176933"/>
              <a:gd name="connsiteY7" fmla="*/ 788879 h 903086"/>
              <a:gd name="connsiteX8" fmla="*/ 583729 w 1176933"/>
              <a:gd name="connsiteY8" fmla="*/ 903086 h 903086"/>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7 w 1144041"/>
              <a:gd name="connsiteY0" fmla="*/ 905437 h 905437"/>
              <a:gd name="connsiteX1" fmla="*/ 765896 w 1144041"/>
              <a:gd name="connsiteY1" fmla="*/ 817018 h 905437"/>
              <a:gd name="connsiteX2" fmla="*/ 1070790 w 1144041"/>
              <a:gd name="connsiteY2" fmla="*/ 625282 h 905437"/>
              <a:gd name="connsiteX3" fmla="*/ 1133387 w 1144041"/>
              <a:gd name="connsiteY3" fmla="*/ 208099 h 905437"/>
              <a:gd name="connsiteX4" fmla="*/ 902831 w 1144041"/>
              <a:gd name="connsiteY4" fmla="*/ 27130 h 905437"/>
              <a:gd name="connsiteX5" fmla="*/ 362893 w 1144041"/>
              <a:gd name="connsiteY5" fmla="*/ 48131 h 905437"/>
              <a:gd name="connsiteX6" fmla="*/ 2854 w 1144041"/>
              <a:gd name="connsiteY6" fmla="*/ 601748 h 905437"/>
              <a:gd name="connsiteX7" fmla="*/ 486939 w 1144041"/>
              <a:gd name="connsiteY7" fmla="*/ 791230 h 905437"/>
              <a:gd name="connsiteX8" fmla="*/ 550837 w 1144041"/>
              <a:gd name="connsiteY8" fmla="*/ 905437 h 90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4041" h="905437">
                <a:moveTo>
                  <a:pt x="550837" y="905437"/>
                </a:moveTo>
                <a:cubicBezTo>
                  <a:pt x="625126" y="903802"/>
                  <a:pt x="679237" y="863710"/>
                  <a:pt x="765896" y="817018"/>
                </a:cubicBezTo>
                <a:cubicBezTo>
                  <a:pt x="852555" y="770326"/>
                  <a:pt x="1009542" y="726768"/>
                  <a:pt x="1070790" y="625282"/>
                </a:cubicBezTo>
                <a:cubicBezTo>
                  <a:pt x="1132038" y="523796"/>
                  <a:pt x="1161380" y="307791"/>
                  <a:pt x="1133387" y="208099"/>
                </a:cubicBezTo>
                <a:cubicBezTo>
                  <a:pt x="1105394" y="108407"/>
                  <a:pt x="1022719" y="53848"/>
                  <a:pt x="902831" y="27130"/>
                </a:cubicBezTo>
                <a:cubicBezTo>
                  <a:pt x="782943" y="412"/>
                  <a:pt x="513213" y="-25440"/>
                  <a:pt x="362893" y="48131"/>
                </a:cubicBezTo>
                <a:cubicBezTo>
                  <a:pt x="212573" y="121702"/>
                  <a:pt x="-28964" y="168558"/>
                  <a:pt x="2854" y="601748"/>
                </a:cubicBezTo>
                <a:cubicBezTo>
                  <a:pt x="40207" y="875873"/>
                  <a:pt x="350499" y="788031"/>
                  <a:pt x="486939" y="791230"/>
                </a:cubicBezTo>
                <a:cubicBezTo>
                  <a:pt x="640409" y="814584"/>
                  <a:pt x="550837" y="905437"/>
                  <a:pt x="550837" y="905437"/>
                </a:cubicBezTo>
                <a:close/>
              </a:path>
            </a:pathLst>
          </a:custGeom>
          <a:solidFill>
            <a:schemeClr val="bg1"/>
          </a:solidFill>
          <a:ln w="19050"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4FB6307F-6A94-41F5-B00A-92BE5D3C7D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3803">
            <a:off x="6738158" y="624106"/>
            <a:ext cx="4710726" cy="2337444"/>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5655 w 1248446"/>
              <a:gd name="connsiteY6" fmla="*/ 737211 h 873038"/>
              <a:gd name="connsiteX7" fmla="*/ 628618 w 1248446"/>
              <a:gd name="connsiteY7" fmla="*/ 873038 h 873038"/>
              <a:gd name="connsiteX0" fmla="*/ 623222 w 1217951"/>
              <a:gd name="connsiteY0" fmla="*/ 893096 h 893096"/>
              <a:gd name="connsiteX1" fmla="*/ 815627 w 1217951"/>
              <a:gd name="connsiteY1" fmla="*/ 823182 h 893096"/>
              <a:gd name="connsiteX2" fmla="*/ 1174433 w 1217951"/>
              <a:gd name="connsiteY2" fmla="*/ 650399 h 893096"/>
              <a:gd name="connsiteX3" fmla="*/ 1173386 w 1217951"/>
              <a:gd name="connsiteY3" fmla="*/ 212820 h 893096"/>
              <a:gd name="connsiteX4" fmla="*/ 952921 w 1217951"/>
              <a:gd name="connsiteY4" fmla="*/ 42449 h 893096"/>
              <a:gd name="connsiteX5" fmla="*/ 454058 w 1217951"/>
              <a:gd name="connsiteY5" fmla="*/ 52514 h 893096"/>
              <a:gd name="connsiteX6" fmla="*/ 1906 w 1217951"/>
              <a:gd name="connsiteY6" fmla="*/ 615251 h 893096"/>
              <a:gd name="connsiteX7" fmla="*/ 540259 w 1217951"/>
              <a:gd name="connsiteY7" fmla="*/ 757269 h 893096"/>
              <a:gd name="connsiteX8" fmla="*/ 623222 w 1217951"/>
              <a:gd name="connsiteY8" fmla="*/ 893096 h 893096"/>
              <a:gd name="connsiteX0" fmla="*/ 623222 w 1220978"/>
              <a:gd name="connsiteY0" fmla="*/ 893096 h 893096"/>
              <a:gd name="connsiteX1" fmla="*/ 815627 w 1220978"/>
              <a:gd name="connsiteY1" fmla="*/ 823182 h 893096"/>
              <a:gd name="connsiteX2" fmla="*/ 1174433 w 1220978"/>
              <a:gd name="connsiteY2" fmla="*/ 650399 h 893096"/>
              <a:gd name="connsiteX3" fmla="*/ 1173386 w 1220978"/>
              <a:gd name="connsiteY3" fmla="*/ 212820 h 893096"/>
              <a:gd name="connsiteX4" fmla="*/ 952921 w 1220978"/>
              <a:gd name="connsiteY4" fmla="*/ 42449 h 893096"/>
              <a:gd name="connsiteX5" fmla="*/ 454058 w 1220978"/>
              <a:gd name="connsiteY5" fmla="*/ 52514 h 893096"/>
              <a:gd name="connsiteX6" fmla="*/ 1906 w 1220978"/>
              <a:gd name="connsiteY6" fmla="*/ 615251 h 893096"/>
              <a:gd name="connsiteX7" fmla="*/ 540259 w 1220978"/>
              <a:gd name="connsiteY7" fmla="*/ 757269 h 893096"/>
              <a:gd name="connsiteX8" fmla="*/ 623222 w 1220978"/>
              <a:gd name="connsiteY8" fmla="*/ 893096 h 893096"/>
              <a:gd name="connsiteX0" fmla="*/ 624315 w 1222071"/>
              <a:gd name="connsiteY0" fmla="*/ 871608 h 871608"/>
              <a:gd name="connsiteX1" fmla="*/ 816720 w 1222071"/>
              <a:gd name="connsiteY1" fmla="*/ 801694 h 871608"/>
              <a:gd name="connsiteX2" fmla="*/ 1175526 w 1222071"/>
              <a:gd name="connsiteY2" fmla="*/ 628911 h 871608"/>
              <a:gd name="connsiteX3" fmla="*/ 1174479 w 1222071"/>
              <a:gd name="connsiteY3" fmla="*/ 191332 h 871608"/>
              <a:gd name="connsiteX4" fmla="*/ 954014 w 1222071"/>
              <a:gd name="connsiteY4" fmla="*/ 20961 h 871608"/>
              <a:gd name="connsiteX5" fmla="*/ 455151 w 1222071"/>
              <a:gd name="connsiteY5" fmla="*/ 31026 h 871608"/>
              <a:gd name="connsiteX6" fmla="*/ 2999 w 1222071"/>
              <a:gd name="connsiteY6" fmla="*/ 593763 h 871608"/>
              <a:gd name="connsiteX7" fmla="*/ 541352 w 1222071"/>
              <a:gd name="connsiteY7" fmla="*/ 735781 h 871608"/>
              <a:gd name="connsiteX8" fmla="*/ 624315 w 1222071"/>
              <a:gd name="connsiteY8" fmla="*/ 871608 h 871608"/>
              <a:gd name="connsiteX0" fmla="*/ 624980 w 1222736"/>
              <a:gd name="connsiteY0" fmla="*/ 870777 h 870777"/>
              <a:gd name="connsiteX1" fmla="*/ 817385 w 1222736"/>
              <a:gd name="connsiteY1" fmla="*/ 800863 h 870777"/>
              <a:gd name="connsiteX2" fmla="*/ 1176191 w 1222736"/>
              <a:gd name="connsiteY2" fmla="*/ 628080 h 870777"/>
              <a:gd name="connsiteX3" fmla="*/ 1175144 w 1222736"/>
              <a:gd name="connsiteY3" fmla="*/ 190501 h 870777"/>
              <a:gd name="connsiteX4" fmla="*/ 954679 w 1222736"/>
              <a:gd name="connsiteY4" fmla="*/ 20130 h 870777"/>
              <a:gd name="connsiteX5" fmla="*/ 414382 w 1222736"/>
              <a:gd name="connsiteY5" fmla="*/ 31976 h 870777"/>
              <a:gd name="connsiteX6" fmla="*/ 3664 w 1222736"/>
              <a:gd name="connsiteY6" fmla="*/ 592932 h 870777"/>
              <a:gd name="connsiteX7" fmla="*/ 542017 w 1222736"/>
              <a:gd name="connsiteY7" fmla="*/ 734950 h 870777"/>
              <a:gd name="connsiteX8" fmla="*/ 624980 w 1222736"/>
              <a:gd name="connsiteY8" fmla="*/ 870777 h 870777"/>
              <a:gd name="connsiteX0" fmla="*/ 624943 w 1222699"/>
              <a:gd name="connsiteY0" fmla="*/ 884146 h 884146"/>
              <a:gd name="connsiteX1" fmla="*/ 817348 w 1222699"/>
              <a:gd name="connsiteY1" fmla="*/ 814232 h 884146"/>
              <a:gd name="connsiteX2" fmla="*/ 1176154 w 1222699"/>
              <a:gd name="connsiteY2" fmla="*/ 641449 h 884146"/>
              <a:gd name="connsiteX3" fmla="*/ 1175107 w 1222699"/>
              <a:gd name="connsiteY3" fmla="*/ 203870 h 884146"/>
              <a:gd name="connsiteX4" fmla="*/ 954642 w 1222699"/>
              <a:gd name="connsiteY4" fmla="*/ 33499 h 884146"/>
              <a:gd name="connsiteX5" fmla="*/ 414345 w 1222699"/>
              <a:gd name="connsiteY5" fmla="*/ 45345 h 884146"/>
              <a:gd name="connsiteX6" fmla="*/ 3627 w 1222699"/>
              <a:gd name="connsiteY6" fmla="*/ 606301 h 884146"/>
              <a:gd name="connsiteX7" fmla="*/ 541980 w 1222699"/>
              <a:gd name="connsiteY7" fmla="*/ 748319 h 884146"/>
              <a:gd name="connsiteX8" fmla="*/ 624943 w 1222699"/>
              <a:gd name="connsiteY8" fmla="*/ 884146 h 884146"/>
              <a:gd name="connsiteX0" fmla="*/ 623477 w 1218278"/>
              <a:gd name="connsiteY0" fmla="*/ 904314 h 904314"/>
              <a:gd name="connsiteX1" fmla="*/ 815882 w 1218278"/>
              <a:gd name="connsiteY1" fmla="*/ 834400 h 904314"/>
              <a:gd name="connsiteX2" fmla="*/ 1174688 w 1218278"/>
              <a:gd name="connsiteY2" fmla="*/ 661617 h 904314"/>
              <a:gd name="connsiteX3" fmla="*/ 1173641 w 1218278"/>
              <a:gd name="connsiteY3" fmla="*/ 224038 h 904314"/>
              <a:gd name="connsiteX4" fmla="*/ 951744 w 1218278"/>
              <a:gd name="connsiteY4" fmla="*/ 29185 h 904314"/>
              <a:gd name="connsiteX5" fmla="*/ 412879 w 1218278"/>
              <a:gd name="connsiteY5" fmla="*/ 65513 h 904314"/>
              <a:gd name="connsiteX6" fmla="*/ 2161 w 1218278"/>
              <a:gd name="connsiteY6" fmla="*/ 626469 h 904314"/>
              <a:gd name="connsiteX7" fmla="*/ 540514 w 1218278"/>
              <a:gd name="connsiteY7" fmla="*/ 768487 h 904314"/>
              <a:gd name="connsiteX8" fmla="*/ 623477 w 1218278"/>
              <a:gd name="connsiteY8" fmla="*/ 904314 h 904314"/>
              <a:gd name="connsiteX0" fmla="*/ 630807 w 1225608"/>
              <a:gd name="connsiteY0" fmla="*/ 904314 h 904314"/>
              <a:gd name="connsiteX1" fmla="*/ 823212 w 1225608"/>
              <a:gd name="connsiteY1" fmla="*/ 834400 h 904314"/>
              <a:gd name="connsiteX2" fmla="*/ 1182018 w 1225608"/>
              <a:gd name="connsiteY2" fmla="*/ 661617 h 904314"/>
              <a:gd name="connsiteX3" fmla="*/ 1180971 w 1225608"/>
              <a:gd name="connsiteY3" fmla="*/ 224038 h 904314"/>
              <a:gd name="connsiteX4" fmla="*/ 959074 w 1225608"/>
              <a:gd name="connsiteY4" fmla="*/ 29185 h 904314"/>
              <a:gd name="connsiteX5" fmla="*/ 420209 w 1225608"/>
              <a:gd name="connsiteY5" fmla="*/ 65513 h 904314"/>
              <a:gd name="connsiteX6" fmla="*/ 9491 w 1225608"/>
              <a:gd name="connsiteY6" fmla="*/ 626469 h 904314"/>
              <a:gd name="connsiteX7" fmla="*/ 547844 w 1225608"/>
              <a:gd name="connsiteY7" fmla="*/ 768487 h 904314"/>
              <a:gd name="connsiteX8" fmla="*/ 630807 w 1225608"/>
              <a:gd name="connsiteY8" fmla="*/ 904314 h 904314"/>
              <a:gd name="connsiteX0" fmla="*/ 631450 w 1226251"/>
              <a:gd name="connsiteY0" fmla="*/ 896948 h 896948"/>
              <a:gd name="connsiteX1" fmla="*/ 823855 w 1226251"/>
              <a:gd name="connsiteY1" fmla="*/ 827034 h 896948"/>
              <a:gd name="connsiteX2" fmla="*/ 1182661 w 1226251"/>
              <a:gd name="connsiteY2" fmla="*/ 654251 h 896948"/>
              <a:gd name="connsiteX3" fmla="*/ 1181614 w 1226251"/>
              <a:gd name="connsiteY3" fmla="*/ 216672 h 896948"/>
              <a:gd name="connsiteX4" fmla="*/ 959717 w 1226251"/>
              <a:gd name="connsiteY4" fmla="*/ 21819 h 896948"/>
              <a:gd name="connsiteX5" fmla="*/ 420852 w 1226251"/>
              <a:gd name="connsiteY5" fmla="*/ 58147 h 896948"/>
              <a:gd name="connsiteX6" fmla="*/ 10134 w 1226251"/>
              <a:gd name="connsiteY6" fmla="*/ 619103 h 896948"/>
              <a:gd name="connsiteX7" fmla="*/ 548487 w 1226251"/>
              <a:gd name="connsiteY7" fmla="*/ 761121 h 896948"/>
              <a:gd name="connsiteX8" fmla="*/ 631450 w 1226251"/>
              <a:gd name="connsiteY8" fmla="*/ 896948 h 896948"/>
              <a:gd name="connsiteX0" fmla="*/ 631450 w 1240153"/>
              <a:gd name="connsiteY0" fmla="*/ 896948 h 896948"/>
              <a:gd name="connsiteX1" fmla="*/ 823855 w 1240153"/>
              <a:gd name="connsiteY1" fmla="*/ 827034 h 896948"/>
              <a:gd name="connsiteX2" fmla="*/ 1182661 w 1240153"/>
              <a:gd name="connsiteY2" fmla="*/ 654251 h 896948"/>
              <a:gd name="connsiteX3" fmla="*/ 1217456 w 1240153"/>
              <a:gd name="connsiteY3" fmla="*/ 220742 h 896948"/>
              <a:gd name="connsiteX4" fmla="*/ 959717 w 1240153"/>
              <a:gd name="connsiteY4" fmla="*/ 21819 h 896948"/>
              <a:gd name="connsiteX5" fmla="*/ 420852 w 1240153"/>
              <a:gd name="connsiteY5" fmla="*/ 58147 h 896948"/>
              <a:gd name="connsiteX6" fmla="*/ 10134 w 1240153"/>
              <a:gd name="connsiteY6" fmla="*/ 619103 h 896948"/>
              <a:gd name="connsiteX7" fmla="*/ 548487 w 1240153"/>
              <a:gd name="connsiteY7" fmla="*/ 761121 h 896948"/>
              <a:gd name="connsiteX8" fmla="*/ 631450 w 1240153"/>
              <a:gd name="connsiteY8" fmla="*/ 896948 h 896948"/>
              <a:gd name="connsiteX0" fmla="*/ 631450 w 1262945"/>
              <a:gd name="connsiteY0" fmla="*/ 896948 h 896948"/>
              <a:gd name="connsiteX1" fmla="*/ 823855 w 1262945"/>
              <a:gd name="connsiteY1" fmla="*/ 827034 h 896948"/>
              <a:gd name="connsiteX2" fmla="*/ 1182661 w 1262945"/>
              <a:gd name="connsiteY2" fmla="*/ 654251 h 896948"/>
              <a:gd name="connsiteX3" fmla="*/ 1247134 w 1262945"/>
              <a:gd name="connsiteY3" fmla="*/ 220869 h 896948"/>
              <a:gd name="connsiteX4" fmla="*/ 959717 w 1262945"/>
              <a:gd name="connsiteY4" fmla="*/ 21819 h 896948"/>
              <a:gd name="connsiteX5" fmla="*/ 420852 w 1262945"/>
              <a:gd name="connsiteY5" fmla="*/ 58147 h 896948"/>
              <a:gd name="connsiteX6" fmla="*/ 10134 w 1262945"/>
              <a:gd name="connsiteY6" fmla="*/ 619103 h 896948"/>
              <a:gd name="connsiteX7" fmla="*/ 548487 w 1262945"/>
              <a:gd name="connsiteY7" fmla="*/ 761121 h 896948"/>
              <a:gd name="connsiteX8" fmla="*/ 631450 w 1262945"/>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8487 w 1268586"/>
              <a:gd name="connsiteY7" fmla="*/ 761121 h 896948"/>
              <a:gd name="connsiteX8" fmla="*/ 631450 w 1268586"/>
              <a:gd name="connsiteY8" fmla="*/ 896948 h 896948"/>
              <a:gd name="connsiteX0" fmla="*/ 631450 w 1268586"/>
              <a:gd name="connsiteY0" fmla="*/ 896948 h 896948"/>
              <a:gd name="connsiteX1" fmla="*/ 823855 w 1268586"/>
              <a:gd name="connsiteY1" fmla="*/ 827034 h 896948"/>
              <a:gd name="connsiteX2" fmla="*/ 1200296 w 1268586"/>
              <a:gd name="connsiteY2" fmla="*/ 651389 h 896948"/>
              <a:gd name="connsiteX3" fmla="*/ 1247134 w 1268586"/>
              <a:gd name="connsiteY3" fmla="*/ 220869 h 896948"/>
              <a:gd name="connsiteX4" fmla="*/ 959717 w 1268586"/>
              <a:gd name="connsiteY4" fmla="*/ 21819 h 896948"/>
              <a:gd name="connsiteX5" fmla="*/ 420852 w 1268586"/>
              <a:gd name="connsiteY5" fmla="*/ 58147 h 896948"/>
              <a:gd name="connsiteX6" fmla="*/ 10134 w 1268586"/>
              <a:gd name="connsiteY6" fmla="*/ 619103 h 896948"/>
              <a:gd name="connsiteX7" fmla="*/ 543467 w 1268586"/>
              <a:gd name="connsiteY7" fmla="*/ 776764 h 896948"/>
              <a:gd name="connsiteX8" fmla="*/ 631450 w 1268586"/>
              <a:gd name="connsiteY8" fmla="*/ 896948 h 896948"/>
              <a:gd name="connsiteX0" fmla="*/ 613559 w 1250695"/>
              <a:gd name="connsiteY0" fmla="*/ 904135 h 904135"/>
              <a:gd name="connsiteX1" fmla="*/ 805964 w 1250695"/>
              <a:gd name="connsiteY1" fmla="*/ 834221 h 904135"/>
              <a:gd name="connsiteX2" fmla="*/ 1182405 w 1250695"/>
              <a:gd name="connsiteY2" fmla="*/ 658576 h 904135"/>
              <a:gd name="connsiteX3" fmla="*/ 1229243 w 1250695"/>
              <a:gd name="connsiteY3" fmla="*/ 228056 h 904135"/>
              <a:gd name="connsiteX4" fmla="*/ 941826 w 1250695"/>
              <a:gd name="connsiteY4" fmla="*/ 29006 h 904135"/>
              <a:gd name="connsiteX5" fmla="*/ 402961 w 1250695"/>
              <a:gd name="connsiteY5" fmla="*/ 65334 h 904135"/>
              <a:gd name="connsiteX6" fmla="*/ 9878 w 1250695"/>
              <a:gd name="connsiteY6" fmla="*/ 623429 h 904135"/>
              <a:gd name="connsiteX7" fmla="*/ 525576 w 1250695"/>
              <a:gd name="connsiteY7" fmla="*/ 783951 h 904135"/>
              <a:gd name="connsiteX8" fmla="*/ 613559 w 1250695"/>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265 w 1243401"/>
              <a:gd name="connsiteY0" fmla="*/ 904135 h 904135"/>
              <a:gd name="connsiteX1" fmla="*/ 798670 w 1243401"/>
              <a:gd name="connsiteY1" fmla="*/ 834221 h 904135"/>
              <a:gd name="connsiteX2" fmla="*/ 1175111 w 1243401"/>
              <a:gd name="connsiteY2" fmla="*/ 658576 h 904135"/>
              <a:gd name="connsiteX3" fmla="*/ 1221949 w 1243401"/>
              <a:gd name="connsiteY3" fmla="*/ 228056 h 904135"/>
              <a:gd name="connsiteX4" fmla="*/ 934532 w 1243401"/>
              <a:gd name="connsiteY4" fmla="*/ 29006 h 904135"/>
              <a:gd name="connsiteX5" fmla="*/ 395667 w 1243401"/>
              <a:gd name="connsiteY5" fmla="*/ 65334 h 904135"/>
              <a:gd name="connsiteX6" fmla="*/ 2584 w 1243401"/>
              <a:gd name="connsiteY6" fmla="*/ 623429 h 904135"/>
              <a:gd name="connsiteX7" fmla="*/ 518282 w 1243401"/>
              <a:gd name="connsiteY7" fmla="*/ 783951 h 904135"/>
              <a:gd name="connsiteX8" fmla="*/ 606265 w 1243401"/>
              <a:gd name="connsiteY8" fmla="*/ 904135 h 904135"/>
              <a:gd name="connsiteX0" fmla="*/ 606377 w 1243513"/>
              <a:gd name="connsiteY0" fmla="*/ 899488 h 899488"/>
              <a:gd name="connsiteX1" fmla="*/ 798782 w 1243513"/>
              <a:gd name="connsiteY1" fmla="*/ 829574 h 899488"/>
              <a:gd name="connsiteX2" fmla="*/ 1175223 w 1243513"/>
              <a:gd name="connsiteY2" fmla="*/ 653929 h 899488"/>
              <a:gd name="connsiteX3" fmla="*/ 1222061 w 1243513"/>
              <a:gd name="connsiteY3" fmla="*/ 223409 h 899488"/>
              <a:gd name="connsiteX4" fmla="*/ 934644 w 1243513"/>
              <a:gd name="connsiteY4" fmla="*/ 24359 h 899488"/>
              <a:gd name="connsiteX5" fmla="*/ 395779 w 1243513"/>
              <a:gd name="connsiteY5" fmla="*/ 60687 h 899488"/>
              <a:gd name="connsiteX6" fmla="*/ 2696 w 1243513"/>
              <a:gd name="connsiteY6" fmla="*/ 618782 h 899488"/>
              <a:gd name="connsiteX7" fmla="*/ 518394 w 1243513"/>
              <a:gd name="connsiteY7" fmla="*/ 779304 h 899488"/>
              <a:gd name="connsiteX8" fmla="*/ 606377 w 1243513"/>
              <a:gd name="connsiteY8" fmla="*/ 899488 h 899488"/>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8394 w 1243513"/>
              <a:gd name="connsiteY7" fmla="*/ 779304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43513"/>
              <a:gd name="connsiteY0" fmla="*/ 917993 h 917993"/>
              <a:gd name="connsiteX1" fmla="*/ 798782 w 1243513"/>
              <a:gd name="connsiteY1" fmla="*/ 829574 h 917993"/>
              <a:gd name="connsiteX2" fmla="*/ 1175223 w 1243513"/>
              <a:gd name="connsiteY2" fmla="*/ 653929 h 917993"/>
              <a:gd name="connsiteX3" fmla="*/ 1222061 w 1243513"/>
              <a:gd name="connsiteY3" fmla="*/ 223409 h 917993"/>
              <a:gd name="connsiteX4" fmla="*/ 934644 w 1243513"/>
              <a:gd name="connsiteY4" fmla="*/ 24359 h 917993"/>
              <a:gd name="connsiteX5" fmla="*/ 395779 w 1243513"/>
              <a:gd name="connsiteY5" fmla="*/ 60687 h 917993"/>
              <a:gd name="connsiteX6" fmla="*/ 2696 w 1243513"/>
              <a:gd name="connsiteY6" fmla="*/ 618782 h 917993"/>
              <a:gd name="connsiteX7" fmla="*/ 519825 w 1243513"/>
              <a:gd name="connsiteY7" fmla="*/ 803786 h 917993"/>
              <a:gd name="connsiteX8" fmla="*/ 583723 w 1243513"/>
              <a:gd name="connsiteY8" fmla="*/ 917993 h 917993"/>
              <a:gd name="connsiteX0" fmla="*/ 583723 w 1232641"/>
              <a:gd name="connsiteY0" fmla="*/ 917993 h 917993"/>
              <a:gd name="connsiteX1" fmla="*/ 798782 w 1232641"/>
              <a:gd name="connsiteY1" fmla="*/ 829574 h 917993"/>
              <a:gd name="connsiteX2" fmla="*/ 1134836 w 1232641"/>
              <a:gd name="connsiteY2" fmla="*/ 659403 h 917993"/>
              <a:gd name="connsiteX3" fmla="*/ 1222061 w 1232641"/>
              <a:gd name="connsiteY3" fmla="*/ 223409 h 917993"/>
              <a:gd name="connsiteX4" fmla="*/ 934644 w 1232641"/>
              <a:gd name="connsiteY4" fmla="*/ 24359 h 917993"/>
              <a:gd name="connsiteX5" fmla="*/ 395779 w 1232641"/>
              <a:gd name="connsiteY5" fmla="*/ 60687 h 917993"/>
              <a:gd name="connsiteX6" fmla="*/ 2696 w 1232641"/>
              <a:gd name="connsiteY6" fmla="*/ 618782 h 917993"/>
              <a:gd name="connsiteX7" fmla="*/ 519825 w 1232641"/>
              <a:gd name="connsiteY7" fmla="*/ 803786 h 917993"/>
              <a:gd name="connsiteX8" fmla="*/ 583723 w 1232641"/>
              <a:gd name="connsiteY8" fmla="*/ 917993 h 917993"/>
              <a:gd name="connsiteX0" fmla="*/ 583723 w 1187264"/>
              <a:gd name="connsiteY0" fmla="*/ 917993 h 917993"/>
              <a:gd name="connsiteX1" fmla="*/ 798782 w 1187264"/>
              <a:gd name="connsiteY1" fmla="*/ 829574 h 917993"/>
              <a:gd name="connsiteX2" fmla="*/ 1134836 w 1187264"/>
              <a:gd name="connsiteY2" fmla="*/ 659403 h 917993"/>
              <a:gd name="connsiteX3" fmla="*/ 1166273 w 1187264"/>
              <a:gd name="connsiteY3" fmla="*/ 220655 h 917993"/>
              <a:gd name="connsiteX4" fmla="*/ 934644 w 1187264"/>
              <a:gd name="connsiteY4" fmla="*/ 24359 h 917993"/>
              <a:gd name="connsiteX5" fmla="*/ 395779 w 1187264"/>
              <a:gd name="connsiteY5" fmla="*/ 60687 h 917993"/>
              <a:gd name="connsiteX6" fmla="*/ 2696 w 1187264"/>
              <a:gd name="connsiteY6" fmla="*/ 618782 h 917993"/>
              <a:gd name="connsiteX7" fmla="*/ 519825 w 1187264"/>
              <a:gd name="connsiteY7" fmla="*/ 803786 h 917993"/>
              <a:gd name="connsiteX8" fmla="*/ 583723 w 1187264"/>
              <a:gd name="connsiteY8" fmla="*/ 917993 h 917993"/>
              <a:gd name="connsiteX0" fmla="*/ 583723 w 1177003"/>
              <a:gd name="connsiteY0" fmla="*/ 917993 h 917993"/>
              <a:gd name="connsiteX1" fmla="*/ 798782 w 1177003"/>
              <a:gd name="connsiteY1" fmla="*/ 829574 h 917993"/>
              <a:gd name="connsiteX2" fmla="*/ 1103676 w 1177003"/>
              <a:gd name="connsiteY2" fmla="*/ 637838 h 917993"/>
              <a:gd name="connsiteX3" fmla="*/ 1166273 w 1177003"/>
              <a:gd name="connsiteY3" fmla="*/ 220655 h 917993"/>
              <a:gd name="connsiteX4" fmla="*/ 934644 w 1177003"/>
              <a:gd name="connsiteY4" fmla="*/ 24359 h 917993"/>
              <a:gd name="connsiteX5" fmla="*/ 395779 w 1177003"/>
              <a:gd name="connsiteY5" fmla="*/ 60687 h 917993"/>
              <a:gd name="connsiteX6" fmla="*/ 2696 w 1177003"/>
              <a:gd name="connsiteY6" fmla="*/ 618782 h 917993"/>
              <a:gd name="connsiteX7" fmla="*/ 519825 w 1177003"/>
              <a:gd name="connsiteY7" fmla="*/ 803786 h 917993"/>
              <a:gd name="connsiteX8" fmla="*/ 583723 w 1177003"/>
              <a:gd name="connsiteY8" fmla="*/ 917993 h 917993"/>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613 w 1176817"/>
              <a:gd name="connsiteY0" fmla="*/ 914581 h 914581"/>
              <a:gd name="connsiteX1" fmla="*/ 798672 w 1176817"/>
              <a:gd name="connsiteY1" fmla="*/ 826162 h 914581"/>
              <a:gd name="connsiteX2" fmla="*/ 1103566 w 1176817"/>
              <a:gd name="connsiteY2" fmla="*/ 634426 h 914581"/>
              <a:gd name="connsiteX3" fmla="*/ 1166163 w 1176817"/>
              <a:gd name="connsiteY3" fmla="*/ 217243 h 914581"/>
              <a:gd name="connsiteX4" fmla="*/ 935607 w 1176817"/>
              <a:gd name="connsiteY4" fmla="*/ 36274 h 914581"/>
              <a:gd name="connsiteX5" fmla="*/ 395669 w 1176817"/>
              <a:gd name="connsiteY5" fmla="*/ 57275 h 914581"/>
              <a:gd name="connsiteX6" fmla="*/ 2586 w 1176817"/>
              <a:gd name="connsiteY6" fmla="*/ 615370 h 914581"/>
              <a:gd name="connsiteX7" fmla="*/ 519715 w 1176817"/>
              <a:gd name="connsiteY7" fmla="*/ 800374 h 914581"/>
              <a:gd name="connsiteX8" fmla="*/ 583613 w 1176817"/>
              <a:gd name="connsiteY8" fmla="*/ 914581 h 914581"/>
              <a:gd name="connsiteX0" fmla="*/ 583729 w 1176933"/>
              <a:gd name="connsiteY0" fmla="*/ 903086 h 903086"/>
              <a:gd name="connsiteX1" fmla="*/ 798788 w 1176933"/>
              <a:gd name="connsiteY1" fmla="*/ 814667 h 903086"/>
              <a:gd name="connsiteX2" fmla="*/ 1103682 w 1176933"/>
              <a:gd name="connsiteY2" fmla="*/ 622931 h 903086"/>
              <a:gd name="connsiteX3" fmla="*/ 1166279 w 1176933"/>
              <a:gd name="connsiteY3" fmla="*/ 205748 h 903086"/>
              <a:gd name="connsiteX4" fmla="*/ 935723 w 1176933"/>
              <a:gd name="connsiteY4" fmla="*/ 24779 h 903086"/>
              <a:gd name="connsiteX5" fmla="*/ 395785 w 1176933"/>
              <a:gd name="connsiteY5" fmla="*/ 45780 h 903086"/>
              <a:gd name="connsiteX6" fmla="*/ 2702 w 1176933"/>
              <a:gd name="connsiteY6" fmla="*/ 603875 h 903086"/>
              <a:gd name="connsiteX7" fmla="*/ 519831 w 1176933"/>
              <a:gd name="connsiteY7" fmla="*/ 788879 h 903086"/>
              <a:gd name="connsiteX8" fmla="*/ 583729 w 1176933"/>
              <a:gd name="connsiteY8" fmla="*/ 903086 h 903086"/>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4 w 1144038"/>
              <a:gd name="connsiteY0" fmla="*/ 914274 h 914274"/>
              <a:gd name="connsiteX1" fmla="*/ 765893 w 1144038"/>
              <a:gd name="connsiteY1" fmla="*/ 825855 h 914274"/>
              <a:gd name="connsiteX2" fmla="*/ 1070787 w 1144038"/>
              <a:gd name="connsiteY2" fmla="*/ 634119 h 914274"/>
              <a:gd name="connsiteX3" fmla="*/ 1133384 w 1144038"/>
              <a:gd name="connsiteY3" fmla="*/ 216936 h 914274"/>
              <a:gd name="connsiteX4" fmla="*/ 902828 w 1144038"/>
              <a:gd name="connsiteY4" fmla="*/ 35967 h 914274"/>
              <a:gd name="connsiteX5" fmla="*/ 362890 w 1144038"/>
              <a:gd name="connsiteY5" fmla="*/ 56968 h 914274"/>
              <a:gd name="connsiteX6" fmla="*/ 2851 w 1144038"/>
              <a:gd name="connsiteY6" fmla="*/ 610585 h 914274"/>
              <a:gd name="connsiteX7" fmla="*/ 486936 w 1144038"/>
              <a:gd name="connsiteY7" fmla="*/ 800067 h 914274"/>
              <a:gd name="connsiteX8" fmla="*/ 550834 w 1144038"/>
              <a:gd name="connsiteY8" fmla="*/ 914274 h 914274"/>
              <a:gd name="connsiteX0" fmla="*/ 550837 w 1144041"/>
              <a:gd name="connsiteY0" fmla="*/ 905437 h 905437"/>
              <a:gd name="connsiteX1" fmla="*/ 765896 w 1144041"/>
              <a:gd name="connsiteY1" fmla="*/ 817018 h 905437"/>
              <a:gd name="connsiteX2" fmla="*/ 1070790 w 1144041"/>
              <a:gd name="connsiteY2" fmla="*/ 625282 h 905437"/>
              <a:gd name="connsiteX3" fmla="*/ 1133387 w 1144041"/>
              <a:gd name="connsiteY3" fmla="*/ 208099 h 905437"/>
              <a:gd name="connsiteX4" fmla="*/ 902831 w 1144041"/>
              <a:gd name="connsiteY4" fmla="*/ 27130 h 905437"/>
              <a:gd name="connsiteX5" fmla="*/ 362893 w 1144041"/>
              <a:gd name="connsiteY5" fmla="*/ 48131 h 905437"/>
              <a:gd name="connsiteX6" fmla="*/ 2854 w 1144041"/>
              <a:gd name="connsiteY6" fmla="*/ 601748 h 905437"/>
              <a:gd name="connsiteX7" fmla="*/ 486939 w 1144041"/>
              <a:gd name="connsiteY7" fmla="*/ 791230 h 905437"/>
              <a:gd name="connsiteX8" fmla="*/ 550837 w 1144041"/>
              <a:gd name="connsiteY8" fmla="*/ 905437 h 90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4041" h="905437">
                <a:moveTo>
                  <a:pt x="550837" y="905437"/>
                </a:moveTo>
                <a:cubicBezTo>
                  <a:pt x="625126" y="903802"/>
                  <a:pt x="679237" y="863710"/>
                  <a:pt x="765896" y="817018"/>
                </a:cubicBezTo>
                <a:cubicBezTo>
                  <a:pt x="852555" y="770326"/>
                  <a:pt x="1009542" y="726768"/>
                  <a:pt x="1070790" y="625282"/>
                </a:cubicBezTo>
                <a:cubicBezTo>
                  <a:pt x="1132038" y="523796"/>
                  <a:pt x="1161380" y="307791"/>
                  <a:pt x="1133387" y="208099"/>
                </a:cubicBezTo>
                <a:cubicBezTo>
                  <a:pt x="1105394" y="108407"/>
                  <a:pt x="1022719" y="53848"/>
                  <a:pt x="902831" y="27130"/>
                </a:cubicBezTo>
                <a:cubicBezTo>
                  <a:pt x="782943" y="412"/>
                  <a:pt x="513213" y="-25440"/>
                  <a:pt x="362893" y="48131"/>
                </a:cubicBezTo>
                <a:cubicBezTo>
                  <a:pt x="212573" y="121702"/>
                  <a:pt x="-28964" y="168558"/>
                  <a:pt x="2854" y="601748"/>
                </a:cubicBezTo>
                <a:cubicBezTo>
                  <a:pt x="40207" y="875873"/>
                  <a:pt x="350499" y="788031"/>
                  <a:pt x="486939" y="791230"/>
                </a:cubicBezTo>
                <a:cubicBezTo>
                  <a:pt x="640409" y="814584"/>
                  <a:pt x="550837" y="905437"/>
                  <a:pt x="550837" y="905437"/>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30703603-9997-A1AF-3E49-1E1A4D392913}"/>
              </a:ext>
            </a:extLst>
          </p:cNvPr>
          <p:cNvSpPr>
            <a:spLocks noGrp="1"/>
          </p:cNvSpPr>
          <p:nvPr>
            <p:ph type="title"/>
          </p:nvPr>
        </p:nvSpPr>
        <p:spPr>
          <a:xfrm>
            <a:off x="7180033" y="954157"/>
            <a:ext cx="3901621" cy="1590260"/>
          </a:xfrm>
        </p:spPr>
        <p:txBody>
          <a:bodyPr>
            <a:normAutofit/>
          </a:bodyPr>
          <a:lstStyle/>
          <a:p>
            <a:pPr algn="ctr"/>
            <a:r>
              <a:rPr lang="en-US" dirty="0"/>
              <a:t>1. GIT – A repository</a:t>
            </a:r>
          </a:p>
        </p:txBody>
      </p:sp>
      <p:pic>
        <p:nvPicPr>
          <p:cNvPr id="1026" name="Picture 2" descr="How to Add a Salesforce DX Project to Source Control -step by step guide –  sfdc techie – Pavan's blog">
            <a:extLst>
              <a:ext uri="{FF2B5EF4-FFF2-40B4-BE49-F238E27FC236}">
                <a16:creationId xmlns:a16="http://schemas.microsoft.com/office/drawing/2014/main" id="{D1DE6B35-C57E-213B-F072-AD4F8E73D24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8673" y="1918142"/>
            <a:ext cx="5246535" cy="291182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D632900-81A4-BD59-9C45-FA1F46CD222F}"/>
              </a:ext>
            </a:extLst>
          </p:cNvPr>
          <p:cNvSpPr>
            <a:spLocks noGrp="1"/>
          </p:cNvSpPr>
          <p:nvPr>
            <p:ph idx="1"/>
          </p:nvPr>
        </p:nvSpPr>
        <p:spPr>
          <a:xfrm>
            <a:off x="7042150" y="3227650"/>
            <a:ext cx="4378153" cy="3030029"/>
          </a:xfrm>
        </p:spPr>
        <p:txBody>
          <a:bodyPr>
            <a:normAutofit/>
          </a:bodyPr>
          <a:lstStyle/>
          <a:p>
            <a:pPr algn="ctr"/>
            <a:r>
              <a:rPr lang="en-US" dirty="0"/>
              <a:t>GitHub allows you to store your documents online so that you and others can have access to it.</a:t>
            </a:r>
          </a:p>
          <a:p>
            <a:pPr algn="ctr"/>
            <a:endParaRPr lang="en-US" dirty="0"/>
          </a:p>
        </p:txBody>
      </p:sp>
    </p:spTree>
    <p:extLst>
      <p:ext uri="{BB962C8B-B14F-4D97-AF65-F5344CB8AC3E}">
        <p14:creationId xmlns:p14="http://schemas.microsoft.com/office/powerpoint/2010/main" val="3078739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DED51-9E21-D19B-A42F-49275B213F3C}"/>
              </a:ext>
            </a:extLst>
          </p:cNvPr>
          <p:cNvSpPr>
            <a:spLocks noGrp="1"/>
          </p:cNvSpPr>
          <p:nvPr>
            <p:ph type="title"/>
          </p:nvPr>
        </p:nvSpPr>
        <p:spPr/>
        <p:txBody>
          <a:bodyPr/>
          <a:lstStyle/>
          <a:p>
            <a:r>
              <a:rPr lang="en-US" dirty="0"/>
              <a:t>GIT CLONE: make a new copy</a:t>
            </a:r>
          </a:p>
        </p:txBody>
      </p:sp>
      <p:sp>
        <p:nvSpPr>
          <p:cNvPr id="3" name="Content Placeholder 2">
            <a:extLst>
              <a:ext uri="{FF2B5EF4-FFF2-40B4-BE49-F238E27FC236}">
                <a16:creationId xmlns:a16="http://schemas.microsoft.com/office/drawing/2014/main" id="{FE3A6956-1FAF-06A7-21D0-97BFE919AF3F}"/>
              </a:ext>
            </a:extLst>
          </p:cNvPr>
          <p:cNvSpPr>
            <a:spLocks noGrp="1"/>
          </p:cNvSpPr>
          <p:nvPr>
            <p:ph idx="1"/>
          </p:nvPr>
        </p:nvSpPr>
        <p:spPr/>
        <p:txBody>
          <a:bodyPr/>
          <a:lstStyle/>
          <a:p>
            <a:r>
              <a:rPr lang="en-US" dirty="0"/>
              <a:t>git clone https://github.com/tnguyen7s/ai-cloud-club-semo.git</a:t>
            </a:r>
          </a:p>
        </p:txBody>
      </p:sp>
    </p:spTree>
    <p:extLst>
      <p:ext uri="{BB962C8B-B14F-4D97-AF65-F5344CB8AC3E}">
        <p14:creationId xmlns:p14="http://schemas.microsoft.com/office/powerpoint/2010/main" val="3290837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687C9-CD10-2522-B10F-A12AD533DFDB}"/>
              </a:ext>
            </a:extLst>
          </p:cNvPr>
          <p:cNvSpPr>
            <a:spLocks noGrp="1"/>
          </p:cNvSpPr>
          <p:nvPr>
            <p:ph type="title"/>
          </p:nvPr>
        </p:nvSpPr>
        <p:spPr/>
        <p:txBody>
          <a:bodyPr/>
          <a:lstStyle/>
          <a:p>
            <a:r>
              <a:rPr lang="en-US" dirty="0"/>
              <a:t>2. Git – A version control</a:t>
            </a:r>
          </a:p>
        </p:txBody>
      </p:sp>
      <p:sp>
        <p:nvSpPr>
          <p:cNvPr id="3" name="Content Placeholder 2">
            <a:extLst>
              <a:ext uri="{FF2B5EF4-FFF2-40B4-BE49-F238E27FC236}">
                <a16:creationId xmlns:a16="http://schemas.microsoft.com/office/drawing/2014/main" id="{820410A7-D6B0-D9B8-E5D2-110292026797}"/>
              </a:ext>
            </a:extLst>
          </p:cNvPr>
          <p:cNvSpPr>
            <a:spLocks noGrp="1"/>
          </p:cNvSpPr>
          <p:nvPr>
            <p:ph idx="1"/>
          </p:nvPr>
        </p:nvSpPr>
        <p:spPr/>
        <p:txBody>
          <a:bodyPr>
            <a:normAutofit/>
          </a:bodyPr>
          <a:lstStyle/>
          <a:p>
            <a:r>
              <a:rPr lang="en-US" dirty="0"/>
              <a:t>- Git allows you to take snapshots of your document as the document evolves through time.</a:t>
            </a:r>
          </a:p>
          <a:p>
            <a:pPr marL="457200" indent="-457200">
              <a:buFontTx/>
              <a:buChar char="-"/>
            </a:pPr>
            <a:r>
              <a:rPr lang="en-US" dirty="0"/>
              <a:t>You can revisit any snapshot that you have made, see how your documents have evolved, go back to the state when your document has not made a particular change</a:t>
            </a:r>
          </a:p>
          <a:p>
            <a:pPr marL="457200" indent="-457200">
              <a:buFontTx/>
              <a:buChar char="-"/>
            </a:pPr>
            <a:r>
              <a:rPr lang="en-US" dirty="0"/>
              <a:t>If you made some changes to your code but later notice that the change breaks your application somehow =&gt; Git helps you to go back to the moments right before the change was made/ revisit all the changes that you have made, allows you to debug your code</a:t>
            </a:r>
          </a:p>
        </p:txBody>
      </p:sp>
    </p:spTree>
    <p:extLst>
      <p:ext uri="{BB962C8B-B14F-4D97-AF65-F5344CB8AC3E}">
        <p14:creationId xmlns:p14="http://schemas.microsoft.com/office/powerpoint/2010/main" val="614507214"/>
      </p:ext>
    </p:extLst>
  </p:cSld>
  <p:clrMapOvr>
    <a:masterClrMapping/>
  </p:clrMapOvr>
</p:sld>
</file>

<file path=ppt/theme/theme1.xml><?xml version="1.0" encoding="utf-8"?>
<a:theme xmlns:a="http://schemas.openxmlformats.org/drawingml/2006/main" name="ChitchatVTI">
  <a:themeElements>
    <a:clrScheme name="AnalogousFromRegularSeedLeftStep">
      <a:dk1>
        <a:srgbClr val="000000"/>
      </a:dk1>
      <a:lt1>
        <a:srgbClr val="FFFFFF"/>
      </a:lt1>
      <a:dk2>
        <a:srgbClr val="1C2032"/>
      </a:dk2>
      <a:lt2>
        <a:srgbClr val="F1F3F0"/>
      </a:lt2>
      <a:accent1>
        <a:srgbClr val="9A48C8"/>
      </a:accent1>
      <a:accent2>
        <a:srgbClr val="5438B7"/>
      </a:accent2>
      <a:accent3>
        <a:srgbClr val="4861C8"/>
      </a:accent3>
      <a:accent4>
        <a:srgbClr val="3684B6"/>
      </a:accent4>
      <a:accent5>
        <a:srgbClr val="44BDB9"/>
      </a:accent5>
      <a:accent6>
        <a:srgbClr val="36B67D"/>
      </a:accent6>
      <a:hlink>
        <a:srgbClr val="5A9C34"/>
      </a:hlink>
      <a:folHlink>
        <a:srgbClr val="7F7F7F"/>
      </a:folHlink>
    </a:clrScheme>
    <a:fontScheme name="The Hand">
      <a:majorFont>
        <a:latin typeface="The Serif Hand"/>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itchatVTI" id="{08BB1610-1071-4750-BA6F-EA15E875FFCD}" vid="{D7BDF053-2181-45AE-9365-FFAA906CB4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1381</Words>
  <Application>Microsoft Office PowerPoint</Application>
  <PresentationFormat>Widescreen</PresentationFormat>
  <Paragraphs>123</Paragraphs>
  <Slides>36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The Hand</vt:lpstr>
      <vt:lpstr>The Serif Hand</vt:lpstr>
      <vt:lpstr>ChitchatVTI</vt:lpstr>
      <vt:lpstr>Git and Github</vt:lpstr>
      <vt:lpstr>CREATE a GitHub account</vt:lpstr>
      <vt:lpstr>Installing Git</vt:lpstr>
      <vt:lpstr>Configure git</vt:lpstr>
      <vt:lpstr>Configure git</vt:lpstr>
      <vt:lpstr>WHAT IS GIT?  WHAT CAN WE DO WITH IT?</vt:lpstr>
      <vt:lpstr>1. GIT – A repository</vt:lpstr>
      <vt:lpstr>GIT CLONE: make a new copy</vt:lpstr>
      <vt:lpstr>2. Git – A version control</vt:lpstr>
      <vt:lpstr>Create your project working directory</vt:lpstr>
      <vt:lpstr>Use git TO track a folder</vt:lpstr>
      <vt:lpstr>Create a file in bash</vt:lpstr>
      <vt:lpstr>git status</vt:lpstr>
      <vt:lpstr>GIT ADD </vt:lpstr>
      <vt:lpstr>Git commit</vt:lpstr>
      <vt:lpstr>PowerPoint Presentation</vt:lpstr>
      <vt:lpstr>MORE practice with GIT ADD AND GIT COMMIT</vt:lpstr>
      <vt:lpstr>GIT ADD to stage the changes</vt:lpstr>
      <vt:lpstr>Git commit your changes</vt:lpstr>
      <vt:lpstr>Explore git log</vt:lpstr>
      <vt:lpstr>LET’S START exploring git diff</vt:lpstr>
      <vt:lpstr>Git diff</vt:lpstr>
      <vt:lpstr>MORE GIT DIFF</vt:lpstr>
      <vt:lpstr>MORE GIT ADD AND GIT COMMIT</vt:lpstr>
      <vt:lpstr>HEAD</vt:lpstr>
      <vt:lpstr>HEAD</vt:lpstr>
      <vt:lpstr>HEAD</vt:lpstr>
      <vt:lpstr>Git reset</vt:lpstr>
      <vt:lpstr>Git reset</vt:lpstr>
      <vt:lpstr>Git reset</vt:lpstr>
      <vt:lpstr>Git for coordination</vt:lpstr>
      <vt:lpstr>GIT BRANCH</vt:lpstr>
      <vt:lpstr>Git branch</vt:lpstr>
      <vt:lpstr>Git checkout &lt;branch name&gt;</vt:lpstr>
      <vt:lpstr>Git merge</vt:lpstr>
      <vt:lpstr>How git is helpful?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dc:title>
  <dc:creator>Nguyen, Thi Thanh Tuyen</dc:creator>
  <cp:lastModifiedBy>Nguyen, Thi Thanh Tuyen</cp:lastModifiedBy>
  <cp:revision>3</cp:revision>
  <dcterms:created xsi:type="dcterms:W3CDTF">2022-09-25T01:46:38Z</dcterms:created>
  <dcterms:modified xsi:type="dcterms:W3CDTF">2022-09-26T03:50:49Z</dcterms:modified>
</cp:coreProperties>
</file>