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6EB4-5E7C-8796-1D8A-C3194BC9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9302-2A28-DA0A-4450-479E128B4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E53F-836B-49A6-E729-479112D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4FDB-9299-2542-17B2-F4612EDA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5B34-BDB7-FC53-A0F7-1302B737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7989-15C4-D62A-E39C-B09580CF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76F3-B39D-8905-F318-8B06A465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BF5C-795E-BF01-E5B4-C1637004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1BEB-B000-871D-CC44-4AA36CF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789B-684A-5FAB-EA19-5745A291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37613-2AF7-D118-FA07-71DEE8EA9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88E19-94E6-EB7D-ADCF-3F65BB42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100D-DC64-EEAE-060F-76B0DD73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4647-1418-5AC0-8BC9-DA168F43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9158-8D5E-B593-F519-0F39A261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3220-13BF-92C4-FD9F-A0023D6F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62F3-8776-492D-DDB6-B6DEEB47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658A-60DD-AE5A-1709-F8EAFFD5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FE97-B452-80B4-532F-0B19FB47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8380-680B-AA86-10B1-80032C6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A328-1695-E4E2-CA1A-D217D762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0134-285A-5033-13C1-E0BE0828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D90E-C042-27BD-0BE8-43ACB2B8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7F3B-FA20-22FE-B5EC-A33B580A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5B76-6AF8-DABD-14B6-2CA7FDC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B701-2A46-CA9A-DD49-213D4CE6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2FA5-03B1-D780-167A-4042035AA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4F1A2-D95C-CE10-E581-1CCF56EC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6946-B4C7-7FC6-19E7-A443E6B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2C69-8B31-249B-9C34-C11EBEA9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107D-8B02-FBDF-AEEF-98CFBC94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3D30-AAD4-3A16-03C0-EB26044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E8C7F-4E3B-B946-3756-D04209D2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E09D-AEC7-6362-1804-EDE048CA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61D29-E464-8920-4E73-5794E0F64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B6826-7EB2-A233-886D-1FBEB6C0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933C8-DBFF-20B4-34C9-2AFDF4BE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5FF87-ED5A-4253-7B74-256254C5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0A77-763A-0478-AA65-4C22F7FD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4F03-C242-6748-C824-552CB37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AD1E2-F8D5-4AA0-129C-EC4214FF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AD2A-C5A2-E587-8A9E-0CA52312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F1588-DA2E-E432-5929-B5FF7A48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DADE6-71FA-B98C-B982-23611C2F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4F0FD-8081-F990-9AF1-9321ABD8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C2AF5-EBD5-A5E3-F3C8-70CECF86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39C4-1EEC-6FE4-39CD-1DC62DB6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1F01-2FCE-55DE-9DC4-BAF85F12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CA651-FE9F-DAF1-70B9-48BFCC5D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E4F44-46F9-C5BD-9085-013CA408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4CEB-96C3-04A6-49E1-B806BC81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EE551-B547-51CF-4315-1BE7832F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1C4B-C3F4-0575-2A0F-DE101D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29CB6-BC71-771A-40EC-5143C07AD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07A4-A547-00E0-1E55-4E5DFDD5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F7B8-C1CC-8F32-7E7B-57A6B9CF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9D97-6CA1-0D90-0122-2A4DD985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7FE4-9A59-052D-CFB0-855F55CF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F98A-83F2-F7F1-80E5-121851DB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F700-2340-FD8C-BA63-8E807CA7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3593-CA2B-EB9B-CCE5-E63E30D4D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533A-E4E8-419C-87A0-AFEE7775367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6F71-FFDC-5905-982C-ACEA6B2C1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27AA-C63A-81BC-FAE2-F6693B1F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D4D2-E69E-4A6E-AFFC-6317E24A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D7C-0F65-B513-4F2C-13A8C1F8A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regression mistakes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2332-2AD9-ABF3-FA9D-9C9DE2F05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419C-BB36-56F2-B78B-F539C81F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15DF-0F79-3D17-FCC1-E40927FE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relationship between one explanatory variable and the outcome/dependent variable while holding other variables constant.</a:t>
            </a:r>
          </a:p>
          <a:p>
            <a:r>
              <a:rPr lang="en-US" dirty="0"/>
              <a:t>The best fit line</a:t>
            </a:r>
          </a:p>
          <a:p>
            <a:r>
              <a:rPr lang="en-US" dirty="0"/>
              <a:t>Minimize sum of squared residuals</a:t>
            </a:r>
          </a:p>
          <a:p>
            <a:r>
              <a:rPr lang="en-US" dirty="0"/>
              <a:t>Regression coefficient quantifies the relationship</a:t>
            </a:r>
          </a:p>
          <a:p>
            <a:r>
              <a:rPr lang="en-US" dirty="0"/>
              <a:t>Significance of regression coefficient or significance of the association is tested using hypothesis testing (central limit theorem, confidence interval, p-value)</a:t>
            </a:r>
          </a:p>
          <a:p>
            <a:r>
              <a:rPr lang="en-US" dirty="0"/>
              <a:t>R^2 quantifies how much the variation of the dependent variable is explained by our model</a:t>
            </a:r>
          </a:p>
          <a:p>
            <a:r>
              <a:rPr lang="en-US" dirty="0"/>
              <a:t>Multivariate </a:t>
            </a:r>
            <a:r>
              <a:rPr lang="en-US"/>
              <a:t>regression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Common regression mistakes</vt:lpstr>
      <vt:lpstr>Review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regression mistakes</dc:title>
  <dc:creator>Nguyen, Thi Thanh Tuyen</dc:creator>
  <cp:lastModifiedBy>Nguyen, Thi Thanh Tuyen</cp:lastModifiedBy>
  <cp:revision>1</cp:revision>
  <dcterms:created xsi:type="dcterms:W3CDTF">2022-10-01T23:30:14Z</dcterms:created>
  <dcterms:modified xsi:type="dcterms:W3CDTF">2022-10-01T23:38:04Z</dcterms:modified>
</cp:coreProperties>
</file>