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111A8-6579-45A3-B4DA-F1155F65A52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AD49CA4A-6B8E-475A-898A-4050B082AAFA}">
      <dgm:prSet phldrT="[Text]"/>
      <dgm:spPr/>
      <dgm:t>
        <a:bodyPr/>
        <a:lstStyle/>
        <a:p>
          <a:r>
            <a:rPr lang="en-US" dirty="0" err="1"/>
            <a:t>Rodič</a:t>
          </a:r>
          <a:r>
            <a:rPr lang="en-US" dirty="0"/>
            <a:t> </a:t>
          </a:r>
          <a:endParaRPr lang="cs-CZ" dirty="0"/>
        </a:p>
      </dgm:t>
    </dgm:pt>
    <dgm:pt modelId="{EAEE2E49-2C65-4B92-949F-B3A995583518}" type="parTrans" cxnId="{E2942E40-2B9E-4D1F-B1BB-ADF96A61330F}">
      <dgm:prSet/>
      <dgm:spPr/>
      <dgm:t>
        <a:bodyPr/>
        <a:lstStyle/>
        <a:p>
          <a:endParaRPr lang="cs-CZ"/>
        </a:p>
      </dgm:t>
    </dgm:pt>
    <dgm:pt modelId="{F7927D48-E13C-429D-9F04-B26AD3BD7298}" type="sibTrans" cxnId="{E2942E40-2B9E-4D1F-B1BB-ADF96A61330F}">
      <dgm:prSet/>
      <dgm:spPr/>
      <dgm:t>
        <a:bodyPr/>
        <a:lstStyle/>
        <a:p>
          <a:endParaRPr lang="cs-CZ"/>
        </a:p>
      </dgm:t>
    </dgm:pt>
    <dgm:pt modelId="{4A4A5B64-6BC7-4E75-8995-1E558A797F0B}">
      <dgm:prSet phldrT="[Text]"/>
      <dgm:spPr/>
      <dgm:t>
        <a:bodyPr/>
        <a:lstStyle/>
        <a:p>
          <a:r>
            <a:rPr lang="en-US" dirty="0" err="1"/>
            <a:t>Rodič</a:t>
          </a:r>
          <a:endParaRPr lang="cs-CZ" dirty="0"/>
        </a:p>
      </dgm:t>
    </dgm:pt>
    <dgm:pt modelId="{C7D037D2-7372-42BC-963F-1AFFB7EC45B3}" type="parTrans" cxnId="{77811F06-C92C-42B2-BC52-1B1E4336B8B3}">
      <dgm:prSet/>
      <dgm:spPr/>
      <dgm:t>
        <a:bodyPr/>
        <a:lstStyle/>
        <a:p>
          <a:endParaRPr lang="cs-CZ"/>
        </a:p>
      </dgm:t>
    </dgm:pt>
    <dgm:pt modelId="{D188CC11-55DB-432C-A865-3601F7547927}" type="sibTrans" cxnId="{77811F06-C92C-42B2-BC52-1B1E4336B8B3}">
      <dgm:prSet/>
      <dgm:spPr/>
      <dgm:t>
        <a:bodyPr/>
        <a:lstStyle/>
        <a:p>
          <a:endParaRPr lang="cs-CZ"/>
        </a:p>
      </dgm:t>
    </dgm:pt>
    <dgm:pt modelId="{BFF2D85C-19BF-4B0D-A585-6EE01B419E77}">
      <dgm:prSet phldrT="[Text]"/>
      <dgm:spPr/>
      <dgm:t>
        <a:bodyPr/>
        <a:lstStyle/>
        <a:p>
          <a:r>
            <a:rPr lang="en-US" dirty="0" err="1"/>
            <a:t>Potomek</a:t>
          </a:r>
          <a:endParaRPr lang="cs-CZ" dirty="0"/>
        </a:p>
      </dgm:t>
    </dgm:pt>
    <dgm:pt modelId="{96C7C5DC-DB91-4EFD-8358-FD055A873F89}" type="parTrans" cxnId="{D5F5FB0D-680A-4A8E-A34A-048D279652CA}">
      <dgm:prSet/>
      <dgm:spPr/>
      <dgm:t>
        <a:bodyPr/>
        <a:lstStyle/>
        <a:p>
          <a:endParaRPr lang="cs-CZ"/>
        </a:p>
      </dgm:t>
    </dgm:pt>
    <dgm:pt modelId="{247239C0-70DB-4F95-B0E0-DE838FE0CD28}" type="sibTrans" cxnId="{D5F5FB0D-680A-4A8E-A34A-048D279652CA}">
      <dgm:prSet/>
      <dgm:spPr/>
      <dgm:t>
        <a:bodyPr/>
        <a:lstStyle/>
        <a:p>
          <a:endParaRPr lang="cs-CZ"/>
        </a:p>
      </dgm:t>
    </dgm:pt>
    <dgm:pt modelId="{E1405F8D-EDF5-414B-9001-62F90969AEB5}" type="pres">
      <dgm:prSet presAssocID="{9B3111A8-6579-45A3-B4DA-F1155F65A52A}" presName="Name0" presStyleCnt="0">
        <dgm:presLayoutVars>
          <dgm:dir/>
          <dgm:resizeHandles val="exact"/>
        </dgm:presLayoutVars>
      </dgm:prSet>
      <dgm:spPr/>
    </dgm:pt>
    <dgm:pt modelId="{0A78804D-FAB7-4431-B516-C690CAE94717}" type="pres">
      <dgm:prSet presAssocID="{9B3111A8-6579-45A3-B4DA-F1155F65A52A}" presName="vNodes" presStyleCnt="0"/>
      <dgm:spPr/>
    </dgm:pt>
    <dgm:pt modelId="{6D074E34-8B0A-4AA5-93FA-3A4782667318}" type="pres">
      <dgm:prSet presAssocID="{AD49CA4A-6B8E-475A-898A-4050B082AAFA}" presName="node" presStyleLbl="node1" presStyleIdx="0" presStyleCnt="3">
        <dgm:presLayoutVars>
          <dgm:bulletEnabled val="1"/>
        </dgm:presLayoutVars>
      </dgm:prSet>
      <dgm:spPr/>
    </dgm:pt>
    <dgm:pt modelId="{251EA5D5-4D45-45BE-8D16-932CF5FB391F}" type="pres">
      <dgm:prSet presAssocID="{F7927D48-E13C-429D-9F04-B26AD3BD7298}" presName="spacerT" presStyleCnt="0"/>
      <dgm:spPr/>
    </dgm:pt>
    <dgm:pt modelId="{9976C7C4-3C44-4D65-BBA8-ADFD4BF3EF1B}" type="pres">
      <dgm:prSet presAssocID="{F7927D48-E13C-429D-9F04-B26AD3BD7298}" presName="sibTrans" presStyleLbl="sibTrans2D1" presStyleIdx="0" presStyleCnt="2"/>
      <dgm:spPr/>
    </dgm:pt>
    <dgm:pt modelId="{3F6154F9-6B31-4EC3-9388-4F6BC4BB9718}" type="pres">
      <dgm:prSet presAssocID="{F7927D48-E13C-429D-9F04-B26AD3BD7298}" presName="spacerB" presStyleCnt="0"/>
      <dgm:spPr/>
    </dgm:pt>
    <dgm:pt modelId="{AB710847-EB59-4219-B0DB-5D297ECED86D}" type="pres">
      <dgm:prSet presAssocID="{4A4A5B64-6BC7-4E75-8995-1E558A797F0B}" presName="node" presStyleLbl="node1" presStyleIdx="1" presStyleCnt="3">
        <dgm:presLayoutVars>
          <dgm:bulletEnabled val="1"/>
        </dgm:presLayoutVars>
      </dgm:prSet>
      <dgm:spPr/>
    </dgm:pt>
    <dgm:pt modelId="{0671FE4B-D5BD-4129-A892-D0040D8CE473}" type="pres">
      <dgm:prSet presAssocID="{9B3111A8-6579-45A3-B4DA-F1155F65A52A}" presName="sibTransLast" presStyleLbl="sibTrans2D1" presStyleIdx="1" presStyleCnt="2"/>
      <dgm:spPr/>
    </dgm:pt>
    <dgm:pt modelId="{59408602-3CAB-44ED-9886-2EE9FE90C1E6}" type="pres">
      <dgm:prSet presAssocID="{9B3111A8-6579-45A3-B4DA-F1155F65A52A}" presName="connectorText" presStyleLbl="sibTrans2D1" presStyleIdx="1" presStyleCnt="2"/>
      <dgm:spPr/>
    </dgm:pt>
    <dgm:pt modelId="{5B644750-BBB4-4890-AA43-378A43DEEC41}" type="pres">
      <dgm:prSet presAssocID="{9B3111A8-6579-45A3-B4DA-F1155F65A52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7811F06-C92C-42B2-BC52-1B1E4336B8B3}" srcId="{9B3111A8-6579-45A3-B4DA-F1155F65A52A}" destId="{4A4A5B64-6BC7-4E75-8995-1E558A797F0B}" srcOrd="1" destOrd="0" parTransId="{C7D037D2-7372-42BC-963F-1AFFB7EC45B3}" sibTransId="{D188CC11-55DB-432C-A865-3601F7547927}"/>
    <dgm:cxn modelId="{D5F5FB0D-680A-4A8E-A34A-048D279652CA}" srcId="{9B3111A8-6579-45A3-B4DA-F1155F65A52A}" destId="{BFF2D85C-19BF-4B0D-A585-6EE01B419E77}" srcOrd="2" destOrd="0" parTransId="{96C7C5DC-DB91-4EFD-8358-FD055A873F89}" sibTransId="{247239C0-70DB-4F95-B0E0-DE838FE0CD28}"/>
    <dgm:cxn modelId="{A7887513-1952-41E4-A608-E79D00E5E6B2}" type="presOf" srcId="{D188CC11-55DB-432C-A865-3601F7547927}" destId="{0671FE4B-D5BD-4129-A892-D0040D8CE473}" srcOrd="0" destOrd="0" presId="urn:microsoft.com/office/officeart/2005/8/layout/equation2"/>
    <dgm:cxn modelId="{E2942E40-2B9E-4D1F-B1BB-ADF96A61330F}" srcId="{9B3111A8-6579-45A3-B4DA-F1155F65A52A}" destId="{AD49CA4A-6B8E-475A-898A-4050B082AAFA}" srcOrd="0" destOrd="0" parTransId="{EAEE2E49-2C65-4B92-949F-B3A995583518}" sibTransId="{F7927D48-E13C-429D-9F04-B26AD3BD7298}"/>
    <dgm:cxn modelId="{5143CB6F-6072-43B1-A552-D03AE8563F00}" type="presOf" srcId="{F7927D48-E13C-429D-9F04-B26AD3BD7298}" destId="{9976C7C4-3C44-4D65-BBA8-ADFD4BF3EF1B}" srcOrd="0" destOrd="0" presId="urn:microsoft.com/office/officeart/2005/8/layout/equation2"/>
    <dgm:cxn modelId="{4895A850-8F08-46E6-8582-2837B38D4C2C}" type="presOf" srcId="{AD49CA4A-6B8E-475A-898A-4050B082AAFA}" destId="{6D074E34-8B0A-4AA5-93FA-3A4782667318}" srcOrd="0" destOrd="0" presId="urn:microsoft.com/office/officeart/2005/8/layout/equation2"/>
    <dgm:cxn modelId="{DC79B7EB-B20F-48BF-9E8A-62FC59FEC60E}" type="presOf" srcId="{D188CC11-55DB-432C-A865-3601F7547927}" destId="{59408602-3CAB-44ED-9886-2EE9FE90C1E6}" srcOrd="1" destOrd="0" presId="urn:microsoft.com/office/officeart/2005/8/layout/equation2"/>
    <dgm:cxn modelId="{1B5C08EC-E73E-487C-8521-75EDEF11CC6A}" type="presOf" srcId="{BFF2D85C-19BF-4B0D-A585-6EE01B419E77}" destId="{5B644750-BBB4-4890-AA43-378A43DEEC41}" srcOrd="0" destOrd="0" presId="urn:microsoft.com/office/officeart/2005/8/layout/equation2"/>
    <dgm:cxn modelId="{C8B6E9FA-FF25-4D10-B461-E1C0490557D8}" type="presOf" srcId="{4A4A5B64-6BC7-4E75-8995-1E558A797F0B}" destId="{AB710847-EB59-4219-B0DB-5D297ECED86D}" srcOrd="0" destOrd="0" presId="urn:microsoft.com/office/officeart/2005/8/layout/equation2"/>
    <dgm:cxn modelId="{9CDFCFFB-A591-4BA1-9EF5-2BB86D5687A4}" type="presOf" srcId="{9B3111A8-6579-45A3-B4DA-F1155F65A52A}" destId="{E1405F8D-EDF5-414B-9001-62F90969AEB5}" srcOrd="0" destOrd="0" presId="urn:microsoft.com/office/officeart/2005/8/layout/equation2"/>
    <dgm:cxn modelId="{EDCCAF0A-5352-45AB-B7BA-87CC1B4B9819}" type="presParOf" srcId="{E1405F8D-EDF5-414B-9001-62F90969AEB5}" destId="{0A78804D-FAB7-4431-B516-C690CAE94717}" srcOrd="0" destOrd="0" presId="urn:microsoft.com/office/officeart/2005/8/layout/equation2"/>
    <dgm:cxn modelId="{70F88141-28E8-47C0-83BD-90163EC39D17}" type="presParOf" srcId="{0A78804D-FAB7-4431-B516-C690CAE94717}" destId="{6D074E34-8B0A-4AA5-93FA-3A4782667318}" srcOrd="0" destOrd="0" presId="urn:microsoft.com/office/officeart/2005/8/layout/equation2"/>
    <dgm:cxn modelId="{57BC4054-E57A-45B8-B439-2C6DF67268E7}" type="presParOf" srcId="{0A78804D-FAB7-4431-B516-C690CAE94717}" destId="{251EA5D5-4D45-45BE-8D16-932CF5FB391F}" srcOrd="1" destOrd="0" presId="urn:microsoft.com/office/officeart/2005/8/layout/equation2"/>
    <dgm:cxn modelId="{382F69A0-CD48-4BF5-9F34-28FA239FBD75}" type="presParOf" srcId="{0A78804D-FAB7-4431-B516-C690CAE94717}" destId="{9976C7C4-3C44-4D65-BBA8-ADFD4BF3EF1B}" srcOrd="2" destOrd="0" presId="urn:microsoft.com/office/officeart/2005/8/layout/equation2"/>
    <dgm:cxn modelId="{58A6636E-3680-440D-B7DF-4E819F8493DA}" type="presParOf" srcId="{0A78804D-FAB7-4431-B516-C690CAE94717}" destId="{3F6154F9-6B31-4EC3-9388-4F6BC4BB9718}" srcOrd="3" destOrd="0" presId="urn:microsoft.com/office/officeart/2005/8/layout/equation2"/>
    <dgm:cxn modelId="{7C504517-6804-42AD-B80B-21DC634EAC6D}" type="presParOf" srcId="{0A78804D-FAB7-4431-B516-C690CAE94717}" destId="{AB710847-EB59-4219-B0DB-5D297ECED86D}" srcOrd="4" destOrd="0" presId="urn:microsoft.com/office/officeart/2005/8/layout/equation2"/>
    <dgm:cxn modelId="{63D44FE2-FB65-4ADB-9CA3-AA8CA35A9109}" type="presParOf" srcId="{E1405F8D-EDF5-414B-9001-62F90969AEB5}" destId="{0671FE4B-D5BD-4129-A892-D0040D8CE473}" srcOrd="1" destOrd="0" presId="urn:microsoft.com/office/officeart/2005/8/layout/equation2"/>
    <dgm:cxn modelId="{B48F7CAC-FF00-444B-83C6-6F03E1505148}" type="presParOf" srcId="{0671FE4B-D5BD-4129-A892-D0040D8CE473}" destId="{59408602-3CAB-44ED-9886-2EE9FE90C1E6}" srcOrd="0" destOrd="0" presId="urn:microsoft.com/office/officeart/2005/8/layout/equation2"/>
    <dgm:cxn modelId="{D9B705FC-502A-4DCC-AFAD-D4D187CB0632}" type="presParOf" srcId="{E1405F8D-EDF5-414B-9001-62F90969AEB5}" destId="{5B644750-BBB4-4890-AA43-378A43DEEC4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74E34-8B0A-4AA5-93FA-3A4782667318}">
      <dsp:nvSpPr>
        <dsp:cNvPr id="0" name=""/>
        <dsp:cNvSpPr/>
      </dsp:nvSpPr>
      <dsp:spPr>
        <a:xfrm>
          <a:off x="2401951" y="147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Rodič</a:t>
          </a:r>
          <a:r>
            <a:rPr lang="en-US" sz="3600" kern="1200" dirty="0"/>
            <a:t> </a:t>
          </a:r>
          <a:endParaRPr lang="cs-CZ" sz="3600" kern="1200" dirty="0"/>
        </a:p>
      </dsp:txBody>
      <dsp:txXfrm>
        <a:off x="2634301" y="232497"/>
        <a:ext cx="1121882" cy="1121882"/>
      </dsp:txXfrm>
    </dsp:sp>
    <dsp:sp modelId="{9976C7C4-3C44-4D65-BBA8-ADFD4BF3EF1B}">
      <dsp:nvSpPr>
        <dsp:cNvPr id="0" name=""/>
        <dsp:cNvSpPr/>
      </dsp:nvSpPr>
      <dsp:spPr>
        <a:xfrm>
          <a:off x="2735134" y="1715560"/>
          <a:ext cx="920217" cy="92021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500" kern="1200"/>
        </a:p>
      </dsp:txBody>
      <dsp:txXfrm>
        <a:off x="2857109" y="2067451"/>
        <a:ext cx="676267" cy="216435"/>
      </dsp:txXfrm>
    </dsp:sp>
    <dsp:sp modelId="{AB710847-EB59-4219-B0DB-5D297ECED86D}">
      <dsp:nvSpPr>
        <dsp:cNvPr id="0" name=""/>
        <dsp:cNvSpPr/>
      </dsp:nvSpPr>
      <dsp:spPr>
        <a:xfrm>
          <a:off x="2401951" y="2764608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Rodič</a:t>
          </a:r>
          <a:endParaRPr lang="cs-CZ" sz="3600" kern="1200" dirty="0"/>
        </a:p>
      </dsp:txBody>
      <dsp:txXfrm>
        <a:off x="2634301" y="2996958"/>
        <a:ext cx="1121882" cy="1121882"/>
      </dsp:txXfrm>
    </dsp:sp>
    <dsp:sp modelId="{0671FE4B-D5BD-4129-A892-D0040D8CE473}">
      <dsp:nvSpPr>
        <dsp:cNvPr id="0" name=""/>
        <dsp:cNvSpPr/>
      </dsp:nvSpPr>
      <dsp:spPr>
        <a:xfrm>
          <a:off x="4226521" y="1880564"/>
          <a:ext cx="504533" cy="590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500" kern="1200"/>
        </a:p>
      </dsp:txBody>
      <dsp:txXfrm>
        <a:off x="4226521" y="1998606"/>
        <a:ext cx="353173" cy="354124"/>
      </dsp:txXfrm>
    </dsp:sp>
    <dsp:sp modelId="{5B644750-BBB4-4890-AA43-378A43DEEC41}">
      <dsp:nvSpPr>
        <dsp:cNvPr id="0" name=""/>
        <dsp:cNvSpPr/>
      </dsp:nvSpPr>
      <dsp:spPr>
        <a:xfrm>
          <a:off x="4940483" y="589086"/>
          <a:ext cx="3173164" cy="3173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Potomek</a:t>
          </a:r>
          <a:endParaRPr lang="cs-CZ" sz="4600" kern="1200" dirty="0"/>
        </a:p>
      </dsp:txBody>
      <dsp:txXfrm>
        <a:off x="5405182" y="1053785"/>
        <a:ext cx="2243766" cy="224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4AD8A-9EB2-40EE-9ED2-A5AF311C1361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689D9-A882-4199-B166-990C9A9A11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10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689D9-A882-4199-B166-990C9A9A119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5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5B8BD-1C7F-4D64-86A9-9E2F8E979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7EAC40-D7C2-4179-9CD5-2FBD348C8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8A0CD1-E6EF-4C5F-BC88-864183A8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15A102-D1BD-48D9-808A-2279D798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196997-5A2B-45EE-AE98-A33759CE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54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30902-D171-4AE4-88E0-C9D83AC2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C21AC3-1D91-4E79-BBA9-1F02CDAA6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01858D-47C8-44DB-AC50-AD3C0BB4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5E3512-A475-4FAB-B782-501E4BE0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44C0F4-FE10-4C18-9BF5-B15AE939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7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E54B8DD-18F9-4F2F-84B7-EB06B1AF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5102138-B043-4933-ADF2-8DF0E2FD4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96FACA-78CD-463B-A718-149EBCFE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0C78F7-F398-48DC-9377-9E2B1EEA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5E3845-CA37-4C43-9E81-E079BB97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308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4445C-B729-41C9-ADFA-B495C7B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DE4213-C012-48D8-9EB0-96756B18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04B2CD-6C4B-4E1B-8C1A-C19C2ABF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CDDD47-BF1D-464B-833C-531500C1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C5C012-AFA9-48C7-B241-4320C24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72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A0833-3F58-433B-ABA3-2B0012A9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30F80CE-55AB-4996-8365-0918DF384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A4F122-91AF-468B-A0BC-DCDD61B0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ED56ED-4309-4EEA-8CA2-EFB21694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09CC2E-7510-48B4-B36E-A1CBC5C3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47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8B059-9E4A-4298-A626-4A30AEC1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2FE4F1-6F78-4FB9-9D81-5E0EA013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57907B3-9E4F-479A-9C4E-1DDA2F27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685E52-89A1-4211-A9E9-BB85BEE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BB02AF-E3E7-4928-8657-F94207F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E4B9B3-D51D-4F4C-81B2-D255A6CE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982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B2489-34C8-4AE0-8C37-016C3924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1F4856A-FEB0-4FF9-8C6F-0E270CC8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AAFC17-FB10-4AB2-B1EF-EF1863DE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3040B30-82D5-4670-AFA8-CEBB832C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506B13E-6987-43F2-84E4-5C40F55F3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EC7296C-E21B-4919-A1B5-B130D78F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C2160CC-6569-4120-A818-A8A8820A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2D9F044-F926-45F8-9A2C-8F783C25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326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CA562D-EB67-4BF8-B464-E6C8907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E98ADC-2721-46D2-B289-62DB7DB7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E0CBFC0-677C-47EF-A019-ECC3D6E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6F3E415-DA7F-4BD5-A190-E12B00D9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95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AB9082D-6871-4FDD-AC1F-3244E75C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55C5277-3840-4389-9587-E129E841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DF1FF6A-F06A-4863-87D1-FF1DD339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813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A7B17-D9A3-411C-8D71-898654BA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3F8D21-C94B-4844-A009-EF339A89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958A558-6987-4BB9-9A49-A72B1F8A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88ED60E-9155-4421-97A8-1889EEDE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D223B10-ADC5-45D0-806A-8D8ACD10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5FFCAF-9191-4CD5-89EA-60BA3545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059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6C50B-7B2A-475D-8321-E1766DA9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EA28FB3-7468-4E1E-A17C-441F8FA88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616A8F-10D4-499B-9479-40AE623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A39D061-E1E5-437A-9FAF-DE107140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FD57EAD-C7B3-456F-8FAB-F2FC1241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4EC6AB-294D-4D32-A752-491AD036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35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79680CC-C175-4EB3-8120-43CA3D2A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8E33AD1-2490-477D-B845-A2306803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874F12-A397-40A7-813C-6147ABB06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B76E-FB7E-4260-9C8C-67B0303296D3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D2073A-1FDC-4BF9-B558-35A9DF5FC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B3D5B3-4EBF-4AC0-865A-70A58D2B5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4C57-CB2F-418D-9C94-0722481590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672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pload.wikimedia.org/wikipedia/commons/6/6c/ProcessingIDE_english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7731F8-78AC-438C-B04E-D4AA051E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Genetická neuronová síť ve hře 2048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2EA5D9-CCA1-405B-AC36-B1D5EFCA8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Humpál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5F3E2E1-6049-45C6-A718-8984297BAA8B}"/>
              </a:ext>
            </a:extLst>
          </p:cNvPr>
          <p:cNvSpPr/>
          <p:nvPr/>
        </p:nvSpPr>
        <p:spPr>
          <a:xfrm>
            <a:off x="10083782" y="6441624"/>
            <a:ext cx="1888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dirty="0"/>
              <a:t>doc. Dr. Ing. Jan Voráček, CSc.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2023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B4BB00-86A0-43E4-AD7E-3111EB5D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Hra</a:t>
            </a:r>
            <a:r>
              <a:rPr lang="en-US" dirty="0"/>
              <a:t> 2048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DFE7260-DE0E-4DB4-8C96-22A0289374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00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23B2B-50E1-4F01-9A15-C047E2DA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Hra</a:t>
            </a:r>
            <a:r>
              <a:rPr lang="en-US" dirty="0"/>
              <a:t> 2048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B3D12F3-C698-4335-8765-D02822095C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00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95BC0-8864-4C3D-8BA3-49D586EA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  <a:endParaRPr lang="cs-CZ" dirty="0"/>
          </a:p>
        </p:txBody>
      </p:sp>
      <p:pic>
        <p:nvPicPr>
          <p:cNvPr id="4" name="Zástupný obsah 3">
            <a:hlinkClick r:id="rId2"/>
            <a:extLst>
              <a:ext uri="{FF2B5EF4-FFF2-40B4-BE49-F238E27FC236}">
                <a16:creationId xmlns:a16="http://schemas.microsoft.com/office/drawing/2014/main" id="{2CA43FE4-0BDF-4A2F-9F18-B05B747157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19" y="1825625"/>
            <a:ext cx="507656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39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57BB27-1623-4C7F-933D-CA8696C0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74EE3D15-3EA0-438C-9FC6-870721A21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249" y="1825625"/>
            <a:ext cx="60655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2E09340-CAB1-4F30-8DC9-6B17BD8F2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46" y="1160041"/>
            <a:ext cx="4376108" cy="4351338"/>
          </a:xfrm>
          <a:prstGeom prst="rect">
            <a:avLst/>
          </a:prstGeom>
        </p:spPr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A19DAD62-05D6-440A-A2BD-8F6D260B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26729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highlight>
                  <a:srgbClr val="C0C0C0"/>
                </a:highlight>
                <a:latin typeface="+mn-lt"/>
              </a:rPr>
              <a:t>Děkuji</a:t>
            </a:r>
            <a:r>
              <a:rPr lang="en-US" sz="5400" dirty="0">
                <a:highlight>
                  <a:srgbClr val="C0C0C0"/>
                </a:highlight>
                <a:latin typeface="+mn-lt"/>
              </a:rPr>
              <a:t> za </a:t>
            </a:r>
            <a:r>
              <a:rPr lang="en-US" sz="5400" dirty="0" err="1">
                <a:highlight>
                  <a:srgbClr val="C0C0C0"/>
                </a:highlight>
                <a:latin typeface="+mn-lt"/>
              </a:rPr>
              <a:t>pozornost</a:t>
            </a:r>
            <a:endParaRPr lang="cs-CZ" sz="5400" dirty="0">
              <a:highlight>
                <a:srgbClr val="C0C0C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3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7CD9B5-51C7-43AE-879D-A99023B1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2FBE60-808D-44EF-97D6-F87F0112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Genetický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en-US" dirty="0"/>
          </a:p>
          <a:p>
            <a:r>
              <a:rPr lang="en-US" dirty="0" err="1"/>
              <a:t>Neurální</a:t>
            </a:r>
            <a:r>
              <a:rPr lang="en-US" dirty="0"/>
              <a:t> </a:t>
            </a:r>
            <a:r>
              <a:rPr lang="en-US" dirty="0" err="1"/>
              <a:t>síť</a:t>
            </a:r>
            <a:endParaRPr lang="en-US" dirty="0"/>
          </a:p>
          <a:p>
            <a:r>
              <a:rPr lang="en-US" dirty="0"/>
              <a:t>NEAT </a:t>
            </a:r>
            <a:r>
              <a:rPr lang="en-US" dirty="0" err="1"/>
              <a:t>metoda</a:t>
            </a:r>
            <a:endParaRPr lang="en-US" dirty="0"/>
          </a:p>
          <a:p>
            <a:r>
              <a:rPr lang="en-US" dirty="0"/>
              <a:t>Processing</a:t>
            </a:r>
          </a:p>
          <a:p>
            <a:r>
              <a:rPr lang="en-US" dirty="0" err="1"/>
              <a:t>Hra</a:t>
            </a:r>
            <a:r>
              <a:rPr lang="en-US" dirty="0"/>
              <a:t> 2048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819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CCEA9-62D1-48FE-9706-0CFF7F28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Genetický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cs-CZ" dirty="0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5C0C35F-73F7-40AE-9CB5-734406245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259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65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87EC7-AA68-40F8-85C6-3705672F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Neurální</a:t>
            </a:r>
            <a:r>
              <a:rPr lang="en-US" dirty="0"/>
              <a:t> </a:t>
            </a:r>
            <a:r>
              <a:rPr lang="en-US" dirty="0" err="1"/>
              <a:t>síť</a:t>
            </a:r>
            <a:endParaRPr lang="cs-CZ" dirty="0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55003A78-13FB-4FF0-8A93-D76866798777}"/>
              </a:ext>
            </a:extLst>
          </p:cNvPr>
          <p:cNvSpPr/>
          <p:nvPr/>
        </p:nvSpPr>
        <p:spPr>
          <a:xfrm>
            <a:off x="1186541" y="2288592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C20199B2-5F9E-41EF-ADFF-5F2FF9F337CA}"/>
              </a:ext>
            </a:extLst>
          </p:cNvPr>
          <p:cNvSpPr/>
          <p:nvPr/>
        </p:nvSpPr>
        <p:spPr>
          <a:xfrm>
            <a:off x="1186540" y="3617669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DA472FF6-08E5-45CD-88D2-8045C3A138B0}"/>
              </a:ext>
            </a:extLst>
          </p:cNvPr>
          <p:cNvSpPr/>
          <p:nvPr/>
        </p:nvSpPr>
        <p:spPr>
          <a:xfrm>
            <a:off x="1186543" y="4946747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3570C1EB-1D83-4335-9131-7A4C526299ED}"/>
              </a:ext>
            </a:extLst>
          </p:cNvPr>
          <p:cNvSpPr/>
          <p:nvPr/>
        </p:nvSpPr>
        <p:spPr>
          <a:xfrm>
            <a:off x="4623314" y="1695887"/>
            <a:ext cx="729343" cy="729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AD4F5FD-F874-433A-8994-93B23DE77609}"/>
              </a:ext>
            </a:extLst>
          </p:cNvPr>
          <p:cNvSpPr/>
          <p:nvPr/>
        </p:nvSpPr>
        <p:spPr>
          <a:xfrm>
            <a:off x="4623314" y="2656778"/>
            <a:ext cx="729343" cy="729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FACF893C-BDFA-4F8E-AF8D-6B426FB90FCE}"/>
              </a:ext>
            </a:extLst>
          </p:cNvPr>
          <p:cNvSpPr/>
          <p:nvPr/>
        </p:nvSpPr>
        <p:spPr>
          <a:xfrm>
            <a:off x="4623313" y="3617669"/>
            <a:ext cx="729343" cy="729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1A090C80-1061-49CF-8958-30C3063AC795}"/>
              </a:ext>
            </a:extLst>
          </p:cNvPr>
          <p:cNvSpPr/>
          <p:nvPr/>
        </p:nvSpPr>
        <p:spPr>
          <a:xfrm>
            <a:off x="4623312" y="4578560"/>
            <a:ext cx="729343" cy="729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5E650951-9DFF-4FED-83FD-4B942173EE8F}"/>
              </a:ext>
            </a:extLst>
          </p:cNvPr>
          <p:cNvSpPr/>
          <p:nvPr/>
        </p:nvSpPr>
        <p:spPr>
          <a:xfrm>
            <a:off x="4623311" y="5539451"/>
            <a:ext cx="729343" cy="729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83470141-3371-41C3-A1B9-FBF1952C0E3F}"/>
              </a:ext>
            </a:extLst>
          </p:cNvPr>
          <p:cNvSpPr/>
          <p:nvPr/>
        </p:nvSpPr>
        <p:spPr>
          <a:xfrm>
            <a:off x="8060096" y="2036034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6168565E-7CEB-433D-9C83-6A00B32C1203}"/>
              </a:ext>
            </a:extLst>
          </p:cNvPr>
          <p:cNvSpPr/>
          <p:nvPr/>
        </p:nvSpPr>
        <p:spPr>
          <a:xfrm>
            <a:off x="8060096" y="3064328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657345E2-F396-442A-9246-1680C25C95DB}"/>
              </a:ext>
            </a:extLst>
          </p:cNvPr>
          <p:cNvSpPr/>
          <p:nvPr/>
        </p:nvSpPr>
        <p:spPr>
          <a:xfrm>
            <a:off x="8060090" y="4092622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8E0339FC-B5DF-4A45-BE10-81FCBA85EEB2}"/>
              </a:ext>
            </a:extLst>
          </p:cNvPr>
          <p:cNvSpPr/>
          <p:nvPr/>
        </p:nvSpPr>
        <p:spPr>
          <a:xfrm>
            <a:off x="8060090" y="5119234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23AC0682-795D-44CC-9FE8-8DEECD0FDE65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915884" y="2060559"/>
            <a:ext cx="2707430" cy="59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1B75EE2E-881B-470A-B510-23823844DE5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915884" y="2653264"/>
            <a:ext cx="2707430" cy="3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32970C1C-08EF-44A5-808A-83EBBC161CD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915884" y="2653264"/>
            <a:ext cx="2707429" cy="13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2FD053EF-8147-4320-A251-2A4AE98EC3BE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915884" y="2653264"/>
            <a:ext cx="2707428" cy="228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AAC6181F-0673-4845-9564-8D90510C69A9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915884" y="2653264"/>
            <a:ext cx="2707427" cy="325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0A1BD84C-7675-44FB-9132-77EDEF977124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1915883" y="2060559"/>
            <a:ext cx="2707431" cy="19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116D898B-7BC1-46AC-A2E8-681DA4417D12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1915883" y="3021450"/>
            <a:ext cx="2707431" cy="96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59A21E90-D91F-4B56-BD51-0327D871584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1915883" y="3982341"/>
            <a:ext cx="2707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2AF7268E-25A9-48F8-B3B1-6973098B9B96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1915883" y="3982341"/>
            <a:ext cx="2707429" cy="96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8E8376BA-01BC-47C7-9E1A-C288CB48BC41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15883" y="3982341"/>
            <a:ext cx="2707428" cy="19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B57B2727-D944-4D1B-B8A6-DC8B28C961B2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915886" y="2060559"/>
            <a:ext cx="2707428" cy="325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84827619-93BA-4DDC-A64B-C5A64DC5A7AF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1915886" y="3021450"/>
            <a:ext cx="2707428" cy="228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D9D337FF-0EC1-4A80-8421-3994A7FEA9A6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1915886" y="3982341"/>
            <a:ext cx="2707427" cy="13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45E2C93B-A8B4-4318-BB2F-488B38E7288A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1915886" y="4943232"/>
            <a:ext cx="2707426" cy="36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5316B903-6484-425B-B886-D71532D3F805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915886" y="5311419"/>
            <a:ext cx="2707425" cy="59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6E2BDDA4-4EED-4044-9402-07A369B8035C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352657" y="2060559"/>
            <a:ext cx="2707439" cy="34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1608D23E-45C3-48BC-872B-98CC58E83E02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5352657" y="2060559"/>
            <a:ext cx="2707439" cy="13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C6198AF9-333D-4DF4-8EDC-3EE5A3C081DC}"/>
              </a:ext>
            </a:extLst>
          </p:cNvPr>
          <p:cNvCxnSpPr>
            <a:stCxn id="7" idx="6"/>
            <a:endCxn id="15" idx="2"/>
          </p:cNvCxnSpPr>
          <p:nvPr/>
        </p:nvCxnSpPr>
        <p:spPr>
          <a:xfrm>
            <a:off x="5352657" y="2060559"/>
            <a:ext cx="2707433" cy="239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Přímá spojnice se šipkou 53">
            <a:extLst>
              <a:ext uri="{FF2B5EF4-FFF2-40B4-BE49-F238E27FC236}">
                <a16:creationId xmlns:a16="http://schemas.microsoft.com/office/drawing/2014/main" id="{36FBC2F8-CFF9-46C2-8331-8DFC028FB69A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5352657" y="2060559"/>
            <a:ext cx="2707433" cy="342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FA87F42A-4B2B-4327-9B50-0FF06426DDCD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5352657" y="2400706"/>
            <a:ext cx="2707439" cy="6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Přímá spojnice se šipkou 57">
            <a:extLst>
              <a:ext uri="{FF2B5EF4-FFF2-40B4-BE49-F238E27FC236}">
                <a16:creationId xmlns:a16="http://schemas.microsoft.com/office/drawing/2014/main" id="{63479DA5-0A68-4A20-9BE0-7A0DEDDCDC17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5352657" y="3021450"/>
            <a:ext cx="2707439" cy="40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Přímá spojnice se šipkou 59">
            <a:extLst>
              <a:ext uri="{FF2B5EF4-FFF2-40B4-BE49-F238E27FC236}">
                <a16:creationId xmlns:a16="http://schemas.microsoft.com/office/drawing/2014/main" id="{3F63C2BD-22EA-4E34-9810-CA5CA894F897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5352657" y="3021450"/>
            <a:ext cx="2707433" cy="143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Přímá spojnice se šipkou 61">
            <a:extLst>
              <a:ext uri="{FF2B5EF4-FFF2-40B4-BE49-F238E27FC236}">
                <a16:creationId xmlns:a16="http://schemas.microsoft.com/office/drawing/2014/main" id="{B31A3FFC-3396-4D95-B31E-D54CC73D1929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5352657" y="3021450"/>
            <a:ext cx="2707433" cy="24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Přímá spojnice se šipkou 63">
            <a:extLst>
              <a:ext uri="{FF2B5EF4-FFF2-40B4-BE49-F238E27FC236}">
                <a16:creationId xmlns:a16="http://schemas.microsoft.com/office/drawing/2014/main" id="{DD4AF4E8-5FB6-4846-B268-43CE0B856D0A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5352656" y="2400706"/>
            <a:ext cx="2707440" cy="158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Přímá spojnice se šipkou 65">
            <a:extLst>
              <a:ext uri="{FF2B5EF4-FFF2-40B4-BE49-F238E27FC236}">
                <a16:creationId xmlns:a16="http://schemas.microsoft.com/office/drawing/2014/main" id="{51C7E09F-C0D6-4D6B-96AD-A9DF8C5DB91E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5352656" y="3429000"/>
            <a:ext cx="2707440" cy="55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Přímá spojnice se šipkou 67">
            <a:extLst>
              <a:ext uri="{FF2B5EF4-FFF2-40B4-BE49-F238E27FC236}">
                <a16:creationId xmlns:a16="http://schemas.microsoft.com/office/drawing/2014/main" id="{0CD417F7-88BA-45A0-82BF-103F8F426200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5352656" y="3982341"/>
            <a:ext cx="2707434" cy="47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Přímá spojnice se šipkou 69">
            <a:extLst>
              <a:ext uri="{FF2B5EF4-FFF2-40B4-BE49-F238E27FC236}">
                <a16:creationId xmlns:a16="http://schemas.microsoft.com/office/drawing/2014/main" id="{B48A2F05-F593-4583-894B-FA5FC037EB43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5352656" y="3982341"/>
            <a:ext cx="2707434" cy="15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Přímá spojnice se šipkou 71">
            <a:extLst>
              <a:ext uri="{FF2B5EF4-FFF2-40B4-BE49-F238E27FC236}">
                <a16:creationId xmlns:a16="http://schemas.microsoft.com/office/drawing/2014/main" id="{DDB9E2D2-DD0C-4766-A147-60A33B8FC56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352655" y="2400706"/>
            <a:ext cx="2707441" cy="254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Přímá spojnice se šipkou 73">
            <a:extLst>
              <a:ext uri="{FF2B5EF4-FFF2-40B4-BE49-F238E27FC236}">
                <a16:creationId xmlns:a16="http://schemas.microsoft.com/office/drawing/2014/main" id="{74520118-5017-4987-B14E-ABF8BF9EADD8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5352655" y="3429000"/>
            <a:ext cx="2707441" cy="151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Přímá spojnice se šipkou 75">
            <a:extLst>
              <a:ext uri="{FF2B5EF4-FFF2-40B4-BE49-F238E27FC236}">
                <a16:creationId xmlns:a16="http://schemas.microsoft.com/office/drawing/2014/main" id="{0FE5A3DB-E514-4E9D-B5E9-CA1D9D29F068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5352655" y="4457294"/>
            <a:ext cx="2707435" cy="48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Přímá spojnice se šipkou 77">
            <a:extLst>
              <a:ext uri="{FF2B5EF4-FFF2-40B4-BE49-F238E27FC236}">
                <a16:creationId xmlns:a16="http://schemas.microsoft.com/office/drawing/2014/main" id="{ACAAEB8D-83F2-4043-A443-DED03A4BA582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5352655" y="4943232"/>
            <a:ext cx="2707435" cy="5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Přímá spojnice se šipkou 79">
            <a:extLst>
              <a:ext uri="{FF2B5EF4-FFF2-40B4-BE49-F238E27FC236}">
                <a16:creationId xmlns:a16="http://schemas.microsoft.com/office/drawing/2014/main" id="{406F00CC-A00B-44CB-A9C6-B95DC93A1574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5352654" y="2400706"/>
            <a:ext cx="2707442" cy="35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Přímá spojnice se šipkou 81">
            <a:extLst>
              <a:ext uri="{FF2B5EF4-FFF2-40B4-BE49-F238E27FC236}">
                <a16:creationId xmlns:a16="http://schemas.microsoft.com/office/drawing/2014/main" id="{86E481DF-8358-4E07-975B-82D49557ED6C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5352654" y="3429000"/>
            <a:ext cx="2707442" cy="247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Přímá spojnice se šipkou 83">
            <a:extLst>
              <a:ext uri="{FF2B5EF4-FFF2-40B4-BE49-F238E27FC236}">
                <a16:creationId xmlns:a16="http://schemas.microsoft.com/office/drawing/2014/main" id="{41C13FFA-C631-44C0-8104-1690C47911F0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5352654" y="4457294"/>
            <a:ext cx="2707436" cy="144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Přímá spojnice se šipkou 85">
            <a:extLst>
              <a:ext uri="{FF2B5EF4-FFF2-40B4-BE49-F238E27FC236}">
                <a16:creationId xmlns:a16="http://schemas.microsoft.com/office/drawing/2014/main" id="{E310DC59-D892-4EBC-871E-7B1A8B64E2AB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5352654" y="5483906"/>
            <a:ext cx="2707436" cy="42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30CB44-5405-4336-A434-9E9D5046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NEAT</a:t>
            </a:r>
            <a:endParaRPr lang="cs-CZ" dirty="0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0A28941E-A918-4DF8-8FCA-9F70D6CCD9ED}"/>
              </a:ext>
            </a:extLst>
          </p:cNvPr>
          <p:cNvSpPr/>
          <p:nvPr/>
        </p:nvSpPr>
        <p:spPr>
          <a:xfrm>
            <a:off x="4131905" y="3617669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DEA18B0D-D6F7-49AD-A6A9-7E8CEFA69866}"/>
              </a:ext>
            </a:extLst>
          </p:cNvPr>
          <p:cNvSpPr/>
          <p:nvPr/>
        </p:nvSpPr>
        <p:spPr>
          <a:xfrm>
            <a:off x="4131908" y="4946747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5EA676B9-730B-4CBA-AF2C-B2574AB932B7}"/>
              </a:ext>
            </a:extLst>
          </p:cNvPr>
          <p:cNvSpPr/>
          <p:nvPr/>
        </p:nvSpPr>
        <p:spPr>
          <a:xfrm>
            <a:off x="7108373" y="3064328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92DB08D5-58C3-4413-8969-22D641713CE4}"/>
              </a:ext>
            </a:extLst>
          </p:cNvPr>
          <p:cNvSpPr/>
          <p:nvPr/>
        </p:nvSpPr>
        <p:spPr>
          <a:xfrm>
            <a:off x="7108367" y="4092622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D5815D8D-F63B-4B05-8780-2D949C4A81AF}"/>
              </a:ext>
            </a:extLst>
          </p:cNvPr>
          <p:cNvSpPr/>
          <p:nvPr/>
        </p:nvSpPr>
        <p:spPr>
          <a:xfrm>
            <a:off x="7108367" y="5119234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0" name="Přímá spojnice se šipkou 69">
            <a:extLst>
              <a:ext uri="{FF2B5EF4-FFF2-40B4-BE49-F238E27FC236}">
                <a16:creationId xmlns:a16="http://schemas.microsoft.com/office/drawing/2014/main" id="{DB3ED679-6E4E-473C-B7B4-211C055764F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4861248" y="3429000"/>
            <a:ext cx="2247125" cy="55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se šipkou 71">
            <a:extLst>
              <a:ext uri="{FF2B5EF4-FFF2-40B4-BE49-F238E27FC236}">
                <a16:creationId xmlns:a16="http://schemas.microsoft.com/office/drawing/2014/main" id="{9AE6C5D5-745A-48AF-953C-C450D5D9464D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4861248" y="3982341"/>
            <a:ext cx="2247119" cy="47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se šipkou 73">
            <a:extLst>
              <a:ext uri="{FF2B5EF4-FFF2-40B4-BE49-F238E27FC236}">
                <a16:creationId xmlns:a16="http://schemas.microsoft.com/office/drawing/2014/main" id="{A1FAFB9A-E4F0-4E67-8BE1-588BF0922668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4861248" y="3982341"/>
            <a:ext cx="2247119" cy="15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římá spojnice se šipkou 75">
            <a:extLst>
              <a:ext uri="{FF2B5EF4-FFF2-40B4-BE49-F238E27FC236}">
                <a16:creationId xmlns:a16="http://schemas.microsoft.com/office/drawing/2014/main" id="{5D1688B4-58D7-4CAA-831A-79E3052FC4E8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4861251" y="3429000"/>
            <a:ext cx="2247122" cy="188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nice se šipkou 77">
            <a:extLst>
              <a:ext uri="{FF2B5EF4-FFF2-40B4-BE49-F238E27FC236}">
                <a16:creationId xmlns:a16="http://schemas.microsoft.com/office/drawing/2014/main" id="{582B2154-36EF-4FB8-944B-3957A103B7F4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4861251" y="4457294"/>
            <a:ext cx="2247116" cy="8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se šipkou 79">
            <a:extLst>
              <a:ext uri="{FF2B5EF4-FFF2-40B4-BE49-F238E27FC236}">
                <a16:creationId xmlns:a16="http://schemas.microsoft.com/office/drawing/2014/main" id="{11E09DA4-592A-4BDF-B35F-8FD560A6DC46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4861251" y="5311419"/>
            <a:ext cx="2247116" cy="17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1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30CB44-5405-4336-A434-9E9D5046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NEAT</a:t>
            </a:r>
            <a:endParaRPr lang="cs-CZ" dirty="0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0A28941E-A918-4DF8-8FCA-9F70D6CCD9ED}"/>
              </a:ext>
            </a:extLst>
          </p:cNvPr>
          <p:cNvSpPr/>
          <p:nvPr/>
        </p:nvSpPr>
        <p:spPr>
          <a:xfrm>
            <a:off x="1432248" y="3617669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DEA18B0D-D6F7-49AD-A6A9-7E8CEFA69866}"/>
              </a:ext>
            </a:extLst>
          </p:cNvPr>
          <p:cNvSpPr/>
          <p:nvPr/>
        </p:nvSpPr>
        <p:spPr>
          <a:xfrm>
            <a:off x="1432251" y="4946747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5EA676B9-730B-4CBA-AF2C-B2574AB932B7}"/>
              </a:ext>
            </a:extLst>
          </p:cNvPr>
          <p:cNvSpPr/>
          <p:nvPr/>
        </p:nvSpPr>
        <p:spPr>
          <a:xfrm>
            <a:off x="7110701" y="1249785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92DB08D5-58C3-4413-8969-22D641713CE4}"/>
              </a:ext>
            </a:extLst>
          </p:cNvPr>
          <p:cNvSpPr/>
          <p:nvPr/>
        </p:nvSpPr>
        <p:spPr>
          <a:xfrm>
            <a:off x="7108363" y="3280602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D5815D8D-F63B-4B05-8780-2D949C4A81AF}"/>
              </a:ext>
            </a:extLst>
          </p:cNvPr>
          <p:cNvSpPr/>
          <p:nvPr/>
        </p:nvSpPr>
        <p:spPr>
          <a:xfrm>
            <a:off x="7108366" y="5838406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0" name="Přímá spojnice se šipkou 69">
            <a:extLst>
              <a:ext uri="{FF2B5EF4-FFF2-40B4-BE49-F238E27FC236}">
                <a16:creationId xmlns:a16="http://schemas.microsoft.com/office/drawing/2014/main" id="{DB3ED679-6E4E-473C-B7B4-211C055764F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2161591" y="1614457"/>
            <a:ext cx="4949110" cy="236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se šipkou 71">
            <a:extLst>
              <a:ext uri="{FF2B5EF4-FFF2-40B4-BE49-F238E27FC236}">
                <a16:creationId xmlns:a16="http://schemas.microsoft.com/office/drawing/2014/main" id="{9AE6C5D5-745A-48AF-953C-C450D5D9464D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2161591" y="3645274"/>
            <a:ext cx="4946772" cy="33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se šipkou 73">
            <a:extLst>
              <a:ext uri="{FF2B5EF4-FFF2-40B4-BE49-F238E27FC236}">
                <a16:creationId xmlns:a16="http://schemas.microsoft.com/office/drawing/2014/main" id="{A1FAFB9A-E4F0-4E67-8BE1-588BF0922668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2161591" y="3982341"/>
            <a:ext cx="4946775" cy="222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římá spojnice se šipkou 75">
            <a:extLst>
              <a:ext uri="{FF2B5EF4-FFF2-40B4-BE49-F238E27FC236}">
                <a16:creationId xmlns:a16="http://schemas.microsoft.com/office/drawing/2014/main" id="{5D1688B4-58D7-4CAA-831A-79E3052FC4E8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2161594" y="1614457"/>
            <a:ext cx="4949107" cy="369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se šipkou 79">
            <a:extLst>
              <a:ext uri="{FF2B5EF4-FFF2-40B4-BE49-F238E27FC236}">
                <a16:creationId xmlns:a16="http://schemas.microsoft.com/office/drawing/2014/main" id="{11E09DA4-592A-4BDF-B35F-8FD560A6DC46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2161594" y="5311419"/>
            <a:ext cx="4946772" cy="89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ál 23">
            <a:extLst>
              <a:ext uri="{FF2B5EF4-FFF2-40B4-BE49-F238E27FC236}">
                <a16:creationId xmlns:a16="http://schemas.microsoft.com/office/drawing/2014/main" id="{A4EB25D4-8153-4E86-BFC5-A16C9CB593C5}"/>
              </a:ext>
            </a:extLst>
          </p:cNvPr>
          <p:cNvSpPr/>
          <p:nvPr/>
        </p:nvSpPr>
        <p:spPr>
          <a:xfrm>
            <a:off x="4634978" y="4035069"/>
            <a:ext cx="729343" cy="729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00D5B17-B987-4F1C-AD2B-967609A27241}"/>
              </a:ext>
            </a:extLst>
          </p:cNvPr>
          <p:cNvCxnSpPr>
            <a:stCxn id="6" idx="6"/>
            <a:endCxn id="24" idx="2"/>
          </p:cNvCxnSpPr>
          <p:nvPr/>
        </p:nvCxnSpPr>
        <p:spPr>
          <a:xfrm flipV="1">
            <a:off x="2161594" y="4399741"/>
            <a:ext cx="2473384" cy="9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FE26069-35DB-46A1-A196-B5EDED864C4E}"/>
              </a:ext>
            </a:extLst>
          </p:cNvPr>
          <p:cNvCxnSpPr>
            <a:stCxn id="24" idx="6"/>
            <a:endCxn id="14" idx="2"/>
          </p:cNvCxnSpPr>
          <p:nvPr/>
        </p:nvCxnSpPr>
        <p:spPr>
          <a:xfrm flipV="1">
            <a:off x="5364321" y="3645274"/>
            <a:ext cx="1744042" cy="75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9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30CB44-5405-4336-A434-9E9D5046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NEAT</a:t>
            </a:r>
            <a:endParaRPr lang="cs-CZ" dirty="0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0A28941E-A918-4DF8-8FCA-9F70D6CCD9ED}"/>
              </a:ext>
            </a:extLst>
          </p:cNvPr>
          <p:cNvSpPr/>
          <p:nvPr/>
        </p:nvSpPr>
        <p:spPr>
          <a:xfrm>
            <a:off x="1432248" y="3617669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DEA18B0D-D6F7-49AD-A6A9-7E8CEFA69866}"/>
              </a:ext>
            </a:extLst>
          </p:cNvPr>
          <p:cNvSpPr/>
          <p:nvPr/>
        </p:nvSpPr>
        <p:spPr>
          <a:xfrm>
            <a:off x="1432251" y="4946747"/>
            <a:ext cx="729343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5EA676B9-730B-4CBA-AF2C-B2574AB932B7}"/>
              </a:ext>
            </a:extLst>
          </p:cNvPr>
          <p:cNvSpPr/>
          <p:nvPr/>
        </p:nvSpPr>
        <p:spPr>
          <a:xfrm>
            <a:off x="7110701" y="1249785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92DB08D5-58C3-4413-8969-22D641713CE4}"/>
              </a:ext>
            </a:extLst>
          </p:cNvPr>
          <p:cNvSpPr/>
          <p:nvPr/>
        </p:nvSpPr>
        <p:spPr>
          <a:xfrm>
            <a:off x="7108363" y="3280602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D5815D8D-F63B-4B05-8780-2D949C4A81AF}"/>
              </a:ext>
            </a:extLst>
          </p:cNvPr>
          <p:cNvSpPr/>
          <p:nvPr/>
        </p:nvSpPr>
        <p:spPr>
          <a:xfrm>
            <a:off x="7108366" y="5838406"/>
            <a:ext cx="729343" cy="7293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0" name="Přímá spojnice se šipkou 69">
            <a:extLst>
              <a:ext uri="{FF2B5EF4-FFF2-40B4-BE49-F238E27FC236}">
                <a16:creationId xmlns:a16="http://schemas.microsoft.com/office/drawing/2014/main" id="{DB3ED679-6E4E-473C-B7B4-211C055764F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2161591" y="1614457"/>
            <a:ext cx="4949110" cy="236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se šipkou 71">
            <a:extLst>
              <a:ext uri="{FF2B5EF4-FFF2-40B4-BE49-F238E27FC236}">
                <a16:creationId xmlns:a16="http://schemas.microsoft.com/office/drawing/2014/main" id="{9AE6C5D5-745A-48AF-953C-C450D5D9464D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2161591" y="3645274"/>
            <a:ext cx="4946772" cy="33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se šipkou 73">
            <a:extLst>
              <a:ext uri="{FF2B5EF4-FFF2-40B4-BE49-F238E27FC236}">
                <a16:creationId xmlns:a16="http://schemas.microsoft.com/office/drawing/2014/main" id="{A1FAFB9A-E4F0-4E67-8BE1-588BF0922668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2161591" y="3982341"/>
            <a:ext cx="4946775" cy="222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římá spojnice se šipkou 75">
            <a:extLst>
              <a:ext uri="{FF2B5EF4-FFF2-40B4-BE49-F238E27FC236}">
                <a16:creationId xmlns:a16="http://schemas.microsoft.com/office/drawing/2014/main" id="{5D1688B4-58D7-4CAA-831A-79E3052FC4E8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2161594" y="1614457"/>
            <a:ext cx="4949107" cy="369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se šipkou 79">
            <a:extLst>
              <a:ext uri="{FF2B5EF4-FFF2-40B4-BE49-F238E27FC236}">
                <a16:creationId xmlns:a16="http://schemas.microsoft.com/office/drawing/2014/main" id="{11E09DA4-592A-4BDF-B35F-8FD560A6DC46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2161594" y="5311419"/>
            <a:ext cx="4946772" cy="89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ál 23">
            <a:extLst>
              <a:ext uri="{FF2B5EF4-FFF2-40B4-BE49-F238E27FC236}">
                <a16:creationId xmlns:a16="http://schemas.microsoft.com/office/drawing/2014/main" id="{A4EB25D4-8153-4E86-BFC5-A16C9CB593C5}"/>
              </a:ext>
            </a:extLst>
          </p:cNvPr>
          <p:cNvSpPr/>
          <p:nvPr/>
        </p:nvSpPr>
        <p:spPr>
          <a:xfrm>
            <a:off x="4634978" y="4035069"/>
            <a:ext cx="729343" cy="729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00D5B17-B987-4F1C-AD2B-967609A27241}"/>
              </a:ext>
            </a:extLst>
          </p:cNvPr>
          <p:cNvCxnSpPr>
            <a:stCxn id="6" idx="6"/>
            <a:endCxn id="24" idx="2"/>
          </p:cNvCxnSpPr>
          <p:nvPr/>
        </p:nvCxnSpPr>
        <p:spPr>
          <a:xfrm flipV="1">
            <a:off x="2161594" y="4399741"/>
            <a:ext cx="2473384" cy="9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FE26069-35DB-46A1-A196-B5EDED864C4E}"/>
              </a:ext>
            </a:extLst>
          </p:cNvPr>
          <p:cNvCxnSpPr>
            <a:stCxn id="24" idx="6"/>
            <a:endCxn id="14" idx="2"/>
          </p:cNvCxnSpPr>
          <p:nvPr/>
        </p:nvCxnSpPr>
        <p:spPr>
          <a:xfrm flipV="1">
            <a:off x="5364321" y="3645274"/>
            <a:ext cx="1744042" cy="75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845E0A45-7373-4F49-ADCC-F1E35D20658C}"/>
              </a:ext>
            </a:extLst>
          </p:cNvPr>
          <p:cNvCxnSpPr>
            <a:stCxn id="24" idx="6"/>
            <a:endCxn id="15" idx="2"/>
          </p:cNvCxnSpPr>
          <p:nvPr/>
        </p:nvCxnSpPr>
        <p:spPr>
          <a:xfrm>
            <a:off x="5364321" y="4399741"/>
            <a:ext cx="1744045" cy="180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0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7B685E-116D-45C4-A281-B59E7C20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Hra</a:t>
            </a:r>
            <a:r>
              <a:rPr lang="en-US" dirty="0"/>
              <a:t> 2048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D7120B3-7A53-42B8-8D47-EEA9C8C813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94" y="1825625"/>
            <a:ext cx="434341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16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E047DB-4903-42C3-9188-D2A5CC7B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Hra</a:t>
            </a:r>
            <a:r>
              <a:rPr lang="en-US" dirty="0"/>
              <a:t> 2048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A6915421-5EC8-4657-B7AE-3C9C8ECC458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27760" r="6084" b="3167"/>
          <a:stretch/>
        </p:blipFill>
        <p:spPr bwMode="auto">
          <a:xfrm>
            <a:off x="3908083" y="1825625"/>
            <a:ext cx="4375834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01134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56</Words>
  <Application>Microsoft Office PowerPoint</Application>
  <PresentationFormat>Širokoúhlá obrazovka</PresentationFormat>
  <Paragraphs>25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Motiv Office</vt:lpstr>
      <vt:lpstr>Genetická neuronová síť ve hře 2048</vt:lpstr>
      <vt:lpstr>Osnova</vt:lpstr>
      <vt:lpstr>Genetický algoritmus</vt:lpstr>
      <vt:lpstr>Neurální síť</vt:lpstr>
      <vt:lpstr>Metoda NEAT</vt:lpstr>
      <vt:lpstr>Metoda NEAT</vt:lpstr>
      <vt:lpstr>Metoda NEAT</vt:lpstr>
      <vt:lpstr>Hra 2048</vt:lpstr>
      <vt:lpstr>Hra 2048</vt:lpstr>
      <vt:lpstr>Hra 2048</vt:lpstr>
      <vt:lpstr>Hra 2048</vt:lpstr>
      <vt:lpstr>Processing</vt:lpstr>
      <vt:lpstr>Processing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Genetická neuronová síť ve hře 2048</dc:title>
  <dc:creator>dan humpál</dc:creator>
  <cp:lastModifiedBy>dan humpál</cp:lastModifiedBy>
  <cp:revision>16</cp:revision>
  <dcterms:created xsi:type="dcterms:W3CDTF">2020-05-24T08:36:13Z</dcterms:created>
  <dcterms:modified xsi:type="dcterms:W3CDTF">2020-05-24T21:03:23Z</dcterms:modified>
</cp:coreProperties>
</file>