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0A00-E87D-440B-A014-617334AB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FF88-74AE-40DD-9BF2-14EF05E7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C59F-8DCF-4656-AF8E-D99DF9A0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1C84-EAEC-45FE-8E08-8874135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604A-EFE6-46A6-9182-B52940A9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C59-71D2-40CD-A82A-A8996713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C3846-386F-470C-BBFB-B20BCE4D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190D-327C-4DAE-AEDF-E2BAF979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D2D4-2838-466B-9555-18011AA4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AC05-8FF6-436F-8844-63EA83E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0E0B-D201-4223-A66D-2D9B74D28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A20CE-33C7-4963-93AA-CF21F076D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9E30-5F7D-447A-914C-884FD46E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C55E-AA05-434E-8A9A-5078DB74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74BE-C516-4A0D-8A78-920BF9C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DC94-7216-45D4-9A98-1D3456C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D42D-B05B-40AE-8D35-2BADB45F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4BF0-D46E-4A30-8779-2582E6B8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B6C5-A723-4C3B-BC26-CA0421A7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3A76-E882-4DEA-BDC7-30952E5F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1578-B9B6-4FE7-908D-BDF2C797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989B-B363-4510-84C9-C6B66A2A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2F41-D9A1-4775-B502-246FA92C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119D-6B3D-4069-A8B0-0AA65D3C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CA02-A712-42A0-BAF4-19D4FE73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002B-0F4C-4844-BCF8-E966D29E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90B5-794E-4396-A0F5-BB9A6F890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A503-80F5-465E-9D9C-C34E304F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1DA5-39C2-49CD-B159-D2608BEE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5248-798B-49E1-9125-1C03A46E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5459-3264-4CFC-BC6B-F8CCC08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0209-A75F-4909-A9A8-6594D92F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7F4E-69B1-4E0E-8518-A1D53C776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8902-36A6-4842-ACA7-4C8AD4517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EB849-C184-4E6C-9380-5D6705C9D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3779B-D593-4945-9B0D-60B2A619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2756A-F649-4C43-8B57-21EFE93F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F4D0-0810-47A4-B085-7D5F5FA3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3B2B-7C59-42BC-B7BA-4023EF51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34EE-1A0A-448A-90AD-989C5F57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BDF2C-9CFA-44EE-A015-58A8990F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B9ECC-C683-400E-8081-1F44B71C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FABC6-19DE-40D5-AB70-EBDA7F95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BECD0-B987-4C8F-8373-16D48C3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3AFDA-A61D-4D18-8C88-2DB52F96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7A7C3-83C0-407A-AFEE-194D904D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B8F9-3115-445C-8225-22AAF820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BACC-7A95-4F17-97FC-C4DD3F40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3862-EC5E-42F9-A1A1-3413B84C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FA84A-78DA-4406-9240-675A902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7936-3DE5-485E-B74A-255EFDB1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5D31C-66B4-4DE1-96E2-CB6A462F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9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0A94-D7CB-48C1-A2D4-708B9CDA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2DB44-8D64-4190-83F7-56A82DC2D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D4547-160E-4BFA-9BC4-1419A0A7E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A437-67F4-4208-9AC9-094C5202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A8A3-0701-4267-BD47-BADD3D6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1EBB9-AA1A-40A1-961D-3216AC53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D457C-257D-4C27-894D-FF515E06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553E-CACB-464A-9270-CB8EE55E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B81B-E8C7-446D-B3E0-028B7B09A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BD4B-2D94-48D5-9441-E1565AFC947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F520-24AD-4107-B3FB-8FF441694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254D-6246-44C2-8099-EA946A08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06D4-314F-4E49-BF4A-0F5FFD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3A54-856A-4D2D-A478-B76315B35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Energy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E0252-E3C8-4196-BFBE-233F568A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Alfred Francis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30F66453-A385-4291-ADAB-5B8C63AF0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1" r="1166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190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408BFB-A304-4454-B171-1ADC5829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Second T-Test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CBB6-D470-46B4-B1D1-12004DC9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From the result of the t-test</a:t>
            </a:r>
          </a:p>
          <a:p>
            <a:pPr marL="0" indent="0">
              <a:buNone/>
            </a:pPr>
            <a:r>
              <a:rPr lang="en-US" sz="2400"/>
              <a:t>The p-value is greater than 5%</a:t>
            </a:r>
          </a:p>
          <a:p>
            <a:pPr marL="0" indent="0">
              <a:buNone/>
            </a:pPr>
            <a:r>
              <a:rPr lang="en-US" sz="2400"/>
              <a:t>This indicates that there is a significant difference between the Natural Gas Energy and the Wind Power Energy.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3579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45B6F6-FA9F-49D3-AE95-3F4D21A5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 for both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083F-E7EC-4D44-A5E4-D51A1EC0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In both t-test the p-value is greater than 5%.</a:t>
            </a:r>
          </a:p>
          <a:p>
            <a:r>
              <a:rPr lang="en-US" sz="2400"/>
              <a:t>There is a significant statistical difference.</a:t>
            </a:r>
          </a:p>
          <a:p>
            <a:r>
              <a:rPr lang="en-US" sz="2400"/>
              <a:t>We have a Confidence Interval of 95%</a:t>
            </a:r>
          </a:p>
        </p:txBody>
      </p:sp>
    </p:spTree>
    <p:extLst>
      <p:ext uri="{BB962C8B-B14F-4D97-AF65-F5344CB8AC3E}">
        <p14:creationId xmlns:p14="http://schemas.microsoft.com/office/powerpoint/2010/main" val="195156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200715-7BBB-462A-B288-BA847860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2F35-772E-48A4-8462-1E6525F1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 recommend the Solar Power Energy and/or Wind Power Energy over the Natural Gas Energy.</a:t>
            </a:r>
          </a:p>
        </p:txBody>
      </p:sp>
    </p:spTree>
    <p:extLst>
      <p:ext uri="{BB962C8B-B14F-4D97-AF65-F5344CB8AC3E}">
        <p14:creationId xmlns:p14="http://schemas.microsoft.com/office/powerpoint/2010/main" val="5082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3158E4-9520-492F-B705-4361CFF9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F87B-3F34-4CB6-BD5C-0E3BFD4C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969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40524-BD8C-4DE6-AA66-A15A3339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66EA-DA00-4B54-AA74-09CD2A51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We are checking on the following hypotheses: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Is Solar Power Energy more economically beneficial to the consumer?</a:t>
            </a:r>
          </a:p>
          <a:p>
            <a:r>
              <a:rPr lang="en-US" sz="2200" dirty="0"/>
              <a:t>Testing the monthly cost between Natural Gas and Solar Power.</a:t>
            </a:r>
          </a:p>
          <a:p>
            <a:r>
              <a:rPr lang="en-US" sz="2200" dirty="0"/>
              <a:t>Testing the monthly cost between Natural Gas and Wind Power.</a:t>
            </a:r>
          </a:p>
          <a:p>
            <a:r>
              <a:rPr lang="en-US" sz="2200" dirty="0"/>
              <a:t>Which energy power is more cost efficient?</a:t>
            </a:r>
          </a:p>
        </p:txBody>
      </p:sp>
    </p:spTree>
    <p:extLst>
      <p:ext uri="{BB962C8B-B14F-4D97-AF65-F5344CB8AC3E}">
        <p14:creationId xmlns:p14="http://schemas.microsoft.com/office/powerpoint/2010/main" val="13910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94C31-4745-4EF3-8FF2-D2580A28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 -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41BB-C25C-496F-8A32-1AA98CF4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first hypothesis: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This t-test will be on the comparison between Natural Gas Energy and Solar Power Energy.</a:t>
            </a:r>
          </a:p>
          <a:p>
            <a:r>
              <a:rPr lang="en-US" sz="2400"/>
              <a:t>It will test the monthly spending on these energy power for the monthly cost.</a:t>
            </a:r>
          </a:p>
        </p:txBody>
      </p:sp>
    </p:spTree>
    <p:extLst>
      <p:ext uri="{BB962C8B-B14F-4D97-AF65-F5344CB8AC3E}">
        <p14:creationId xmlns:p14="http://schemas.microsoft.com/office/powerpoint/2010/main" val="41974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01B75-8010-403E-88ED-AE466E0D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First Scatterplot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0D29-6098-409B-A491-9C0D3D10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scatterplot show that there’s a significant difference between Natural Gas Energy and Solar Power Energy.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DDA444-B574-4A8E-9796-E537C264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3751" y="903730"/>
            <a:ext cx="6608333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AD5D85-B000-47D9-BBB6-2722E162585A}"/>
              </a:ext>
            </a:extLst>
          </p:cNvPr>
          <p:cNvCxnSpPr>
            <a:cxnSpLocks/>
          </p:cNvCxnSpPr>
          <p:nvPr/>
        </p:nvCxnSpPr>
        <p:spPr>
          <a:xfrm flipV="1">
            <a:off x="6652728" y="2526385"/>
            <a:ext cx="4189445" cy="180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3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3F11-EE13-41C8-B910-7A22530E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en-US"/>
              <a:t>T – Test Indication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76D5-60B8-442F-A6F2-81D6BA4F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What is indicated from the first t-test.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The result below shows that there is a significant difference between the energy cost of Natural Gas and Solar Power Energy.</a:t>
            </a:r>
          </a:p>
          <a:p>
            <a:r>
              <a:rPr lang="en-US" sz="1700"/>
              <a:t>The result below shows that there is a 95% confidence interval.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 i="0">
                <a:effectLst/>
                <a:latin typeface="Courier New" panose="02070309020205020404" pitchFamily="49" charset="0"/>
              </a:rPr>
              <a:t>Ttest_indResult(statistic=16.072432880052858,</a:t>
            </a:r>
          </a:p>
          <a:p>
            <a:pPr marL="0" indent="0">
              <a:buNone/>
            </a:pPr>
            <a:r>
              <a:rPr lang="en-US" sz="1700" b="1" i="0">
                <a:effectLst/>
                <a:latin typeface="Courier New" panose="02070309020205020404" pitchFamily="49" charset="0"/>
              </a:rPr>
              <a:t>pvalue=1.8052470248657215e-29</a:t>
            </a:r>
            <a:endParaRPr lang="en-US" sz="1700" b="1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F3C52F-9BF3-4BF3-B52F-B1E66C6F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First T-Test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F634-0315-49DC-96B4-43DF325C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From the result of the t-test</a:t>
            </a:r>
          </a:p>
          <a:p>
            <a:pPr marL="0" indent="0">
              <a:buNone/>
            </a:pPr>
            <a:r>
              <a:rPr lang="en-US" sz="2400"/>
              <a:t>The p-value is greater than 5%</a:t>
            </a:r>
          </a:p>
          <a:p>
            <a:pPr marL="0" indent="0">
              <a:buNone/>
            </a:pPr>
            <a:r>
              <a:rPr lang="en-US" sz="2400"/>
              <a:t>This indicates that there is a significant difference between the Natural Gas Energy and the Solar Power Energy.</a:t>
            </a:r>
          </a:p>
        </p:txBody>
      </p:sp>
    </p:spTree>
    <p:extLst>
      <p:ext uri="{BB962C8B-B14F-4D97-AF65-F5344CB8AC3E}">
        <p14:creationId xmlns:p14="http://schemas.microsoft.com/office/powerpoint/2010/main" val="7253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91BCB-203C-4F39-9EA7-BC6678AB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Second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DA3F-649D-4B74-9BC2-DAB49EA7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second hypothesis: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This t-test will be on the comparison between Natural Gas Energy and Wind Power Energy.</a:t>
            </a:r>
          </a:p>
          <a:p>
            <a:r>
              <a:rPr lang="en-US" sz="2400"/>
              <a:t>It will test the monthly spending between Natural Gas Energy and Wind Power Energy.</a:t>
            </a:r>
          </a:p>
        </p:txBody>
      </p:sp>
    </p:spTree>
    <p:extLst>
      <p:ext uri="{BB962C8B-B14F-4D97-AF65-F5344CB8AC3E}">
        <p14:creationId xmlns:p14="http://schemas.microsoft.com/office/powerpoint/2010/main" val="270648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6F3EE-0E17-4F4C-9C85-7E39D457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Second Scatterplot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EEA9-A470-40FF-B757-DD537D02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This scatterplot shows that there’s a significant difference between Natural Gas Energy and Wind Power Energy.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580C9B-D8DC-4F87-9A9F-E0C58CAE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3751" y="903730"/>
            <a:ext cx="6608333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A818C8-3BFC-4A20-94B6-89B44C1344CE}"/>
              </a:ext>
            </a:extLst>
          </p:cNvPr>
          <p:cNvCxnSpPr>
            <a:cxnSpLocks/>
          </p:cNvCxnSpPr>
          <p:nvPr/>
        </p:nvCxnSpPr>
        <p:spPr>
          <a:xfrm flipV="1">
            <a:off x="6756359" y="2217765"/>
            <a:ext cx="4260355" cy="205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9C66C-3C98-432A-B0DD-9EA2207A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en-US"/>
              <a:t>Second T-Test Indication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846D-9D22-4D6C-AF27-F1EC98F8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What is indicated from the second t-test.</a:t>
            </a:r>
          </a:p>
          <a:p>
            <a:pPr marL="0" indent="0">
              <a:buNone/>
            </a:pPr>
            <a:endParaRPr lang="en-US" sz="1700"/>
          </a:p>
          <a:p>
            <a:r>
              <a:rPr lang="en-US" sz="1700"/>
              <a:t>The result below shows that there is a significant difference between the energy cost of Natural Gas and Wind Power Energy.</a:t>
            </a:r>
          </a:p>
          <a:p>
            <a:r>
              <a:rPr lang="en-US" sz="1700"/>
              <a:t>The result below shows that there is a 95% confidence interval.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b="1" i="0">
                <a:effectLst/>
                <a:latin typeface="Courier New" panose="02070309020205020404" pitchFamily="49" charset="0"/>
              </a:rPr>
              <a:t>Ttest_indResult(statistic=34.95137181574872, pvalue=7.288143766906994e-58</a:t>
            </a:r>
            <a:endParaRPr lang="en-US" sz="1700" b="1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Energy Comparison</vt:lpstr>
      <vt:lpstr>Introduction</vt:lpstr>
      <vt:lpstr>T - Test</vt:lpstr>
      <vt:lpstr>First Scatterplot</vt:lpstr>
      <vt:lpstr>T – Test Indication</vt:lpstr>
      <vt:lpstr>First T-Test Conclusion</vt:lpstr>
      <vt:lpstr>Second T-Test</vt:lpstr>
      <vt:lpstr>Second Scatterplot</vt:lpstr>
      <vt:lpstr>Second T-Test Indication</vt:lpstr>
      <vt:lpstr>Second T-Test Conclusion</vt:lpstr>
      <vt:lpstr>Conclusion for both hypotheses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Comparison</dc:title>
  <dc:creator>Alfred Francis</dc:creator>
  <cp:lastModifiedBy>Alfred Francis</cp:lastModifiedBy>
  <cp:revision>4</cp:revision>
  <dcterms:created xsi:type="dcterms:W3CDTF">2021-08-09T21:07:34Z</dcterms:created>
  <dcterms:modified xsi:type="dcterms:W3CDTF">2021-08-11T18:50:47Z</dcterms:modified>
</cp:coreProperties>
</file>