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6T19:29:47.5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0,'1977'0,"-3861"0,1864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6T19:30:02.0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1,'1958'0,"-1941"0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8840-2315-4528-A780-4D5169387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D00F1-7B77-4159-BDD1-49B6F2607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28214-1BB9-4A67-9353-07466C019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BB0B-70CD-4631-AB51-CE6AB3E7475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74CBC-EEBC-4FC2-B71C-89972FD6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37707-1110-4A6B-9591-B15EF827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937A-EE01-4386-9823-41AB9ACB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8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9A57-41A7-4DEC-B289-B410FB26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EB62E-6B33-4436-9740-6733CD1A8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BF42E-E920-430E-A118-E0163055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BB0B-70CD-4631-AB51-CE6AB3E7475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152D3-EFF6-4A1C-A378-6B9D3D26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36A87-1FA9-4DC9-BEF9-B3400851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937A-EE01-4386-9823-41AB9ACB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1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A40BE1-FF3C-44A5-8093-ABBEF21A8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5A95F-1A44-4E97-852D-00C0EDAED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9DB00-8CA2-43D3-A97C-63AECFCD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BB0B-70CD-4631-AB51-CE6AB3E7475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1E1B0-FA4F-4DA9-A10B-AA558289C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C243C-23F6-4344-9146-1134CFE3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937A-EE01-4386-9823-41AB9ACB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9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5D6C-F596-4647-B38C-5876508F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47EA1-C750-457A-B3C7-A9D44C629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CCE50-BE24-4DD6-ACC1-AD17D8A6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BB0B-70CD-4631-AB51-CE6AB3E7475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E5E6E-AEF0-4FBA-A473-EE107DC0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DF039-CBD5-47AC-B760-74606E9D4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937A-EE01-4386-9823-41AB9ACB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4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1A76-8B6E-4AD3-B480-59CAE7D6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BDDE4-1C94-4254-A536-E394B11ED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87E92-0D55-4F5E-A34B-11B6C98F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BB0B-70CD-4631-AB51-CE6AB3E7475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680B9-0576-46BC-9F87-A4A3636F1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6E278-372E-49DA-8713-7FA758E1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937A-EE01-4386-9823-41AB9ACB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1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0B40-6036-472E-9983-D979F6627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04BA9-47CC-4E21-974C-82D46D9BF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7E6B8-0CE0-4EC9-A612-8C85C6B30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03D86-9F23-413F-898A-6E793211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BB0B-70CD-4631-AB51-CE6AB3E7475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F4925-EED9-46B9-9946-E8639254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FD7EB-DCA2-4363-8983-81303F2C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937A-EE01-4386-9823-41AB9ACB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1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01308-A107-4A24-A525-DE39C1610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55CC6-4A47-4719-A451-6F36EE0D1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3F760-3D28-45E2-8E85-D80588B08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0987F-6B67-40A8-A411-992119AB8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18DA33-CA2E-4382-B085-946D2E9C0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DF1E1E-CD94-4BF4-93FC-4F5F08EF2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BB0B-70CD-4631-AB51-CE6AB3E7475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152C7F-F66A-4C45-A7CD-866CB7ED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EED37-2CA3-407F-B1A4-8CBAAA92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937A-EE01-4386-9823-41AB9ACB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3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E095-A162-4599-97D6-DFE61801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3B0A7-BC8A-4567-B576-59CF0041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BB0B-70CD-4631-AB51-CE6AB3E7475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4750E-FF61-4127-9934-682BAB0D9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2717B-97AE-4A2A-A2C7-DEFD8849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937A-EE01-4386-9823-41AB9ACB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7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6BA77-DF69-4E18-A68A-A3722AED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BB0B-70CD-4631-AB51-CE6AB3E7475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239C1-7BD1-4491-A97C-398F377C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70765-B26A-440D-9D6A-141F89E8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937A-EE01-4386-9823-41AB9ACB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8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DD44-9584-4547-A07E-47030088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6879-1E41-4126-BE1B-A4DAC166B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6C5D2-ACF8-4299-B873-45EA7CAD1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14584-4079-4F89-AD9E-8BF18A5E7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BB0B-70CD-4631-AB51-CE6AB3E7475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1AC1C-8BCF-4927-8677-EDE9D2CC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55AC9-4D3B-427C-992C-EBAE491F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937A-EE01-4386-9823-41AB9ACB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B312-3743-4461-9612-B46BCE501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0F1FAD-1773-4F0A-AC51-7EA33B471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AAE49-D82D-45FB-BC0F-189609457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70AC9-F95C-4748-BD4A-D797D9992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BB0B-70CD-4631-AB51-CE6AB3E7475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0595-3565-47AA-9937-312A1F90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98EE-F049-4723-A107-20EB6E86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937A-EE01-4386-9823-41AB9ACB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A08BBA-0A37-44FF-896D-298B3E822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40B09-89EB-4D0B-A4A5-4ECE4317F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30190-0001-49B9-88A3-52492E631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ABB0B-70CD-4631-AB51-CE6AB3E7475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4942A-7EAD-4D64-800D-BE986A50F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1ABA8-705D-4268-BD52-98321AC62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B937A-EE01-4386-9823-41AB9ACB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3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E407-FB53-43EC-8F02-674BDD994B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effectLst/>
                <a:latin typeface="Arial" panose="020B0604020202020204" pitchFamily="34" charset="0"/>
              </a:rPr>
              <a:t>Blockchain platform for issuing and verifying Higher</a:t>
            </a:r>
            <a:br>
              <a:rPr lang="en-US" sz="4800" dirty="0"/>
            </a:br>
            <a:r>
              <a:rPr lang="en-US" sz="4800" dirty="0">
                <a:effectLst/>
                <a:latin typeface="Arial" panose="020B0604020202020204" pitchFamily="34" charset="0"/>
              </a:rPr>
              <a:t>Education diplomas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B5307-1EE2-40B1-B669-66BBCDD4E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71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b="1" dirty="0">
                <a:effectLst/>
                <a:latin typeface="Arial" panose="020B0604020202020204" pitchFamily="34" charset="0"/>
              </a:rPr>
              <a:t>Student: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Dorin-</a:t>
            </a:r>
            <a:r>
              <a:rPr lang="en-US" dirty="0" err="1">
                <a:effectLst/>
                <a:latin typeface="Arial" panose="020B0604020202020204" pitchFamily="34" charset="0"/>
              </a:rPr>
              <a:t>Liviu</a:t>
            </a:r>
            <a:r>
              <a:rPr lang="en-US" dirty="0">
                <a:effectLst/>
                <a:latin typeface="Arial" panose="020B0604020202020204" pitchFamily="34" charset="0"/>
              </a:rPr>
              <a:t> Heroi</a:t>
            </a:r>
            <a:br>
              <a:rPr lang="en-US" dirty="0"/>
            </a:br>
            <a:endParaRPr lang="en-US" dirty="0"/>
          </a:p>
          <a:p>
            <a:pPr algn="r"/>
            <a:r>
              <a:rPr lang="en-US" b="1" dirty="0">
                <a:effectLst/>
                <a:latin typeface="Arial" panose="020B0604020202020204" pitchFamily="34" charset="0"/>
              </a:rPr>
              <a:t>Thesis advisor: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Alexandra </a:t>
            </a:r>
            <a:r>
              <a:rPr lang="en-US" dirty="0" err="1">
                <a:effectLst/>
                <a:latin typeface="Arial" panose="020B0604020202020204" pitchFamily="34" charset="0"/>
              </a:rPr>
              <a:t>Cernian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2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86D4-C3A6-4D68-9786-DA9890DD3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652791-E82D-488C-9C57-247C09514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0333" y="1985479"/>
            <a:ext cx="4896533" cy="31341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4CD233-4533-48A9-B3BA-86A5F7A60C7A}"/>
              </a:ext>
            </a:extLst>
          </p:cNvPr>
          <p:cNvSpPr txBox="1"/>
          <p:nvPr/>
        </p:nvSpPr>
        <p:spPr>
          <a:xfrm>
            <a:off x="838200" y="2131998"/>
            <a:ext cx="531706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“Why?” of the project: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Popularity of blockchain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Potential of development of blockchain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Small number of projects in this specific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Usage of a different type of blockchain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different approach with diploma storage(IPFS)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C3B778-98E9-470D-B51A-D8FEFD275E08}"/>
              </a:ext>
            </a:extLst>
          </p:cNvPr>
          <p:cNvSpPr txBox="1"/>
          <p:nvPr/>
        </p:nvSpPr>
        <p:spPr>
          <a:xfrm>
            <a:off x="7399867" y="5528733"/>
            <a:ext cx="416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share of applications within the educational domain classified into four blockchain initiatives</a:t>
            </a:r>
            <a:endParaRPr 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D62560E-9668-45E0-8E66-3848ED653B83}"/>
                  </a:ext>
                </a:extLst>
              </p14:cNvPr>
              <p14:cNvContentPartPr/>
              <p14:nvPr/>
            </p14:nvContentPartPr>
            <p14:xfrm>
              <a:off x="7924693" y="5186760"/>
              <a:ext cx="71208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D62560E-9668-45E0-8E66-3848ED653B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15693" y="5177760"/>
                <a:ext cx="729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9E6ACFB-A572-4743-8B3A-9E16BB66C228}"/>
                  </a:ext>
                </a:extLst>
              </p14:cNvPr>
              <p14:cNvContentPartPr/>
              <p14:nvPr/>
            </p14:nvContentPartPr>
            <p14:xfrm>
              <a:off x="7907773" y="5144280"/>
              <a:ext cx="711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9E6ACFB-A572-4743-8B3A-9E16BB66C22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98773" y="5135640"/>
                <a:ext cx="729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718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057E-E11A-4D23-A649-29A1D470C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Hyperledger fabric &amp; IPFS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287-1437-4529-87AC-C2152C31A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Hyperledger Fabric:</a:t>
            </a:r>
          </a:p>
          <a:p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carce use may bring more importance to the project by discovering new challenges</a:t>
            </a:r>
            <a:endParaRPr lang="en-US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o-RO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ew opportunities and advantages as oposed to a public blockchain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such as: lower costs, trusted network (permissioned architecture)</a:t>
            </a:r>
          </a:p>
          <a:p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ro-RO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very detail of 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blockchain </a:t>
            </a:r>
            <a:r>
              <a:rPr lang="ro-RO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can change for the better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o-RO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the more customizable and modular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it is</a:t>
            </a:r>
            <a:r>
              <a:rPr lang="ro-RO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the better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Hyperledeger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uses popular languages, modular architecture)</a:t>
            </a:r>
            <a:endParaRPr lang="en-US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IPFS:</a:t>
            </a:r>
          </a:p>
          <a:p>
            <a:r>
              <a:rPr lang="en-US" sz="1800" dirty="0">
                <a:cs typeface="Times New Roman" panose="02020603050405020304" pitchFamily="18" charset="0"/>
              </a:rPr>
              <a:t>Not used in other projects</a:t>
            </a:r>
          </a:p>
          <a:p>
            <a:r>
              <a:rPr lang="en-US" sz="1800" dirty="0">
                <a:cs typeface="Times New Roman" panose="02020603050405020304" pitchFamily="18" charset="0"/>
              </a:rPr>
              <a:t>Possibility of diploma retrieval if student loses it</a:t>
            </a:r>
          </a:p>
          <a:p>
            <a:r>
              <a:rPr lang="en-US" sz="1800" dirty="0">
                <a:cs typeface="Times New Roman" panose="02020603050405020304" pitchFamily="18" charset="0"/>
              </a:rPr>
              <a:t>Privacy solution of encrypting diplomas</a:t>
            </a:r>
          </a:p>
        </p:txBody>
      </p:sp>
    </p:spTree>
    <p:extLst>
      <p:ext uri="{BB962C8B-B14F-4D97-AF65-F5344CB8AC3E}">
        <p14:creationId xmlns:p14="http://schemas.microsoft.com/office/powerpoint/2010/main" val="359056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85D1-2C95-4469-B514-57B57ECAF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B455D-728E-4100-A1EB-A859B6EE6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 but authorized departments from the accepted institutions are allowed to issue diplomas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Diplomas should be confidential on chain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Processes of issuance and verification should not imply any technical skill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possibility of revoking issued documents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Diplomas should be issued in a digital format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5013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D96D-6501-4B84-8881-D5DA3E74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CCEA4-FE88-472E-9174-73338247B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295AF4-9C8D-4E44-823D-1B81BF635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267" y="259277"/>
            <a:ext cx="8585200" cy="5917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277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DF137-17DB-47F2-81FB-583881AE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995EE-B835-438F-9871-2BA6D0D07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Semester 2&amp;3: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Familiarize and develop the Hyperledger fabric blockchain with the afore specified requirements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Familiarize and develop the IPFS network for diploma storage with the afore specified requirements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an easy method with which students can generate their wallets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and polish the API so that the interaction between an application (such as a website) and the blockchain and IPFS network is facilitated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Semester 4: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olishing of the overall project and final tests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30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296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Blockchain platform for issuing and verifying Higher Education diplomas</vt:lpstr>
      <vt:lpstr>Motivation</vt:lpstr>
      <vt:lpstr>Hyperledger fabric &amp; IPFS</vt:lpstr>
      <vt:lpstr>Implementation requirements</vt:lpstr>
      <vt:lpstr>PowerPoint Presentation</vt:lpstr>
      <vt:lpstr>Development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platform for issuing and verifying Higher Education diplomas</dc:title>
  <dc:creator>Dorin Heroi</dc:creator>
  <cp:lastModifiedBy>Dorin Heroi</cp:lastModifiedBy>
  <cp:revision>4</cp:revision>
  <dcterms:created xsi:type="dcterms:W3CDTF">2022-02-16T19:17:27Z</dcterms:created>
  <dcterms:modified xsi:type="dcterms:W3CDTF">2022-02-16T19:45:26Z</dcterms:modified>
</cp:coreProperties>
</file>