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4" r:id="rId3"/>
    <p:sldId id="277" r:id="rId4"/>
    <p:sldId id="275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8" r:id="rId19"/>
    <p:sldId id="257" r:id="rId20"/>
    <p:sldId id="25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7DE-BD58-4D9E-A9D0-0BB2E9430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45583-5222-4C45-81D1-7661B320D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1E0F-6C3F-4D2C-A6E4-D7FBB00E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3E4A-7359-456A-8A39-E59A070E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93E6-DE44-4A5A-B45F-A2483970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EB7-493D-4733-961C-3AA8F9AC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B98A5-4B50-4E68-BF59-78EDAF30A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497E-46F2-41F6-A079-3C5B23BD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916E-E3A3-45E3-B154-A4EDAC5D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DBAC-6CBE-45C2-844F-F439FF91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9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E5FEF-7668-46DC-BE9C-94D68B77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7DEB1-4DC5-40F1-B75B-E766BD80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A500-D585-4FD2-B4C8-CB9B5DF3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E5FB-A42D-4B1F-8E20-DC25D95E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6B40-9DED-4507-84D6-A22093DF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5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FB2A-CC3C-4275-9127-6DAACAAE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CF43-27F7-45E8-864B-1F6FC6F9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A7F2-DCB4-4A85-97B9-AC137479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D38B-EEED-45C2-A0BE-9F9DD7AD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00C3-876C-4F2F-AF8B-7D267237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36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7280-3E7F-4451-8346-FDA2B09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52E5E-3913-4F3B-A96C-3B164C79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E24C-DB6C-4441-ABA6-E4C510B4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2CF3-8A32-48DC-8320-BAA51515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609E-4FB3-4F9C-BE9D-F4F59FEE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677D-66B4-45BB-8BA2-102937CE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E1B4-CA46-45DE-A70F-7194EA674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2DBDD-7D73-4681-8349-F2425AB13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FF882-26AE-4720-A8B9-DF0353E9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C447-E876-4C4F-A7D5-30EF5A47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B265-DD28-4CE4-AF37-F6B192B3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F3A5-503F-4023-A4A4-D79A8A87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1503-77F5-4CD8-8A0D-3003C8C6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ABCA2-1102-4965-BD2F-0594FC4D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9D339-D658-4128-9663-13BF6A1A1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6012A-E1F6-44B5-9079-28CFB4FBF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625B1-8665-4CAD-A7E2-4A5D8889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0E97B-3DCD-4EEA-B8CE-A7942F9D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0397B-3FBF-4D92-AD1D-0AD29D77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5811-FD89-4EF9-8788-91B529AF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7F2D9-7093-4EC4-A4BF-9A336DA5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F5858-92EA-46F0-81E4-6417453C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552E4-DE6D-4596-B6CD-550431F7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6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6BFA1-11E2-4930-AE49-BFD3F4DE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18B45-B23A-420F-919E-F477EA31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003C-304E-4E56-B11A-7419953A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7BF-F925-4CC2-97D9-1D6225FC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DC4B-0AC9-44E9-B8CE-8F862D1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52E9C-5DD2-4BB3-A1DE-B7789569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33F82-AD59-49C5-BC9F-0235B254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DB79-3F08-45DB-A77B-38CB5B5E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8B1E-F6CB-4504-A893-F6D4CE72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84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4F14-B827-4A38-8640-31ABF799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B7ADF-A5E1-4730-B286-7840233F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4470-DA51-46E3-B1F8-8A6A276D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3642B-1A98-497F-AC44-A6042D25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89724-1DCA-4010-B9A3-1A6F5D79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A134-C82D-4D89-986D-586BF12A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4F8ED-D2F2-496F-8005-DADC8A92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8D4F-D58C-43EA-AD86-57C45D1C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AA26-4007-443A-86D3-F96A7734D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2CB6-EB37-46CB-BF70-824BD5C09595}" type="datetimeFigureOut">
              <a:rPr lang="en-GB" smtClean="0"/>
              <a:t>04/03/2020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E8F1-5C35-4FD4-B032-5ACD7089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9D7E-CFD0-4C98-B580-9D652BC13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5D24-244A-4B2D-97D1-CD1A5BB78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3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F42523-FDA6-4E71-A4B0-8EDEC8E7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55" y="545731"/>
            <a:ext cx="4781117" cy="57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Thin sections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09073-56E0-46EB-9482-5933764D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2" y="440891"/>
            <a:ext cx="6848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8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57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FE68D-AE4D-4A81-B3F2-19377DAD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2" y="450417"/>
            <a:ext cx="9467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7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Oil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8CDBF-BE6B-4C83-B910-6F78923D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7" y="466292"/>
            <a:ext cx="10763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5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177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Lithostratigraphy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6190F-6BD9-46DA-AC8A-95881FBA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4" y="369332"/>
            <a:ext cx="112395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3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15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Drill stem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91612-A252-4C49-B0A4-155E1351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23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9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246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Casing and leak-off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3F0DA-509D-48B9-B802-DD184DD9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5" y="439305"/>
            <a:ext cx="10591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Drilling mud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1FA55-2178-4CDE-AFB5-34A1BB9B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5" y="369332"/>
            <a:ext cx="9572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1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54B96A-75A9-4E7A-87A4-EE37F4F293E9}"/>
              </a:ext>
            </a:extLst>
          </p:cNvPr>
          <p:cNvSpPr/>
          <p:nvPr/>
        </p:nvSpPr>
        <p:spPr>
          <a:xfrm>
            <a:off x="0" y="0"/>
            <a:ext cx="1254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Documents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2C178-E6D6-4A45-9077-CD9CD6D8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12192000" cy="31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83E5C-930B-4DD7-86EB-3273F04C4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" y="1016172"/>
            <a:ext cx="11240055" cy="441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70862-A685-4EE4-A6F2-F2BD3DB34984}"/>
              </a:ext>
            </a:extLst>
          </p:cNvPr>
          <p:cNvSpPr txBox="1"/>
          <p:nvPr/>
        </p:nvSpPr>
        <p:spPr>
          <a:xfrm>
            <a:off x="734291" y="461819"/>
            <a:ext cx="109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dbo.Wells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0CDFC-A476-4134-AF00-53EA4085C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14" y="4102966"/>
            <a:ext cx="5524500" cy="245745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9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93B374-9741-41DB-9CFA-4E762A6D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3" y="116177"/>
            <a:ext cx="9370826" cy="5711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F1B15-0441-4DF7-85B6-312842EC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280" y="3135746"/>
            <a:ext cx="4486275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5DE39-EFE5-4D03-BD6B-7E63ACB1D61D}"/>
              </a:ext>
            </a:extLst>
          </p:cNvPr>
          <p:cNvSpPr txBox="1"/>
          <p:nvPr/>
        </p:nvSpPr>
        <p:spPr>
          <a:xfrm>
            <a:off x="9707417" y="932872"/>
            <a:ext cx="234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dbo.WellsUserFields</a:t>
            </a:r>
            <a:endParaRPr lang="en-GB" dirty="0"/>
          </a:p>
          <a:p>
            <a:endParaRPr lang="en-GB" dirty="0"/>
          </a:p>
          <a:p>
            <a:r>
              <a:rPr lang="en-GB" dirty="0"/>
              <a:t>Populates Wells Attributes dialogue</a:t>
            </a:r>
          </a:p>
        </p:txBody>
      </p:sp>
    </p:spTree>
    <p:extLst>
      <p:ext uri="{BB962C8B-B14F-4D97-AF65-F5344CB8AC3E}">
        <p14:creationId xmlns:p14="http://schemas.microsoft.com/office/powerpoint/2010/main" val="180287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C7A1F-A6C9-4FDD-BA8B-D69BF2FA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867"/>
            <a:ext cx="12192000" cy="42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441E3-D408-4BA3-B5DE-2063ECCA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8" y="92363"/>
            <a:ext cx="6450650" cy="6536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72831-A925-4EF4-8F07-1D7D78E46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0" y="3038399"/>
            <a:ext cx="2861541" cy="35900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9E308E-06CD-4169-8B9C-81A39E9C64DC}"/>
              </a:ext>
            </a:extLst>
          </p:cNvPr>
          <p:cNvCxnSpPr/>
          <p:nvPr/>
        </p:nvCxnSpPr>
        <p:spPr>
          <a:xfrm>
            <a:off x="2918691" y="498764"/>
            <a:ext cx="2253673" cy="187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3AA55-E3E0-49A5-B255-797B0836713E}"/>
              </a:ext>
            </a:extLst>
          </p:cNvPr>
          <p:cNvCxnSpPr>
            <a:cxnSpLocks/>
          </p:cNvCxnSpPr>
          <p:nvPr/>
        </p:nvCxnSpPr>
        <p:spPr>
          <a:xfrm flipV="1">
            <a:off x="3358285" y="3851564"/>
            <a:ext cx="4936835" cy="183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42A5B8-88AB-4633-96CB-2063787BFA27}"/>
              </a:ext>
            </a:extLst>
          </p:cNvPr>
          <p:cNvSpPr txBox="1"/>
          <p:nvPr/>
        </p:nvSpPr>
        <p:spPr>
          <a:xfrm>
            <a:off x="7389091" y="979055"/>
            <a:ext cx="437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dbo.WellsUserFieldsValues</a:t>
            </a:r>
            <a:endParaRPr lang="en-GB" dirty="0"/>
          </a:p>
          <a:p>
            <a:endParaRPr lang="en-GB" dirty="0"/>
          </a:p>
          <a:p>
            <a:r>
              <a:rPr lang="en-GB" dirty="0"/>
              <a:t>Note that </a:t>
            </a:r>
            <a:r>
              <a:rPr lang="en-GB" dirty="0" err="1"/>
              <a:t>dbo.WellsUserFieldsInput</a:t>
            </a:r>
            <a:r>
              <a:rPr lang="en-GB" dirty="0"/>
              <a:t> is empty</a:t>
            </a:r>
          </a:p>
        </p:txBody>
      </p:sp>
    </p:spTree>
    <p:extLst>
      <p:ext uri="{BB962C8B-B14F-4D97-AF65-F5344CB8AC3E}">
        <p14:creationId xmlns:p14="http://schemas.microsoft.com/office/powerpoint/2010/main" val="427800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EB5BC7-FFDF-48CD-A198-DC740ACB1809}"/>
              </a:ext>
            </a:extLst>
          </p:cNvPr>
          <p:cNvSpPr/>
          <p:nvPr/>
        </p:nvSpPr>
        <p:spPr>
          <a:xfrm>
            <a:off x="442869" y="1948792"/>
            <a:ext cx="161174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" dirty="0" err="1"/>
              <a:t>well_id</a:t>
            </a:r>
            <a:r>
              <a:rPr lang="en-GB" sz="500" dirty="0"/>
              <a:t>	</a:t>
            </a:r>
            <a:r>
              <a:rPr lang="en-GB" sz="500" dirty="0" err="1"/>
              <a:t>data_type</a:t>
            </a:r>
            <a:r>
              <a:rPr lang="en-GB" sz="500" dirty="0"/>
              <a:t>	</a:t>
            </a:r>
            <a:r>
              <a:rPr lang="en-GB" sz="500" dirty="0" err="1"/>
              <a:t>top_depth</a:t>
            </a:r>
            <a:r>
              <a:rPr lang="en-GB" sz="500" dirty="0"/>
              <a:t>	</a:t>
            </a:r>
            <a:r>
              <a:rPr lang="en-GB" sz="500" dirty="0" err="1"/>
              <a:t>symbol_id</a:t>
            </a:r>
            <a:r>
              <a:rPr lang="en-GB" sz="500" dirty="0"/>
              <a:t>	</a:t>
            </a:r>
            <a:r>
              <a:rPr lang="en-GB" sz="500" dirty="0" err="1"/>
              <a:t>pk_index</a:t>
            </a:r>
            <a:r>
              <a:rPr lang="en-GB" sz="500" dirty="0"/>
              <a:t>	</a:t>
            </a:r>
            <a:r>
              <a:rPr lang="en-GB" sz="500" dirty="0" err="1"/>
              <a:t>top_age</a:t>
            </a:r>
            <a:r>
              <a:rPr lang="en-GB" sz="500" dirty="0"/>
              <a:t>	</a:t>
            </a:r>
            <a:r>
              <a:rPr lang="en-GB" sz="500" dirty="0" err="1"/>
              <a:t>base_age</a:t>
            </a:r>
            <a:r>
              <a:rPr lang="en-GB" sz="500" dirty="0"/>
              <a:t>	</a:t>
            </a:r>
            <a:r>
              <a:rPr lang="en-GB" sz="500" dirty="0" err="1"/>
              <a:t>f_interpid</a:t>
            </a:r>
            <a:r>
              <a:rPr lang="en-GB" sz="500" dirty="0"/>
              <a:t>	creator	modifier	</a:t>
            </a:r>
            <a:r>
              <a:rPr lang="en-GB" sz="500" dirty="0" err="1"/>
              <a:t>abr</a:t>
            </a:r>
            <a:r>
              <a:rPr lang="en-GB" sz="500" dirty="0"/>
              <a:t>	source	</a:t>
            </a:r>
            <a:r>
              <a:rPr lang="en-GB" sz="500" dirty="0" err="1"/>
              <a:t>attr</a:t>
            </a:r>
            <a:r>
              <a:rPr lang="en-GB" sz="500" dirty="0"/>
              <a:t>	</a:t>
            </a:r>
            <a:r>
              <a:rPr lang="en-GB" sz="500" dirty="0" err="1"/>
              <a:t>top_boundary</a:t>
            </a:r>
            <a:r>
              <a:rPr lang="en-GB" sz="500" dirty="0"/>
              <a:t>	</a:t>
            </a:r>
            <a:r>
              <a:rPr lang="en-GB" sz="500" dirty="0" err="1"/>
              <a:t>base_depth</a:t>
            </a:r>
            <a:r>
              <a:rPr lang="en-GB" sz="500" dirty="0"/>
              <a:t>	</a:t>
            </a:r>
            <a:r>
              <a:rPr lang="en-GB" sz="500" dirty="0" err="1"/>
              <a:t>base_boundary</a:t>
            </a:r>
            <a:r>
              <a:rPr lang="en-GB" sz="500" dirty="0"/>
              <a:t>	legend	interpreter	created	modified	</a:t>
            </a:r>
            <a:r>
              <a:rPr lang="en-GB" sz="500" dirty="0" err="1"/>
              <a:t>obsno</a:t>
            </a:r>
            <a:r>
              <a:rPr lang="en-GB" sz="500" dirty="0"/>
              <a:t>	</a:t>
            </a:r>
            <a:r>
              <a:rPr lang="en-GB" sz="500" dirty="0" err="1"/>
              <a:t>mindepth</a:t>
            </a:r>
            <a:r>
              <a:rPr lang="en-GB" sz="500" dirty="0"/>
              <a:t>	</a:t>
            </a:r>
            <a:r>
              <a:rPr lang="en-GB" sz="500" dirty="0" err="1"/>
              <a:t>maxdepth</a:t>
            </a:r>
            <a:r>
              <a:rPr lang="en-GB" sz="500" dirty="0"/>
              <a:t>	remark	</a:t>
            </a:r>
            <a:r>
              <a:rPr lang="en-GB" sz="500" dirty="0" err="1"/>
              <a:t>geofeature</a:t>
            </a:r>
            <a:r>
              <a:rPr lang="en-GB" sz="500" dirty="0"/>
              <a:t>	</a:t>
            </a:r>
            <a:r>
              <a:rPr lang="en-GB" sz="500" dirty="0" err="1"/>
              <a:t>dipangle</a:t>
            </a:r>
            <a:r>
              <a:rPr lang="en-GB" sz="500" dirty="0"/>
              <a:t>	</a:t>
            </a:r>
            <a:r>
              <a:rPr lang="en-GB" sz="500" dirty="0" err="1"/>
              <a:t>dipazimuth</a:t>
            </a:r>
            <a:r>
              <a:rPr lang="en-GB" sz="500" dirty="0"/>
              <a:t>	age	</a:t>
            </a:r>
            <a:r>
              <a:rPr lang="en-GB" sz="500" dirty="0" err="1"/>
              <a:t>owconf</a:t>
            </a:r>
            <a:r>
              <a:rPr lang="en-GB" sz="500" dirty="0"/>
              <a:t>	</a:t>
            </a:r>
            <a:r>
              <a:rPr lang="en-GB" sz="500" dirty="0" err="1"/>
              <a:t>owqual</a:t>
            </a:r>
            <a:r>
              <a:rPr lang="en-GB" sz="500" dirty="0"/>
              <a:t>	</a:t>
            </a:r>
            <a:r>
              <a:rPr lang="en-GB" sz="500" dirty="0" err="1"/>
              <a:t>owkind</a:t>
            </a:r>
            <a:r>
              <a:rPr lang="en-GB" sz="500" dirty="0"/>
              <a:t>	</a:t>
            </a:r>
            <a:r>
              <a:rPr lang="en-GB" sz="500" dirty="0" err="1"/>
              <a:t>owbaseconf</a:t>
            </a:r>
            <a:r>
              <a:rPr lang="en-GB" sz="500" dirty="0"/>
              <a:t>	</a:t>
            </a:r>
            <a:r>
              <a:rPr lang="en-GB" sz="500" dirty="0" err="1"/>
              <a:t>owbasequal</a:t>
            </a:r>
            <a:r>
              <a:rPr lang="en-GB" sz="500" dirty="0"/>
              <a:t>	</a:t>
            </a:r>
            <a:r>
              <a:rPr lang="en-GB" sz="500" dirty="0" err="1"/>
              <a:t>owbasekind</a:t>
            </a:r>
            <a:endParaRPr lang="en-GB" sz="500" dirty="0"/>
          </a:p>
          <a:p>
            <a:r>
              <a:rPr lang="en-GB" sz="500" dirty="0"/>
              <a:t>13173	113	315	0	1	NULL	NULL	NULL						1	345	3	</a:t>
            </a:r>
            <a:r>
              <a:rPr lang="en-GB" sz="500" dirty="0" err="1"/>
              <a:t>Solmar</a:t>
            </a:r>
            <a:r>
              <a:rPr lang="en-GB" sz="500" dirty="0"/>
              <a:t> Mb		38902.7059490741	38908.3945601852	0	0	0			0	0	0	NULL	NULL	NULL	NULL	NULL	NULL</a:t>
            </a:r>
          </a:p>
        </p:txBody>
      </p:sp>
    </p:spTree>
    <p:extLst>
      <p:ext uri="{BB962C8B-B14F-4D97-AF65-F5344CB8AC3E}">
        <p14:creationId xmlns:p14="http://schemas.microsoft.com/office/powerpoint/2010/main" val="22638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024861-EFDE-44BC-AF7B-B2ACE8108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2"/>
          <a:stretch/>
        </p:blipFill>
        <p:spPr>
          <a:xfrm>
            <a:off x="298015" y="327314"/>
            <a:ext cx="7246414" cy="3782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74447-377B-49A4-A64C-EF8879595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036" y="4244686"/>
            <a:ext cx="53721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D9DB2-3909-4506-BCE7-AE172D1F4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36" y="5444836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B2013-35D6-4923-BC29-C92ACB6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7" y="1575520"/>
            <a:ext cx="1905000" cy="315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9639A-41C2-4C16-90F1-1A0D0C06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90" y="1542182"/>
            <a:ext cx="5046306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F448B-26E6-4584-85E2-DBF497060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703" y="2387020"/>
            <a:ext cx="3540684" cy="15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8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FD334-7BB4-4ECD-99EC-C3BF7F10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4" y="1225838"/>
            <a:ext cx="2835964" cy="3900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75636-CC84-4400-9319-7CDB8FF4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79" y="767987"/>
            <a:ext cx="4184442" cy="5130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A3ABC-E3FD-4D1F-B24D-BD3D696E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280" y="1757829"/>
            <a:ext cx="2492200" cy="33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1769C7-F17A-479D-989E-6BAE3D6E7854}"/>
              </a:ext>
            </a:extLst>
          </p:cNvPr>
          <p:cNvSpPr/>
          <p:nvPr/>
        </p:nvSpPr>
        <p:spPr>
          <a:xfrm>
            <a:off x="0" y="-10146"/>
            <a:ext cx="380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Exploration well headers (74 columns,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C14F2-559A-4FD8-82C5-363A6C49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8" y="504720"/>
            <a:ext cx="12192000" cy="29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5DBB79-E11E-4C78-9713-B5341184B6FE}"/>
              </a:ext>
            </a:extLst>
          </p:cNvPr>
          <p:cNvSpPr/>
          <p:nvPr/>
        </p:nvSpPr>
        <p:spPr>
          <a:xfrm>
            <a:off x="0" y="-10146"/>
            <a:ext cx="269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Development well headers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48E89-2BC7-4831-B307-770DF640C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985"/>
            <a:ext cx="12192000" cy="306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4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3242AF-69D5-4B34-A249-C48F8EAE9450}"/>
              </a:ext>
            </a:extLst>
          </p:cNvPr>
          <p:cNvSpPr/>
          <p:nvPr/>
        </p:nvSpPr>
        <p:spPr>
          <a:xfrm>
            <a:off x="0" y="0"/>
            <a:ext cx="712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CAE52-D699-45EF-887F-93160A0F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0" y="455742"/>
            <a:ext cx="12008686" cy="3395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B8F1BE-740B-48F4-BC67-42C79560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8914"/>
            <a:ext cx="5519557" cy="16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7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FE6BC8-BACB-4378-BEC3-ADB5E920B145}"/>
              </a:ext>
            </a:extLst>
          </p:cNvPr>
          <p:cNvSpPr/>
          <p:nvPr/>
        </p:nvSpPr>
        <p:spPr>
          <a:xfrm>
            <a:off x="0" y="0"/>
            <a:ext cx="1327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Core photos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62F45-B083-46C1-BB51-38918C51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408"/>
            <a:ext cx="12192000" cy="290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3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52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Alan</dc:creator>
  <cp:lastModifiedBy>Wilson, Alan</cp:lastModifiedBy>
  <cp:revision>13</cp:revision>
  <dcterms:created xsi:type="dcterms:W3CDTF">2020-01-08T12:10:06Z</dcterms:created>
  <dcterms:modified xsi:type="dcterms:W3CDTF">2020-03-04T16:00:41Z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814718-876d-4e3a-b4a4-03380483440b_Enabled">
    <vt:lpwstr>true</vt:lpwstr>
  </property>
  <property fmtid="{D5CDD505-2E9C-101B-9397-08002B2CF9AE}" pid="3" name="MSIP_Label_03814718-876d-4e3a-b4a4-03380483440b_SetDate">
    <vt:lpwstr>2020-01-08T12:21:43Z</vt:lpwstr>
  </property>
  <property fmtid="{D5CDD505-2E9C-101B-9397-08002B2CF9AE}" pid="4" name="MSIP_Label_03814718-876d-4e3a-b4a4-03380483440b_Method">
    <vt:lpwstr>Privileged</vt:lpwstr>
  </property>
  <property fmtid="{D5CDD505-2E9C-101B-9397-08002B2CF9AE}" pid="5" name="MSIP_Label_03814718-876d-4e3a-b4a4-03380483440b_Name">
    <vt:lpwstr>Non LR Business</vt:lpwstr>
  </property>
  <property fmtid="{D5CDD505-2E9C-101B-9397-08002B2CF9AE}" pid="6" name="MSIP_Label_03814718-876d-4e3a-b4a4-03380483440b_SiteId">
    <vt:lpwstr>4a3454a0-8cf4-4a9c-b1c0-6ce4d1495f82</vt:lpwstr>
  </property>
  <property fmtid="{D5CDD505-2E9C-101B-9397-08002B2CF9AE}" pid="7" name="MSIP_Label_03814718-876d-4e3a-b4a4-03380483440b_ActionId">
    <vt:lpwstr>e07a3a7f-f46a-4098-9cfc-000087fc13c6</vt:lpwstr>
  </property>
  <property fmtid="{D5CDD505-2E9C-101B-9397-08002B2CF9AE}" pid="8" name="MSIP_Label_03814718-876d-4e3a-b4a4-03380483440b_ContentBits">
    <vt:lpwstr>0</vt:lpwstr>
  </property>
  <property fmtid="{D5CDD505-2E9C-101B-9397-08002B2CF9AE}" pid="9" name="LR_Classification">
    <vt:lpwstr>Not LR Business</vt:lpwstr>
  </property>
</Properties>
</file>