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9" r:id="rId9"/>
    <p:sldId id="265" r:id="rId10"/>
    <p:sldId id="267" r:id="rId11"/>
    <p:sldId id="266" r:id="rId12"/>
    <p:sldId id="257" r:id="rId13"/>
    <p:sldId id="258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65996B-8B5D-4A68-A401-B43130617CF9}" type="doc">
      <dgm:prSet loTypeId="urn:microsoft.com/office/officeart/2016/7/layout/BasicProcessNew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0D6E9D72-42E5-4D51-9B9C-1405871022F1}">
      <dgm:prSet/>
      <dgm:spPr/>
      <dgm:t>
        <a:bodyPr/>
        <a:lstStyle/>
        <a:p>
          <a:r>
            <a:rPr lang="en-US" b="1" u="sng" dirty="0"/>
            <a:t>Data Analysis</a:t>
          </a:r>
        </a:p>
      </dgm:t>
    </dgm:pt>
    <dgm:pt modelId="{12D4025D-A631-4D25-88AC-580D25747286}" type="parTrans" cxnId="{90C83532-2279-421A-9819-F4CFDAE51328}">
      <dgm:prSet/>
      <dgm:spPr/>
      <dgm:t>
        <a:bodyPr/>
        <a:lstStyle/>
        <a:p>
          <a:endParaRPr lang="en-US"/>
        </a:p>
      </dgm:t>
    </dgm:pt>
    <dgm:pt modelId="{6423E328-3DF2-4089-99A8-263F47B6D7D8}" type="sibTrans" cxnId="{90C83532-2279-421A-9819-F4CFDAE51328}">
      <dgm:prSet/>
      <dgm:spPr/>
      <dgm:t>
        <a:bodyPr/>
        <a:lstStyle/>
        <a:p>
          <a:endParaRPr lang="en-US"/>
        </a:p>
      </dgm:t>
    </dgm:pt>
    <dgm:pt modelId="{9565F163-7514-44DF-BABB-8C1469194115}">
      <dgm:prSet/>
      <dgm:spPr/>
      <dgm:t>
        <a:bodyPr/>
        <a:lstStyle/>
        <a:p>
          <a:r>
            <a:rPr lang="en-US"/>
            <a:t>Data Preprocessing</a:t>
          </a:r>
        </a:p>
      </dgm:t>
    </dgm:pt>
    <dgm:pt modelId="{4CFCEF7B-CCFA-41B4-B228-227766BD8CB6}" type="parTrans" cxnId="{B76A91F6-44B2-4D65-8ADF-8EE9FAA56F2C}">
      <dgm:prSet/>
      <dgm:spPr/>
      <dgm:t>
        <a:bodyPr/>
        <a:lstStyle/>
        <a:p>
          <a:endParaRPr lang="en-US"/>
        </a:p>
      </dgm:t>
    </dgm:pt>
    <dgm:pt modelId="{CA9A5E73-04C3-48E8-9913-BD7168BF79A8}" type="sibTrans" cxnId="{B76A91F6-44B2-4D65-8ADF-8EE9FAA56F2C}">
      <dgm:prSet/>
      <dgm:spPr/>
      <dgm:t>
        <a:bodyPr/>
        <a:lstStyle/>
        <a:p>
          <a:endParaRPr lang="en-US"/>
        </a:p>
      </dgm:t>
    </dgm:pt>
    <dgm:pt modelId="{B88E6381-4841-4661-81A9-D05FF0488933}">
      <dgm:prSet/>
      <dgm:spPr/>
      <dgm:t>
        <a:bodyPr/>
        <a:lstStyle/>
        <a:p>
          <a:r>
            <a:rPr lang="en-US"/>
            <a:t>Data modeling</a:t>
          </a:r>
        </a:p>
      </dgm:t>
    </dgm:pt>
    <dgm:pt modelId="{0354DC73-58F3-4032-B622-A7AB7EBFE2BD}" type="parTrans" cxnId="{4EB65654-10A5-443E-9E53-6FB7B62E7D59}">
      <dgm:prSet/>
      <dgm:spPr/>
      <dgm:t>
        <a:bodyPr/>
        <a:lstStyle/>
        <a:p>
          <a:endParaRPr lang="en-US"/>
        </a:p>
      </dgm:t>
    </dgm:pt>
    <dgm:pt modelId="{C2B90712-E1EC-45BB-B6F1-79F16A3D7E62}" type="sibTrans" cxnId="{4EB65654-10A5-443E-9E53-6FB7B62E7D59}">
      <dgm:prSet/>
      <dgm:spPr/>
      <dgm:t>
        <a:bodyPr/>
        <a:lstStyle/>
        <a:p>
          <a:endParaRPr lang="en-US"/>
        </a:p>
      </dgm:t>
    </dgm:pt>
    <dgm:pt modelId="{1999007B-1CEB-43EB-A560-AE6C72DCAA19}">
      <dgm:prSet/>
      <dgm:spPr/>
      <dgm:t>
        <a:bodyPr/>
        <a:lstStyle/>
        <a:p>
          <a:r>
            <a:rPr lang="en-US"/>
            <a:t>Evaluation </a:t>
          </a:r>
        </a:p>
      </dgm:t>
    </dgm:pt>
    <dgm:pt modelId="{B653262E-E9FE-4AB0-98FC-04BA9B03212E}" type="parTrans" cxnId="{4FE36859-FAC5-4D92-AA50-827B61F71E61}">
      <dgm:prSet/>
      <dgm:spPr/>
      <dgm:t>
        <a:bodyPr/>
        <a:lstStyle/>
        <a:p>
          <a:endParaRPr lang="en-US"/>
        </a:p>
      </dgm:t>
    </dgm:pt>
    <dgm:pt modelId="{96E1025F-6FB6-45BE-BD7D-20328C531F23}" type="sibTrans" cxnId="{4FE36859-FAC5-4D92-AA50-827B61F71E61}">
      <dgm:prSet/>
      <dgm:spPr/>
      <dgm:t>
        <a:bodyPr/>
        <a:lstStyle/>
        <a:p>
          <a:endParaRPr lang="en-US"/>
        </a:p>
      </dgm:t>
    </dgm:pt>
    <dgm:pt modelId="{343E320F-4A98-443A-8700-435440121AA0}" type="pres">
      <dgm:prSet presAssocID="{0665996B-8B5D-4A68-A401-B43130617CF9}" presName="Name0" presStyleCnt="0">
        <dgm:presLayoutVars>
          <dgm:dir/>
          <dgm:resizeHandles val="exact"/>
        </dgm:presLayoutVars>
      </dgm:prSet>
      <dgm:spPr/>
    </dgm:pt>
    <dgm:pt modelId="{0B784D19-92A4-4FAF-807E-BFAA96813CE6}" type="pres">
      <dgm:prSet presAssocID="{0D6E9D72-42E5-4D51-9B9C-1405871022F1}" presName="node" presStyleLbl="node1" presStyleIdx="0" presStyleCnt="7">
        <dgm:presLayoutVars>
          <dgm:bulletEnabled val="1"/>
        </dgm:presLayoutVars>
      </dgm:prSet>
      <dgm:spPr/>
    </dgm:pt>
    <dgm:pt modelId="{72FFA081-D689-4C03-8F0C-74D6BD4C2A89}" type="pres">
      <dgm:prSet presAssocID="{6423E328-3DF2-4089-99A8-263F47B6D7D8}" presName="sibTransSpacerBeforeConnector" presStyleCnt="0"/>
      <dgm:spPr/>
    </dgm:pt>
    <dgm:pt modelId="{0F9F9B4F-8731-439D-B487-5058BB69DA54}" type="pres">
      <dgm:prSet presAssocID="{6423E328-3DF2-4089-99A8-263F47B6D7D8}" presName="sibTrans" presStyleLbl="node1" presStyleIdx="1" presStyleCnt="7"/>
      <dgm:spPr/>
    </dgm:pt>
    <dgm:pt modelId="{ABE379F2-74FC-4B9E-B477-45ADD8914510}" type="pres">
      <dgm:prSet presAssocID="{6423E328-3DF2-4089-99A8-263F47B6D7D8}" presName="sibTransSpacerAfterConnector" presStyleCnt="0"/>
      <dgm:spPr/>
    </dgm:pt>
    <dgm:pt modelId="{ABA20FF0-EB96-4B5E-B8AB-A70F9354D52A}" type="pres">
      <dgm:prSet presAssocID="{9565F163-7514-44DF-BABB-8C1469194115}" presName="node" presStyleLbl="node1" presStyleIdx="2" presStyleCnt="7">
        <dgm:presLayoutVars>
          <dgm:bulletEnabled val="1"/>
        </dgm:presLayoutVars>
      </dgm:prSet>
      <dgm:spPr/>
    </dgm:pt>
    <dgm:pt modelId="{42E55DC2-4041-4B6E-AD8B-983E4C2F16F7}" type="pres">
      <dgm:prSet presAssocID="{CA9A5E73-04C3-48E8-9913-BD7168BF79A8}" presName="sibTransSpacerBeforeConnector" presStyleCnt="0"/>
      <dgm:spPr/>
    </dgm:pt>
    <dgm:pt modelId="{FC754740-B127-47C2-AE3D-D3A544A14917}" type="pres">
      <dgm:prSet presAssocID="{CA9A5E73-04C3-48E8-9913-BD7168BF79A8}" presName="sibTrans" presStyleLbl="node1" presStyleIdx="3" presStyleCnt="7"/>
      <dgm:spPr/>
    </dgm:pt>
    <dgm:pt modelId="{93F7B574-777B-493C-A267-3E906E02CE17}" type="pres">
      <dgm:prSet presAssocID="{CA9A5E73-04C3-48E8-9913-BD7168BF79A8}" presName="sibTransSpacerAfterConnector" presStyleCnt="0"/>
      <dgm:spPr/>
    </dgm:pt>
    <dgm:pt modelId="{BBDB127E-5646-4EF9-A179-1769E345091D}" type="pres">
      <dgm:prSet presAssocID="{B88E6381-4841-4661-81A9-D05FF0488933}" presName="node" presStyleLbl="node1" presStyleIdx="4" presStyleCnt="7">
        <dgm:presLayoutVars>
          <dgm:bulletEnabled val="1"/>
        </dgm:presLayoutVars>
      </dgm:prSet>
      <dgm:spPr/>
    </dgm:pt>
    <dgm:pt modelId="{9E60649E-7B41-4D6D-A4A3-168508412E9C}" type="pres">
      <dgm:prSet presAssocID="{C2B90712-E1EC-45BB-B6F1-79F16A3D7E62}" presName="sibTransSpacerBeforeConnector" presStyleCnt="0"/>
      <dgm:spPr/>
    </dgm:pt>
    <dgm:pt modelId="{DE7A5AEA-2E72-45BE-8D9C-6F82E7A854E0}" type="pres">
      <dgm:prSet presAssocID="{C2B90712-E1EC-45BB-B6F1-79F16A3D7E62}" presName="sibTrans" presStyleLbl="node1" presStyleIdx="5" presStyleCnt="7"/>
      <dgm:spPr/>
    </dgm:pt>
    <dgm:pt modelId="{C17FEEA3-03AA-4EC4-8F9D-D954512B85C1}" type="pres">
      <dgm:prSet presAssocID="{C2B90712-E1EC-45BB-B6F1-79F16A3D7E62}" presName="sibTransSpacerAfterConnector" presStyleCnt="0"/>
      <dgm:spPr/>
    </dgm:pt>
    <dgm:pt modelId="{0B2B6F18-107E-4356-9442-2E2F413C4E0E}" type="pres">
      <dgm:prSet presAssocID="{1999007B-1CEB-43EB-A560-AE6C72DCAA19}" presName="node" presStyleLbl="node1" presStyleIdx="6" presStyleCnt="7">
        <dgm:presLayoutVars>
          <dgm:bulletEnabled val="1"/>
        </dgm:presLayoutVars>
      </dgm:prSet>
      <dgm:spPr/>
    </dgm:pt>
  </dgm:ptLst>
  <dgm:cxnLst>
    <dgm:cxn modelId="{90C83532-2279-421A-9819-F4CFDAE51328}" srcId="{0665996B-8B5D-4A68-A401-B43130617CF9}" destId="{0D6E9D72-42E5-4D51-9B9C-1405871022F1}" srcOrd="0" destOrd="0" parTransId="{12D4025D-A631-4D25-88AC-580D25747286}" sibTransId="{6423E328-3DF2-4089-99A8-263F47B6D7D8}"/>
    <dgm:cxn modelId="{71C79A61-2F15-42F0-8AA2-70C8C2ACE12F}" type="presOf" srcId="{C2B90712-E1EC-45BB-B6F1-79F16A3D7E62}" destId="{DE7A5AEA-2E72-45BE-8D9C-6F82E7A854E0}" srcOrd="0" destOrd="0" presId="urn:microsoft.com/office/officeart/2016/7/layout/BasicProcessNew"/>
    <dgm:cxn modelId="{62D9CC46-E63C-45CD-A150-8E4C03490624}" type="presOf" srcId="{CA9A5E73-04C3-48E8-9913-BD7168BF79A8}" destId="{FC754740-B127-47C2-AE3D-D3A544A14917}" srcOrd="0" destOrd="0" presId="urn:microsoft.com/office/officeart/2016/7/layout/BasicProcessNew"/>
    <dgm:cxn modelId="{03A4FE51-3A89-4498-A6B3-E89AE5936A09}" type="presOf" srcId="{0665996B-8B5D-4A68-A401-B43130617CF9}" destId="{343E320F-4A98-443A-8700-435440121AA0}" srcOrd="0" destOrd="0" presId="urn:microsoft.com/office/officeart/2016/7/layout/BasicProcessNew"/>
    <dgm:cxn modelId="{4EB65654-10A5-443E-9E53-6FB7B62E7D59}" srcId="{0665996B-8B5D-4A68-A401-B43130617CF9}" destId="{B88E6381-4841-4661-81A9-D05FF0488933}" srcOrd="2" destOrd="0" parTransId="{0354DC73-58F3-4032-B622-A7AB7EBFE2BD}" sibTransId="{C2B90712-E1EC-45BB-B6F1-79F16A3D7E62}"/>
    <dgm:cxn modelId="{4FE36859-FAC5-4D92-AA50-827B61F71E61}" srcId="{0665996B-8B5D-4A68-A401-B43130617CF9}" destId="{1999007B-1CEB-43EB-A560-AE6C72DCAA19}" srcOrd="3" destOrd="0" parTransId="{B653262E-E9FE-4AB0-98FC-04BA9B03212E}" sibTransId="{96E1025F-6FB6-45BE-BD7D-20328C531F23}"/>
    <dgm:cxn modelId="{91357087-EF8A-495C-9CC0-95E67E92E820}" type="presOf" srcId="{9565F163-7514-44DF-BABB-8C1469194115}" destId="{ABA20FF0-EB96-4B5E-B8AB-A70F9354D52A}" srcOrd="0" destOrd="0" presId="urn:microsoft.com/office/officeart/2016/7/layout/BasicProcessNew"/>
    <dgm:cxn modelId="{4F861B9F-AF3F-470E-B751-2BBF2CDD34B4}" type="presOf" srcId="{B88E6381-4841-4661-81A9-D05FF0488933}" destId="{BBDB127E-5646-4EF9-A179-1769E345091D}" srcOrd="0" destOrd="0" presId="urn:microsoft.com/office/officeart/2016/7/layout/BasicProcessNew"/>
    <dgm:cxn modelId="{CC9EB9D0-5394-4FD3-9E31-AB564506207C}" type="presOf" srcId="{6423E328-3DF2-4089-99A8-263F47B6D7D8}" destId="{0F9F9B4F-8731-439D-B487-5058BB69DA54}" srcOrd="0" destOrd="0" presId="urn:microsoft.com/office/officeart/2016/7/layout/BasicProcessNew"/>
    <dgm:cxn modelId="{EF790BDF-28F7-4DFE-9395-E27BA5185E0D}" type="presOf" srcId="{0D6E9D72-42E5-4D51-9B9C-1405871022F1}" destId="{0B784D19-92A4-4FAF-807E-BFAA96813CE6}" srcOrd="0" destOrd="0" presId="urn:microsoft.com/office/officeart/2016/7/layout/BasicProcessNew"/>
    <dgm:cxn modelId="{B76A91F6-44B2-4D65-8ADF-8EE9FAA56F2C}" srcId="{0665996B-8B5D-4A68-A401-B43130617CF9}" destId="{9565F163-7514-44DF-BABB-8C1469194115}" srcOrd="1" destOrd="0" parTransId="{4CFCEF7B-CCFA-41B4-B228-227766BD8CB6}" sibTransId="{CA9A5E73-04C3-48E8-9913-BD7168BF79A8}"/>
    <dgm:cxn modelId="{70BB43F9-B7B8-4848-9A29-1F04563AABCB}" type="presOf" srcId="{1999007B-1CEB-43EB-A560-AE6C72DCAA19}" destId="{0B2B6F18-107E-4356-9442-2E2F413C4E0E}" srcOrd="0" destOrd="0" presId="urn:microsoft.com/office/officeart/2016/7/layout/BasicProcessNew"/>
    <dgm:cxn modelId="{35547301-00AD-4B51-A97E-464510472A94}" type="presParOf" srcId="{343E320F-4A98-443A-8700-435440121AA0}" destId="{0B784D19-92A4-4FAF-807E-BFAA96813CE6}" srcOrd="0" destOrd="0" presId="urn:microsoft.com/office/officeart/2016/7/layout/BasicProcessNew"/>
    <dgm:cxn modelId="{C4168BA4-7BCB-472F-B052-48225B083267}" type="presParOf" srcId="{343E320F-4A98-443A-8700-435440121AA0}" destId="{72FFA081-D689-4C03-8F0C-74D6BD4C2A89}" srcOrd="1" destOrd="0" presId="urn:microsoft.com/office/officeart/2016/7/layout/BasicProcessNew"/>
    <dgm:cxn modelId="{E4B61C62-BC4C-492F-B90B-6B8BE8266413}" type="presParOf" srcId="{343E320F-4A98-443A-8700-435440121AA0}" destId="{0F9F9B4F-8731-439D-B487-5058BB69DA54}" srcOrd="2" destOrd="0" presId="urn:microsoft.com/office/officeart/2016/7/layout/BasicProcessNew"/>
    <dgm:cxn modelId="{33870995-1E74-4792-A7C3-6DD076369110}" type="presParOf" srcId="{343E320F-4A98-443A-8700-435440121AA0}" destId="{ABE379F2-74FC-4B9E-B477-45ADD8914510}" srcOrd="3" destOrd="0" presId="urn:microsoft.com/office/officeart/2016/7/layout/BasicProcessNew"/>
    <dgm:cxn modelId="{760DF4F6-0C8A-4ACA-A0FE-1A76A84A673B}" type="presParOf" srcId="{343E320F-4A98-443A-8700-435440121AA0}" destId="{ABA20FF0-EB96-4B5E-B8AB-A70F9354D52A}" srcOrd="4" destOrd="0" presId="urn:microsoft.com/office/officeart/2016/7/layout/BasicProcessNew"/>
    <dgm:cxn modelId="{AD8D6A45-C686-4891-8C0E-74FC18002BFA}" type="presParOf" srcId="{343E320F-4A98-443A-8700-435440121AA0}" destId="{42E55DC2-4041-4B6E-AD8B-983E4C2F16F7}" srcOrd="5" destOrd="0" presId="urn:microsoft.com/office/officeart/2016/7/layout/BasicProcessNew"/>
    <dgm:cxn modelId="{7710939A-69DB-47A1-92B3-77E5C76FCFD7}" type="presParOf" srcId="{343E320F-4A98-443A-8700-435440121AA0}" destId="{FC754740-B127-47C2-AE3D-D3A544A14917}" srcOrd="6" destOrd="0" presId="urn:microsoft.com/office/officeart/2016/7/layout/BasicProcessNew"/>
    <dgm:cxn modelId="{5FEF24DA-BE32-47BF-B585-74A785EE1981}" type="presParOf" srcId="{343E320F-4A98-443A-8700-435440121AA0}" destId="{93F7B574-777B-493C-A267-3E906E02CE17}" srcOrd="7" destOrd="0" presId="urn:microsoft.com/office/officeart/2016/7/layout/BasicProcessNew"/>
    <dgm:cxn modelId="{88B6123E-D571-4683-8A13-0DFC911D61A9}" type="presParOf" srcId="{343E320F-4A98-443A-8700-435440121AA0}" destId="{BBDB127E-5646-4EF9-A179-1769E345091D}" srcOrd="8" destOrd="0" presId="urn:microsoft.com/office/officeart/2016/7/layout/BasicProcessNew"/>
    <dgm:cxn modelId="{FE8EC9BD-A191-440E-BF57-3F1230E84B63}" type="presParOf" srcId="{343E320F-4A98-443A-8700-435440121AA0}" destId="{9E60649E-7B41-4D6D-A4A3-168508412E9C}" srcOrd="9" destOrd="0" presId="urn:microsoft.com/office/officeart/2016/7/layout/BasicProcessNew"/>
    <dgm:cxn modelId="{62F3E7F1-5618-4AD8-AF3B-4824CCACA128}" type="presParOf" srcId="{343E320F-4A98-443A-8700-435440121AA0}" destId="{DE7A5AEA-2E72-45BE-8D9C-6F82E7A854E0}" srcOrd="10" destOrd="0" presId="urn:microsoft.com/office/officeart/2016/7/layout/BasicProcessNew"/>
    <dgm:cxn modelId="{A6793480-BB41-4460-9600-ED74517444BC}" type="presParOf" srcId="{343E320F-4A98-443A-8700-435440121AA0}" destId="{C17FEEA3-03AA-4EC4-8F9D-D954512B85C1}" srcOrd="11" destOrd="0" presId="urn:microsoft.com/office/officeart/2016/7/layout/BasicProcessNew"/>
    <dgm:cxn modelId="{E0A712DD-8E63-4951-B18E-02D521CAF5EA}" type="presParOf" srcId="{343E320F-4A98-443A-8700-435440121AA0}" destId="{0B2B6F18-107E-4356-9442-2E2F413C4E0E}" srcOrd="12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65996B-8B5D-4A68-A401-B43130617CF9}" type="doc">
      <dgm:prSet loTypeId="urn:microsoft.com/office/officeart/2016/7/layout/BasicProcessNew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0D6E9D72-42E5-4D51-9B9C-1405871022F1}">
      <dgm:prSet/>
      <dgm:spPr/>
      <dgm:t>
        <a:bodyPr/>
        <a:lstStyle/>
        <a:p>
          <a:r>
            <a:rPr lang="en-US" b="0" u="none" dirty="0"/>
            <a:t>Data Analysis</a:t>
          </a:r>
        </a:p>
      </dgm:t>
    </dgm:pt>
    <dgm:pt modelId="{12D4025D-A631-4D25-88AC-580D25747286}" type="parTrans" cxnId="{90C83532-2279-421A-9819-F4CFDAE51328}">
      <dgm:prSet/>
      <dgm:spPr/>
      <dgm:t>
        <a:bodyPr/>
        <a:lstStyle/>
        <a:p>
          <a:endParaRPr lang="en-US"/>
        </a:p>
      </dgm:t>
    </dgm:pt>
    <dgm:pt modelId="{6423E328-3DF2-4089-99A8-263F47B6D7D8}" type="sibTrans" cxnId="{90C83532-2279-421A-9819-F4CFDAE51328}">
      <dgm:prSet/>
      <dgm:spPr/>
      <dgm:t>
        <a:bodyPr/>
        <a:lstStyle/>
        <a:p>
          <a:endParaRPr lang="en-US"/>
        </a:p>
      </dgm:t>
    </dgm:pt>
    <dgm:pt modelId="{9565F163-7514-44DF-BABB-8C1469194115}">
      <dgm:prSet/>
      <dgm:spPr/>
      <dgm:t>
        <a:bodyPr/>
        <a:lstStyle/>
        <a:p>
          <a:r>
            <a:rPr lang="en-US" b="1" u="sng" dirty="0"/>
            <a:t>Data Preprocessing</a:t>
          </a:r>
        </a:p>
      </dgm:t>
    </dgm:pt>
    <dgm:pt modelId="{4CFCEF7B-CCFA-41B4-B228-227766BD8CB6}" type="parTrans" cxnId="{B76A91F6-44B2-4D65-8ADF-8EE9FAA56F2C}">
      <dgm:prSet/>
      <dgm:spPr/>
      <dgm:t>
        <a:bodyPr/>
        <a:lstStyle/>
        <a:p>
          <a:endParaRPr lang="en-US"/>
        </a:p>
      </dgm:t>
    </dgm:pt>
    <dgm:pt modelId="{CA9A5E73-04C3-48E8-9913-BD7168BF79A8}" type="sibTrans" cxnId="{B76A91F6-44B2-4D65-8ADF-8EE9FAA56F2C}">
      <dgm:prSet/>
      <dgm:spPr/>
      <dgm:t>
        <a:bodyPr/>
        <a:lstStyle/>
        <a:p>
          <a:endParaRPr lang="en-US"/>
        </a:p>
      </dgm:t>
    </dgm:pt>
    <dgm:pt modelId="{B88E6381-4841-4661-81A9-D05FF0488933}">
      <dgm:prSet/>
      <dgm:spPr/>
      <dgm:t>
        <a:bodyPr/>
        <a:lstStyle/>
        <a:p>
          <a:r>
            <a:rPr lang="en-US"/>
            <a:t>Data modeling</a:t>
          </a:r>
        </a:p>
      </dgm:t>
    </dgm:pt>
    <dgm:pt modelId="{0354DC73-58F3-4032-B622-A7AB7EBFE2BD}" type="parTrans" cxnId="{4EB65654-10A5-443E-9E53-6FB7B62E7D59}">
      <dgm:prSet/>
      <dgm:spPr/>
      <dgm:t>
        <a:bodyPr/>
        <a:lstStyle/>
        <a:p>
          <a:endParaRPr lang="en-US"/>
        </a:p>
      </dgm:t>
    </dgm:pt>
    <dgm:pt modelId="{C2B90712-E1EC-45BB-B6F1-79F16A3D7E62}" type="sibTrans" cxnId="{4EB65654-10A5-443E-9E53-6FB7B62E7D59}">
      <dgm:prSet/>
      <dgm:spPr/>
      <dgm:t>
        <a:bodyPr/>
        <a:lstStyle/>
        <a:p>
          <a:endParaRPr lang="en-US"/>
        </a:p>
      </dgm:t>
    </dgm:pt>
    <dgm:pt modelId="{1999007B-1CEB-43EB-A560-AE6C72DCAA19}">
      <dgm:prSet/>
      <dgm:spPr/>
      <dgm:t>
        <a:bodyPr/>
        <a:lstStyle/>
        <a:p>
          <a:r>
            <a:rPr lang="en-US"/>
            <a:t>Evaluation </a:t>
          </a:r>
        </a:p>
      </dgm:t>
    </dgm:pt>
    <dgm:pt modelId="{B653262E-E9FE-4AB0-98FC-04BA9B03212E}" type="parTrans" cxnId="{4FE36859-FAC5-4D92-AA50-827B61F71E61}">
      <dgm:prSet/>
      <dgm:spPr/>
      <dgm:t>
        <a:bodyPr/>
        <a:lstStyle/>
        <a:p>
          <a:endParaRPr lang="en-US"/>
        </a:p>
      </dgm:t>
    </dgm:pt>
    <dgm:pt modelId="{96E1025F-6FB6-45BE-BD7D-20328C531F23}" type="sibTrans" cxnId="{4FE36859-FAC5-4D92-AA50-827B61F71E61}">
      <dgm:prSet/>
      <dgm:spPr/>
      <dgm:t>
        <a:bodyPr/>
        <a:lstStyle/>
        <a:p>
          <a:endParaRPr lang="en-US"/>
        </a:p>
      </dgm:t>
    </dgm:pt>
    <dgm:pt modelId="{343E320F-4A98-443A-8700-435440121AA0}" type="pres">
      <dgm:prSet presAssocID="{0665996B-8B5D-4A68-A401-B43130617CF9}" presName="Name0" presStyleCnt="0">
        <dgm:presLayoutVars>
          <dgm:dir/>
          <dgm:resizeHandles val="exact"/>
        </dgm:presLayoutVars>
      </dgm:prSet>
      <dgm:spPr/>
    </dgm:pt>
    <dgm:pt modelId="{0B784D19-92A4-4FAF-807E-BFAA96813CE6}" type="pres">
      <dgm:prSet presAssocID="{0D6E9D72-42E5-4D51-9B9C-1405871022F1}" presName="node" presStyleLbl="node1" presStyleIdx="0" presStyleCnt="7" custLinFactNeighborX="-13002" custLinFactNeighborY="2834">
        <dgm:presLayoutVars>
          <dgm:bulletEnabled val="1"/>
        </dgm:presLayoutVars>
      </dgm:prSet>
      <dgm:spPr/>
    </dgm:pt>
    <dgm:pt modelId="{72FFA081-D689-4C03-8F0C-74D6BD4C2A89}" type="pres">
      <dgm:prSet presAssocID="{6423E328-3DF2-4089-99A8-263F47B6D7D8}" presName="sibTransSpacerBeforeConnector" presStyleCnt="0"/>
      <dgm:spPr/>
    </dgm:pt>
    <dgm:pt modelId="{0F9F9B4F-8731-439D-B487-5058BB69DA54}" type="pres">
      <dgm:prSet presAssocID="{6423E328-3DF2-4089-99A8-263F47B6D7D8}" presName="sibTrans" presStyleLbl="node1" presStyleIdx="1" presStyleCnt="7"/>
      <dgm:spPr/>
    </dgm:pt>
    <dgm:pt modelId="{ABE379F2-74FC-4B9E-B477-45ADD8914510}" type="pres">
      <dgm:prSet presAssocID="{6423E328-3DF2-4089-99A8-263F47B6D7D8}" presName="sibTransSpacerAfterConnector" presStyleCnt="0"/>
      <dgm:spPr/>
    </dgm:pt>
    <dgm:pt modelId="{ABA20FF0-EB96-4B5E-B8AB-A70F9354D52A}" type="pres">
      <dgm:prSet presAssocID="{9565F163-7514-44DF-BABB-8C1469194115}" presName="node" presStyleLbl="node1" presStyleIdx="2" presStyleCnt="7">
        <dgm:presLayoutVars>
          <dgm:bulletEnabled val="1"/>
        </dgm:presLayoutVars>
      </dgm:prSet>
      <dgm:spPr/>
    </dgm:pt>
    <dgm:pt modelId="{42E55DC2-4041-4B6E-AD8B-983E4C2F16F7}" type="pres">
      <dgm:prSet presAssocID="{CA9A5E73-04C3-48E8-9913-BD7168BF79A8}" presName="sibTransSpacerBeforeConnector" presStyleCnt="0"/>
      <dgm:spPr/>
    </dgm:pt>
    <dgm:pt modelId="{FC754740-B127-47C2-AE3D-D3A544A14917}" type="pres">
      <dgm:prSet presAssocID="{CA9A5E73-04C3-48E8-9913-BD7168BF79A8}" presName="sibTrans" presStyleLbl="node1" presStyleIdx="3" presStyleCnt="7"/>
      <dgm:spPr/>
    </dgm:pt>
    <dgm:pt modelId="{93F7B574-777B-493C-A267-3E906E02CE17}" type="pres">
      <dgm:prSet presAssocID="{CA9A5E73-04C3-48E8-9913-BD7168BF79A8}" presName="sibTransSpacerAfterConnector" presStyleCnt="0"/>
      <dgm:spPr/>
    </dgm:pt>
    <dgm:pt modelId="{BBDB127E-5646-4EF9-A179-1769E345091D}" type="pres">
      <dgm:prSet presAssocID="{B88E6381-4841-4661-81A9-D05FF0488933}" presName="node" presStyleLbl="node1" presStyleIdx="4" presStyleCnt="7">
        <dgm:presLayoutVars>
          <dgm:bulletEnabled val="1"/>
        </dgm:presLayoutVars>
      </dgm:prSet>
      <dgm:spPr/>
    </dgm:pt>
    <dgm:pt modelId="{9E60649E-7B41-4D6D-A4A3-168508412E9C}" type="pres">
      <dgm:prSet presAssocID="{C2B90712-E1EC-45BB-B6F1-79F16A3D7E62}" presName="sibTransSpacerBeforeConnector" presStyleCnt="0"/>
      <dgm:spPr/>
    </dgm:pt>
    <dgm:pt modelId="{DE7A5AEA-2E72-45BE-8D9C-6F82E7A854E0}" type="pres">
      <dgm:prSet presAssocID="{C2B90712-E1EC-45BB-B6F1-79F16A3D7E62}" presName="sibTrans" presStyleLbl="node1" presStyleIdx="5" presStyleCnt="7"/>
      <dgm:spPr/>
    </dgm:pt>
    <dgm:pt modelId="{C17FEEA3-03AA-4EC4-8F9D-D954512B85C1}" type="pres">
      <dgm:prSet presAssocID="{C2B90712-E1EC-45BB-B6F1-79F16A3D7E62}" presName="sibTransSpacerAfterConnector" presStyleCnt="0"/>
      <dgm:spPr/>
    </dgm:pt>
    <dgm:pt modelId="{0B2B6F18-107E-4356-9442-2E2F413C4E0E}" type="pres">
      <dgm:prSet presAssocID="{1999007B-1CEB-43EB-A560-AE6C72DCAA19}" presName="node" presStyleLbl="node1" presStyleIdx="6" presStyleCnt="7">
        <dgm:presLayoutVars>
          <dgm:bulletEnabled val="1"/>
        </dgm:presLayoutVars>
      </dgm:prSet>
      <dgm:spPr/>
    </dgm:pt>
  </dgm:ptLst>
  <dgm:cxnLst>
    <dgm:cxn modelId="{90C83532-2279-421A-9819-F4CFDAE51328}" srcId="{0665996B-8B5D-4A68-A401-B43130617CF9}" destId="{0D6E9D72-42E5-4D51-9B9C-1405871022F1}" srcOrd="0" destOrd="0" parTransId="{12D4025D-A631-4D25-88AC-580D25747286}" sibTransId="{6423E328-3DF2-4089-99A8-263F47B6D7D8}"/>
    <dgm:cxn modelId="{71C79A61-2F15-42F0-8AA2-70C8C2ACE12F}" type="presOf" srcId="{C2B90712-E1EC-45BB-B6F1-79F16A3D7E62}" destId="{DE7A5AEA-2E72-45BE-8D9C-6F82E7A854E0}" srcOrd="0" destOrd="0" presId="urn:microsoft.com/office/officeart/2016/7/layout/BasicProcessNew"/>
    <dgm:cxn modelId="{62D9CC46-E63C-45CD-A150-8E4C03490624}" type="presOf" srcId="{CA9A5E73-04C3-48E8-9913-BD7168BF79A8}" destId="{FC754740-B127-47C2-AE3D-D3A544A14917}" srcOrd="0" destOrd="0" presId="urn:microsoft.com/office/officeart/2016/7/layout/BasicProcessNew"/>
    <dgm:cxn modelId="{03A4FE51-3A89-4498-A6B3-E89AE5936A09}" type="presOf" srcId="{0665996B-8B5D-4A68-A401-B43130617CF9}" destId="{343E320F-4A98-443A-8700-435440121AA0}" srcOrd="0" destOrd="0" presId="urn:microsoft.com/office/officeart/2016/7/layout/BasicProcessNew"/>
    <dgm:cxn modelId="{4EB65654-10A5-443E-9E53-6FB7B62E7D59}" srcId="{0665996B-8B5D-4A68-A401-B43130617CF9}" destId="{B88E6381-4841-4661-81A9-D05FF0488933}" srcOrd="2" destOrd="0" parTransId="{0354DC73-58F3-4032-B622-A7AB7EBFE2BD}" sibTransId="{C2B90712-E1EC-45BB-B6F1-79F16A3D7E62}"/>
    <dgm:cxn modelId="{4FE36859-FAC5-4D92-AA50-827B61F71E61}" srcId="{0665996B-8B5D-4A68-A401-B43130617CF9}" destId="{1999007B-1CEB-43EB-A560-AE6C72DCAA19}" srcOrd="3" destOrd="0" parTransId="{B653262E-E9FE-4AB0-98FC-04BA9B03212E}" sibTransId="{96E1025F-6FB6-45BE-BD7D-20328C531F23}"/>
    <dgm:cxn modelId="{91357087-EF8A-495C-9CC0-95E67E92E820}" type="presOf" srcId="{9565F163-7514-44DF-BABB-8C1469194115}" destId="{ABA20FF0-EB96-4B5E-B8AB-A70F9354D52A}" srcOrd="0" destOrd="0" presId="urn:microsoft.com/office/officeart/2016/7/layout/BasicProcessNew"/>
    <dgm:cxn modelId="{4F861B9F-AF3F-470E-B751-2BBF2CDD34B4}" type="presOf" srcId="{B88E6381-4841-4661-81A9-D05FF0488933}" destId="{BBDB127E-5646-4EF9-A179-1769E345091D}" srcOrd="0" destOrd="0" presId="urn:microsoft.com/office/officeart/2016/7/layout/BasicProcessNew"/>
    <dgm:cxn modelId="{CC9EB9D0-5394-4FD3-9E31-AB564506207C}" type="presOf" srcId="{6423E328-3DF2-4089-99A8-263F47B6D7D8}" destId="{0F9F9B4F-8731-439D-B487-5058BB69DA54}" srcOrd="0" destOrd="0" presId="urn:microsoft.com/office/officeart/2016/7/layout/BasicProcessNew"/>
    <dgm:cxn modelId="{EF790BDF-28F7-4DFE-9395-E27BA5185E0D}" type="presOf" srcId="{0D6E9D72-42E5-4D51-9B9C-1405871022F1}" destId="{0B784D19-92A4-4FAF-807E-BFAA96813CE6}" srcOrd="0" destOrd="0" presId="urn:microsoft.com/office/officeart/2016/7/layout/BasicProcessNew"/>
    <dgm:cxn modelId="{B76A91F6-44B2-4D65-8ADF-8EE9FAA56F2C}" srcId="{0665996B-8B5D-4A68-A401-B43130617CF9}" destId="{9565F163-7514-44DF-BABB-8C1469194115}" srcOrd="1" destOrd="0" parTransId="{4CFCEF7B-CCFA-41B4-B228-227766BD8CB6}" sibTransId="{CA9A5E73-04C3-48E8-9913-BD7168BF79A8}"/>
    <dgm:cxn modelId="{70BB43F9-B7B8-4848-9A29-1F04563AABCB}" type="presOf" srcId="{1999007B-1CEB-43EB-A560-AE6C72DCAA19}" destId="{0B2B6F18-107E-4356-9442-2E2F413C4E0E}" srcOrd="0" destOrd="0" presId="urn:microsoft.com/office/officeart/2016/7/layout/BasicProcessNew"/>
    <dgm:cxn modelId="{35547301-00AD-4B51-A97E-464510472A94}" type="presParOf" srcId="{343E320F-4A98-443A-8700-435440121AA0}" destId="{0B784D19-92A4-4FAF-807E-BFAA96813CE6}" srcOrd="0" destOrd="0" presId="urn:microsoft.com/office/officeart/2016/7/layout/BasicProcessNew"/>
    <dgm:cxn modelId="{C4168BA4-7BCB-472F-B052-48225B083267}" type="presParOf" srcId="{343E320F-4A98-443A-8700-435440121AA0}" destId="{72FFA081-D689-4C03-8F0C-74D6BD4C2A89}" srcOrd="1" destOrd="0" presId="urn:microsoft.com/office/officeart/2016/7/layout/BasicProcessNew"/>
    <dgm:cxn modelId="{E4B61C62-BC4C-492F-B90B-6B8BE8266413}" type="presParOf" srcId="{343E320F-4A98-443A-8700-435440121AA0}" destId="{0F9F9B4F-8731-439D-B487-5058BB69DA54}" srcOrd="2" destOrd="0" presId="urn:microsoft.com/office/officeart/2016/7/layout/BasicProcessNew"/>
    <dgm:cxn modelId="{33870995-1E74-4792-A7C3-6DD076369110}" type="presParOf" srcId="{343E320F-4A98-443A-8700-435440121AA0}" destId="{ABE379F2-74FC-4B9E-B477-45ADD8914510}" srcOrd="3" destOrd="0" presId="urn:microsoft.com/office/officeart/2016/7/layout/BasicProcessNew"/>
    <dgm:cxn modelId="{760DF4F6-0C8A-4ACA-A0FE-1A76A84A673B}" type="presParOf" srcId="{343E320F-4A98-443A-8700-435440121AA0}" destId="{ABA20FF0-EB96-4B5E-B8AB-A70F9354D52A}" srcOrd="4" destOrd="0" presId="urn:microsoft.com/office/officeart/2016/7/layout/BasicProcessNew"/>
    <dgm:cxn modelId="{AD8D6A45-C686-4891-8C0E-74FC18002BFA}" type="presParOf" srcId="{343E320F-4A98-443A-8700-435440121AA0}" destId="{42E55DC2-4041-4B6E-AD8B-983E4C2F16F7}" srcOrd="5" destOrd="0" presId="urn:microsoft.com/office/officeart/2016/7/layout/BasicProcessNew"/>
    <dgm:cxn modelId="{7710939A-69DB-47A1-92B3-77E5C76FCFD7}" type="presParOf" srcId="{343E320F-4A98-443A-8700-435440121AA0}" destId="{FC754740-B127-47C2-AE3D-D3A544A14917}" srcOrd="6" destOrd="0" presId="urn:microsoft.com/office/officeart/2016/7/layout/BasicProcessNew"/>
    <dgm:cxn modelId="{5FEF24DA-BE32-47BF-B585-74A785EE1981}" type="presParOf" srcId="{343E320F-4A98-443A-8700-435440121AA0}" destId="{93F7B574-777B-493C-A267-3E906E02CE17}" srcOrd="7" destOrd="0" presId="urn:microsoft.com/office/officeart/2016/7/layout/BasicProcessNew"/>
    <dgm:cxn modelId="{88B6123E-D571-4683-8A13-0DFC911D61A9}" type="presParOf" srcId="{343E320F-4A98-443A-8700-435440121AA0}" destId="{BBDB127E-5646-4EF9-A179-1769E345091D}" srcOrd="8" destOrd="0" presId="urn:microsoft.com/office/officeart/2016/7/layout/BasicProcessNew"/>
    <dgm:cxn modelId="{FE8EC9BD-A191-440E-BF57-3F1230E84B63}" type="presParOf" srcId="{343E320F-4A98-443A-8700-435440121AA0}" destId="{9E60649E-7B41-4D6D-A4A3-168508412E9C}" srcOrd="9" destOrd="0" presId="urn:microsoft.com/office/officeart/2016/7/layout/BasicProcessNew"/>
    <dgm:cxn modelId="{62F3E7F1-5618-4AD8-AF3B-4824CCACA128}" type="presParOf" srcId="{343E320F-4A98-443A-8700-435440121AA0}" destId="{DE7A5AEA-2E72-45BE-8D9C-6F82E7A854E0}" srcOrd="10" destOrd="0" presId="urn:microsoft.com/office/officeart/2016/7/layout/BasicProcessNew"/>
    <dgm:cxn modelId="{A6793480-BB41-4460-9600-ED74517444BC}" type="presParOf" srcId="{343E320F-4A98-443A-8700-435440121AA0}" destId="{C17FEEA3-03AA-4EC4-8F9D-D954512B85C1}" srcOrd="11" destOrd="0" presId="urn:microsoft.com/office/officeart/2016/7/layout/BasicProcessNew"/>
    <dgm:cxn modelId="{E0A712DD-8E63-4951-B18E-02D521CAF5EA}" type="presParOf" srcId="{343E320F-4A98-443A-8700-435440121AA0}" destId="{0B2B6F18-107E-4356-9442-2E2F413C4E0E}" srcOrd="12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65996B-8B5D-4A68-A401-B43130617CF9}" type="doc">
      <dgm:prSet loTypeId="urn:microsoft.com/office/officeart/2016/7/layout/BasicProcessNew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0D6E9D72-42E5-4D51-9B9C-1405871022F1}">
      <dgm:prSet/>
      <dgm:spPr/>
      <dgm:t>
        <a:bodyPr/>
        <a:lstStyle/>
        <a:p>
          <a:r>
            <a:rPr lang="en-US" b="0" u="none" dirty="0"/>
            <a:t>Data Analysis</a:t>
          </a:r>
        </a:p>
      </dgm:t>
    </dgm:pt>
    <dgm:pt modelId="{12D4025D-A631-4D25-88AC-580D25747286}" type="parTrans" cxnId="{90C83532-2279-421A-9819-F4CFDAE51328}">
      <dgm:prSet/>
      <dgm:spPr/>
      <dgm:t>
        <a:bodyPr/>
        <a:lstStyle/>
        <a:p>
          <a:endParaRPr lang="en-US"/>
        </a:p>
      </dgm:t>
    </dgm:pt>
    <dgm:pt modelId="{6423E328-3DF2-4089-99A8-263F47B6D7D8}" type="sibTrans" cxnId="{90C83532-2279-421A-9819-F4CFDAE51328}">
      <dgm:prSet/>
      <dgm:spPr/>
      <dgm:t>
        <a:bodyPr/>
        <a:lstStyle/>
        <a:p>
          <a:endParaRPr lang="en-US"/>
        </a:p>
      </dgm:t>
    </dgm:pt>
    <dgm:pt modelId="{9565F163-7514-44DF-BABB-8C1469194115}">
      <dgm:prSet/>
      <dgm:spPr/>
      <dgm:t>
        <a:bodyPr/>
        <a:lstStyle/>
        <a:p>
          <a:r>
            <a:rPr lang="en-US" b="0" u="none" dirty="0"/>
            <a:t>Data Preprocessing</a:t>
          </a:r>
        </a:p>
      </dgm:t>
    </dgm:pt>
    <dgm:pt modelId="{4CFCEF7B-CCFA-41B4-B228-227766BD8CB6}" type="parTrans" cxnId="{B76A91F6-44B2-4D65-8ADF-8EE9FAA56F2C}">
      <dgm:prSet/>
      <dgm:spPr/>
      <dgm:t>
        <a:bodyPr/>
        <a:lstStyle/>
        <a:p>
          <a:endParaRPr lang="en-US"/>
        </a:p>
      </dgm:t>
    </dgm:pt>
    <dgm:pt modelId="{CA9A5E73-04C3-48E8-9913-BD7168BF79A8}" type="sibTrans" cxnId="{B76A91F6-44B2-4D65-8ADF-8EE9FAA56F2C}">
      <dgm:prSet/>
      <dgm:spPr/>
      <dgm:t>
        <a:bodyPr/>
        <a:lstStyle/>
        <a:p>
          <a:endParaRPr lang="en-US"/>
        </a:p>
      </dgm:t>
    </dgm:pt>
    <dgm:pt modelId="{B88E6381-4841-4661-81A9-D05FF0488933}">
      <dgm:prSet/>
      <dgm:spPr/>
      <dgm:t>
        <a:bodyPr/>
        <a:lstStyle/>
        <a:p>
          <a:r>
            <a:rPr lang="en-US" b="1" u="sng" dirty="0"/>
            <a:t>Data modeling</a:t>
          </a:r>
        </a:p>
      </dgm:t>
    </dgm:pt>
    <dgm:pt modelId="{0354DC73-58F3-4032-B622-A7AB7EBFE2BD}" type="parTrans" cxnId="{4EB65654-10A5-443E-9E53-6FB7B62E7D59}">
      <dgm:prSet/>
      <dgm:spPr/>
      <dgm:t>
        <a:bodyPr/>
        <a:lstStyle/>
        <a:p>
          <a:endParaRPr lang="en-US"/>
        </a:p>
      </dgm:t>
    </dgm:pt>
    <dgm:pt modelId="{C2B90712-E1EC-45BB-B6F1-79F16A3D7E62}" type="sibTrans" cxnId="{4EB65654-10A5-443E-9E53-6FB7B62E7D59}">
      <dgm:prSet/>
      <dgm:spPr/>
      <dgm:t>
        <a:bodyPr/>
        <a:lstStyle/>
        <a:p>
          <a:endParaRPr lang="en-US"/>
        </a:p>
      </dgm:t>
    </dgm:pt>
    <dgm:pt modelId="{1999007B-1CEB-43EB-A560-AE6C72DCAA19}">
      <dgm:prSet/>
      <dgm:spPr/>
      <dgm:t>
        <a:bodyPr/>
        <a:lstStyle/>
        <a:p>
          <a:r>
            <a:rPr lang="en-US"/>
            <a:t>Evaluation </a:t>
          </a:r>
        </a:p>
      </dgm:t>
    </dgm:pt>
    <dgm:pt modelId="{B653262E-E9FE-4AB0-98FC-04BA9B03212E}" type="parTrans" cxnId="{4FE36859-FAC5-4D92-AA50-827B61F71E61}">
      <dgm:prSet/>
      <dgm:spPr/>
      <dgm:t>
        <a:bodyPr/>
        <a:lstStyle/>
        <a:p>
          <a:endParaRPr lang="en-US"/>
        </a:p>
      </dgm:t>
    </dgm:pt>
    <dgm:pt modelId="{96E1025F-6FB6-45BE-BD7D-20328C531F23}" type="sibTrans" cxnId="{4FE36859-FAC5-4D92-AA50-827B61F71E61}">
      <dgm:prSet/>
      <dgm:spPr/>
      <dgm:t>
        <a:bodyPr/>
        <a:lstStyle/>
        <a:p>
          <a:endParaRPr lang="en-US"/>
        </a:p>
      </dgm:t>
    </dgm:pt>
    <dgm:pt modelId="{343E320F-4A98-443A-8700-435440121AA0}" type="pres">
      <dgm:prSet presAssocID="{0665996B-8B5D-4A68-A401-B43130617CF9}" presName="Name0" presStyleCnt="0">
        <dgm:presLayoutVars>
          <dgm:dir/>
          <dgm:resizeHandles val="exact"/>
        </dgm:presLayoutVars>
      </dgm:prSet>
      <dgm:spPr/>
    </dgm:pt>
    <dgm:pt modelId="{0B784D19-92A4-4FAF-807E-BFAA96813CE6}" type="pres">
      <dgm:prSet presAssocID="{0D6E9D72-42E5-4D51-9B9C-1405871022F1}" presName="node" presStyleLbl="node1" presStyleIdx="0" presStyleCnt="7" custLinFactNeighborX="-13002" custLinFactNeighborY="2834">
        <dgm:presLayoutVars>
          <dgm:bulletEnabled val="1"/>
        </dgm:presLayoutVars>
      </dgm:prSet>
      <dgm:spPr/>
    </dgm:pt>
    <dgm:pt modelId="{72FFA081-D689-4C03-8F0C-74D6BD4C2A89}" type="pres">
      <dgm:prSet presAssocID="{6423E328-3DF2-4089-99A8-263F47B6D7D8}" presName="sibTransSpacerBeforeConnector" presStyleCnt="0"/>
      <dgm:spPr/>
    </dgm:pt>
    <dgm:pt modelId="{0F9F9B4F-8731-439D-B487-5058BB69DA54}" type="pres">
      <dgm:prSet presAssocID="{6423E328-3DF2-4089-99A8-263F47B6D7D8}" presName="sibTrans" presStyleLbl="node1" presStyleIdx="1" presStyleCnt="7"/>
      <dgm:spPr/>
    </dgm:pt>
    <dgm:pt modelId="{ABE379F2-74FC-4B9E-B477-45ADD8914510}" type="pres">
      <dgm:prSet presAssocID="{6423E328-3DF2-4089-99A8-263F47B6D7D8}" presName="sibTransSpacerAfterConnector" presStyleCnt="0"/>
      <dgm:spPr/>
    </dgm:pt>
    <dgm:pt modelId="{ABA20FF0-EB96-4B5E-B8AB-A70F9354D52A}" type="pres">
      <dgm:prSet presAssocID="{9565F163-7514-44DF-BABB-8C1469194115}" presName="node" presStyleLbl="node1" presStyleIdx="2" presStyleCnt="7">
        <dgm:presLayoutVars>
          <dgm:bulletEnabled val="1"/>
        </dgm:presLayoutVars>
      </dgm:prSet>
      <dgm:spPr/>
    </dgm:pt>
    <dgm:pt modelId="{42E55DC2-4041-4B6E-AD8B-983E4C2F16F7}" type="pres">
      <dgm:prSet presAssocID="{CA9A5E73-04C3-48E8-9913-BD7168BF79A8}" presName="sibTransSpacerBeforeConnector" presStyleCnt="0"/>
      <dgm:spPr/>
    </dgm:pt>
    <dgm:pt modelId="{FC754740-B127-47C2-AE3D-D3A544A14917}" type="pres">
      <dgm:prSet presAssocID="{CA9A5E73-04C3-48E8-9913-BD7168BF79A8}" presName="sibTrans" presStyleLbl="node1" presStyleIdx="3" presStyleCnt="7"/>
      <dgm:spPr/>
    </dgm:pt>
    <dgm:pt modelId="{93F7B574-777B-493C-A267-3E906E02CE17}" type="pres">
      <dgm:prSet presAssocID="{CA9A5E73-04C3-48E8-9913-BD7168BF79A8}" presName="sibTransSpacerAfterConnector" presStyleCnt="0"/>
      <dgm:spPr/>
    </dgm:pt>
    <dgm:pt modelId="{BBDB127E-5646-4EF9-A179-1769E345091D}" type="pres">
      <dgm:prSet presAssocID="{B88E6381-4841-4661-81A9-D05FF0488933}" presName="node" presStyleLbl="node1" presStyleIdx="4" presStyleCnt="7">
        <dgm:presLayoutVars>
          <dgm:bulletEnabled val="1"/>
        </dgm:presLayoutVars>
      </dgm:prSet>
      <dgm:spPr/>
    </dgm:pt>
    <dgm:pt modelId="{9E60649E-7B41-4D6D-A4A3-168508412E9C}" type="pres">
      <dgm:prSet presAssocID="{C2B90712-E1EC-45BB-B6F1-79F16A3D7E62}" presName="sibTransSpacerBeforeConnector" presStyleCnt="0"/>
      <dgm:spPr/>
    </dgm:pt>
    <dgm:pt modelId="{DE7A5AEA-2E72-45BE-8D9C-6F82E7A854E0}" type="pres">
      <dgm:prSet presAssocID="{C2B90712-E1EC-45BB-B6F1-79F16A3D7E62}" presName="sibTrans" presStyleLbl="node1" presStyleIdx="5" presStyleCnt="7"/>
      <dgm:spPr/>
    </dgm:pt>
    <dgm:pt modelId="{C17FEEA3-03AA-4EC4-8F9D-D954512B85C1}" type="pres">
      <dgm:prSet presAssocID="{C2B90712-E1EC-45BB-B6F1-79F16A3D7E62}" presName="sibTransSpacerAfterConnector" presStyleCnt="0"/>
      <dgm:spPr/>
    </dgm:pt>
    <dgm:pt modelId="{0B2B6F18-107E-4356-9442-2E2F413C4E0E}" type="pres">
      <dgm:prSet presAssocID="{1999007B-1CEB-43EB-A560-AE6C72DCAA19}" presName="node" presStyleLbl="node1" presStyleIdx="6" presStyleCnt="7">
        <dgm:presLayoutVars>
          <dgm:bulletEnabled val="1"/>
        </dgm:presLayoutVars>
      </dgm:prSet>
      <dgm:spPr/>
    </dgm:pt>
  </dgm:ptLst>
  <dgm:cxnLst>
    <dgm:cxn modelId="{90C83532-2279-421A-9819-F4CFDAE51328}" srcId="{0665996B-8B5D-4A68-A401-B43130617CF9}" destId="{0D6E9D72-42E5-4D51-9B9C-1405871022F1}" srcOrd="0" destOrd="0" parTransId="{12D4025D-A631-4D25-88AC-580D25747286}" sibTransId="{6423E328-3DF2-4089-99A8-263F47B6D7D8}"/>
    <dgm:cxn modelId="{71C79A61-2F15-42F0-8AA2-70C8C2ACE12F}" type="presOf" srcId="{C2B90712-E1EC-45BB-B6F1-79F16A3D7E62}" destId="{DE7A5AEA-2E72-45BE-8D9C-6F82E7A854E0}" srcOrd="0" destOrd="0" presId="urn:microsoft.com/office/officeart/2016/7/layout/BasicProcessNew"/>
    <dgm:cxn modelId="{62D9CC46-E63C-45CD-A150-8E4C03490624}" type="presOf" srcId="{CA9A5E73-04C3-48E8-9913-BD7168BF79A8}" destId="{FC754740-B127-47C2-AE3D-D3A544A14917}" srcOrd="0" destOrd="0" presId="urn:microsoft.com/office/officeart/2016/7/layout/BasicProcessNew"/>
    <dgm:cxn modelId="{03A4FE51-3A89-4498-A6B3-E89AE5936A09}" type="presOf" srcId="{0665996B-8B5D-4A68-A401-B43130617CF9}" destId="{343E320F-4A98-443A-8700-435440121AA0}" srcOrd="0" destOrd="0" presId="urn:microsoft.com/office/officeart/2016/7/layout/BasicProcessNew"/>
    <dgm:cxn modelId="{4EB65654-10A5-443E-9E53-6FB7B62E7D59}" srcId="{0665996B-8B5D-4A68-A401-B43130617CF9}" destId="{B88E6381-4841-4661-81A9-D05FF0488933}" srcOrd="2" destOrd="0" parTransId="{0354DC73-58F3-4032-B622-A7AB7EBFE2BD}" sibTransId="{C2B90712-E1EC-45BB-B6F1-79F16A3D7E62}"/>
    <dgm:cxn modelId="{4FE36859-FAC5-4D92-AA50-827B61F71E61}" srcId="{0665996B-8B5D-4A68-A401-B43130617CF9}" destId="{1999007B-1CEB-43EB-A560-AE6C72DCAA19}" srcOrd="3" destOrd="0" parTransId="{B653262E-E9FE-4AB0-98FC-04BA9B03212E}" sibTransId="{96E1025F-6FB6-45BE-BD7D-20328C531F23}"/>
    <dgm:cxn modelId="{91357087-EF8A-495C-9CC0-95E67E92E820}" type="presOf" srcId="{9565F163-7514-44DF-BABB-8C1469194115}" destId="{ABA20FF0-EB96-4B5E-B8AB-A70F9354D52A}" srcOrd="0" destOrd="0" presId="urn:microsoft.com/office/officeart/2016/7/layout/BasicProcessNew"/>
    <dgm:cxn modelId="{4F861B9F-AF3F-470E-B751-2BBF2CDD34B4}" type="presOf" srcId="{B88E6381-4841-4661-81A9-D05FF0488933}" destId="{BBDB127E-5646-4EF9-A179-1769E345091D}" srcOrd="0" destOrd="0" presId="urn:microsoft.com/office/officeart/2016/7/layout/BasicProcessNew"/>
    <dgm:cxn modelId="{CC9EB9D0-5394-4FD3-9E31-AB564506207C}" type="presOf" srcId="{6423E328-3DF2-4089-99A8-263F47B6D7D8}" destId="{0F9F9B4F-8731-439D-B487-5058BB69DA54}" srcOrd="0" destOrd="0" presId="urn:microsoft.com/office/officeart/2016/7/layout/BasicProcessNew"/>
    <dgm:cxn modelId="{EF790BDF-28F7-4DFE-9395-E27BA5185E0D}" type="presOf" srcId="{0D6E9D72-42E5-4D51-9B9C-1405871022F1}" destId="{0B784D19-92A4-4FAF-807E-BFAA96813CE6}" srcOrd="0" destOrd="0" presId="urn:microsoft.com/office/officeart/2016/7/layout/BasicProcessNew"/>
    <dgm:cxn modelId="{B76A91F6-44B2-4D65-8ADF-8EE9FAA56F2C}" srcId="{0665996B-8B5D-4A68-A401-B43130617CF9}" destId="{9565F163-7514-44DF-BABB-8C1469194115}" srcOrd="1" destOrd="0" parTransId="{4CFCEF7B-CCFA-41B4-B228-227766BD8CB6}" sibTransId="{CA9A5E73-04C3-48E8-9913-BD7168BF79A8}"/>
    <dgm:cxn modelId="{70BB43F9-B7B8-4848-9A29-1F04563AABCB}" type="presOf" srcId="{1999007B-1CEB-43EB-A560-AE6C72DCAA19}" destId="{0B2B6F18-107E-4356-9442-2E2F413C4E0E}" srcOrd="0" destOrd="0" presId="urn:microsoft.com/office/officeart/2016/7/layout/BasicProcessNew"/>
    <dgm:cxn modelId="{35547301-00AD-4B51-A97E-464510472A94}" type="presParOf" srcId="{343E320F-4A98-443A-8700-435440121AA0}" destId="{0B784D19-92A4-4FAF-807E-BFAA96813CE6}" srcOrd="0" destOrd="0" presId="urn:microsoft.com/office/officeart/2016/7/layout/BasicProcessNew"/>
    <dgm:cxn modelId="{C4168BA4-7BCB-472F-B052-48225B083267}" type="presParOf" srcId="{343E320F-4A98-443A-8700-435440121AA0}" destId="{72FFA081-D689-4C03-8F0C-74D6BD4C2A89}" srcOrd="1" destOrd="0" presId="urn:microsoft.com/office/officeart/2016/7/layout/BasicProcessNew"/>
    <dgm:cxn modelId="{E4B61C62-BC4C-492F-B90B-6B8BE8266413}" type="presParOf" srcId="{343E320F-4A98-443A-8700-435440121AA0}" destId="{0F9F9B4F-8731-439D-B487-5058BB69DA54}" srcOrd="2" destOrd="0" presId="urn:microsoft.com/office/officeart/2016/7/layout/BasicProcessNew"/>
    <dgm:cxn modelId="{33870995-1E74-4792-A7C3-6DD076369110}" type="presParOf" srcId="{343E320F-4A98-443A-8700-435440121AA0}" destId="{ABE379F2-74FC-4B9E-B477-45ADD8914510}" srcOrd="3" destOrd="0" presId="urn:microsoft.com/office/officeart/2016/7/layout/BasicProcessNew"/>
    <dgm:cxn modelId="{760DF4F6-0C8A-4ACA-A0FE-1A76A84A673B}" type="presParOf" srcId="{343E320F-4A98-443A-8700-435440121AA0}" destId="{ABA20FF0-EB96-4B5E-B8AB-A70F9354D52A}" srcOrd="4" destOrd="0" presId="urn:microsoft.com/office/officeart/2016/7/layout/BasicProcessNew"/>
    <dgm:cxn modelId="{AD8D6A45-C686-4891-8C0E-74FC18002BFA}" type="presParOf" srcId="{343E320F-4A98-443A-8700-435440121AA0}" destId="{42E55DC2-4041-4B6E-AD8B-983E4C2F16F7}" srcOrd="5" destOrd="0" presId="urn:microsoft.com/office/officeart/2016/7/layout/BasicProcessNew"/>
    <dgm:cxn modelId="{7710939A-69DB-47A1-92B3-77E5C76FCFD7}" type="presParOf" srcId="{343E320F-4A98-443A-8700-435440121AA0}" destId="{FC754740-B127-47C2-AE3D-D3A544A14917}" srcOrd="6" destOrd="0" presId="urn:microsoft.com/office/officeart/2016/7/layout/BasicProcessNew"/>
    <dgm:cxn modelId="{5FEF24DA-BE32-47BF-B585-74A785EE1981}" type="presParOf" srcId="{343E320F-4A98-443A-8700-435440121AA0}" destId="{93F7B574-777B-493C-A267-3E906E02CE17}" srcOrd="7" destOrd="0" presId="urn:microsoft.com/office/officeart/2016/7/layout/BasicProcessNew"/>
    <dgm:cxn modelId="{88B6123E-D571-4683-8A13-0DFC911D61A9}" type="presParOf" srcId="{343E320F-4A98-443A-8700-435440121AA0}" destId="{BBDB127E-5646-4EF9-A179-1769E345091D}" srcOrd="8" destOrd="0" presId="urn:microsoft.com/office/officeart/2016/7/layout/BasicProcessNew"/>
    <dgm:cxn modelId="{FE8EC9BD-A191-440E-BF57-3F1230E84B63}" type="presParOf" srcId="{343E320F-4A98-443A-8700-435440121AA0}" destId="{9E60649E-7B41-4D6D-A4A3-168508412E9C}" srcOrd="9" destOrd="0" presId="urn:microsoft.com/office/officeart/2016/7/layout/BasicProcessNew"/>
    <dgm:cxn modelId="{62F3E7F1-5618-4AD8-AF3B-4824CCACA128}" type="presParOf" srcId="{343E320F-4A98-443A-8700-435440121AA0}" destId="{DE7A5AEA-2E72-45BE-8D9C-6F82E7A854E0}" srcOrd="10" destOrd="0" presId="urn:microsoft.com/office/officeart/2016/7/layout/BasicProcessNew"/>
    <dgm:cxn modelId="{A6793480-BB41-4460-9600-ED74517444BC}" type="presParOf" srcId="{343E320F-4A98-443A-8700-435440121AA0}" destId="{C17FEEA3-03AA-4EC4-8F9D-D954512B85C1}" srcOrd="11" destOrd="0" presId="urn:microsoft.com/office/officeart/2016/7/layout/BasicProcessNew"/>
    <dgm:cxn modelId="{E0A712DD-8E63-4951-B18E-02D521CAF5EA}" type="presParOf" srcId="{343E320F-4A98-443A-8700-435440121AA0}" destId="{0B2B6F18-107E-4356-9442-2E2F413C4E0E}" srcOrd="12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65996B-8B5D-4A68-A401-B43130617CF9}" type="doc">
      <dgm:prSet loTypeId="urn:microsoft.com/office/officeart/2016/7/layout/BasicProcessNew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0D6E9D72-42E5-4D51-9B9C-1405871022F1}">
      <dgm:prSet/>
      <dgm:spPr/>
      <dgm:t>
        <a:bodyPr/>
        <a:lstStyle/>
        <a:p>
          <a:r>
            <a:rPr lang="en-US" b="0" u="none" dirty="0"/>
            <a:t>Data Analysis</a:t>
          </a:r>
        </a:p>
      </dgm:t>
    </dgm:pt>
    <dgm:pt modelId="{12D4025D-A631-4D25-88AC-580D25747286}" type="parTrans" cxnId="{90C83532-2279-421A-9819-F4CFDAE51328}">
      <dgm:prSet/>
      <dgm:spPr/>
      <dgm:t>
        <a:bodyPr/>
        <a:lstStyle/>
        <a:p>
          <a:endParaRPr lang="en-US"/>
        </a:p>
      </dgm:t>
    </dgm:pt>
    <dgm:pt modelId="{6423E328-3DF2-4089-99A8-263F47B6D7D8}" type="sibTrans" cxnId="{90C83532-2279-421A-9819-F4CFDAE51328}">
      <dgm:prSet/>
      <dgm:spPr/>
      <dgm:t>
        <a:bodyPr/>
        <a:lstStyle/>
        <a:p>
          <a:endParaRPr lang="en-US"/>
        </a:p>
      </dgm:t>
    </dgm:pt>
    <dgm:pt modelId="{9565F163-7514-44DF-BABB-8C1469194115}">
      <dgm:prSet/>
      <dgm:spPr/>
      <dgm:t>
        <a:bodyPr/>
        <a:lstStyle/>
        <a:p>
          <a:r>
            <a:rPr lang="en-US" b="0" u="none" dirty="0"/>
            <a:t>Data Preprocessing</a:t>
          </a:r>
        </a:p>
      </dgm:t>
    </dgm:pt>
    <dgm:pt modelId="{4CFCEF7B-CCFA-41B4-B228-227766BD8CB6}" type="parTrans" cxnId="{B76A91F6-44B2-4D65-8ADF-8EE9FAA56F2C}">
      <dgm:prSet/>
      <dgm:spPr/>
      <dgm:t>
        <a:bodyPr/>
        <a:lstStyle/>
        <a:p>
          <a:endParaRPr lang="en-US"/>
        </a:p>
      </dgm:t>
    </dgm:pt>
    <dgm:pt modelId="{CA9A5E73-04C3-48E8-9913-BD7168BF79A8}" type="sibTrans" cxnId="{B76A91F6-44B2-4D65-8ADF-8EE9FAA56F2C}">
      <dgm:prSet/>
      <dgm:spPr/>
      <dgm:t>
        <a:bodyPr/>
        <a:lstStyle/>
        <a:p>
          <a:endParaRPr lang="en-US"/>
        </a:p>
      </dgm:t>
    </dgm:pt>
    <dgm:pt modelId="{B88E6381-4841-4661-81A9-D05FF0488933}">
      <dgm:prSet/>
      <dgm:spPr/>
      <dgm:t>
        <a:bodyPr/>
        <a:lstStyle/>
        <a:p>
          <a:r>
            <a:rPr lang="en-US"/>
            <a:t>Data modeling</a:t>
          </a:r>
        </a:p>
      </dgm:t>
    </dgm:pt>
    <dgm:pt modelId="{0354DC73-58F3-4032-B622-A7AB7EBFE2BD}" type="parTrans" cxnId="{4EB65654-10A5-443E-9E53-6FB7B62E7D59}">
      <dgm:prSet/>
      <dgm:spPr/>
      <dgm:t>
        <a:bodyPr/>
        <a:lstStyle/>
        <a:p>
          <a:endParaRPr lang="en-US"/>
        </a:p>
      </dgm:t>
    </dgm:pt>
    <dgm:pt modelId="{C2B90712-E1EC-45BB-B6F1-79F16A3D7E62}" type="sibTrans" cxnId="{4EB65654-10A5-443E-9E53-6FB7B62E7D59}">
      <dgm:prSet/>
      <dgm:spPr/>
      <dgm:t>
        <a:bodyPr/>
        <a:lstStyle/>
        <a:p>
          <a:endParaRPr lang="en-US"/>
        </a:p>
      </dgm:t>
    </dgm:pt>
    <dgm:pt modelId="{1999007B-1CEB-43EB-A560-AE6C72DCAA19}">
      <dgm:prSet/>
      <dgm:spPr/>
      <dgm:t>
        <a:bodyPr/>
        <a:lstStyle/>
        <a:p>
          <a:r>
            <a:rPr lang="en-US" b="1" u="sng" dirty="0"/>
            <a:t>Evaluation</a:t>
          </a:r>
          <a:r>
            <a:rPr lang="en-US" dirty="0"/>
            <a:t> </a:t>
          </a:r>
        </a:p>
      </dgm:t>
    </dgm:pt>
    <dgm:pt modelId="{B653262E-E9FE-4AB0-98FC-04BA9B03212E}" type="parTrans" cxnId="{4FE36859-FAC5-4D92-AA50-827B61F71E61}">
      <dgm:prSet/>
      <dgm:spPr/>
      <dgm:t>
        <a:bodyPr/>
        <a:lstStyle/>
        <a:p>
          <a:endParaRPr lang="en-US"/>
        </a:p>
      </dgm:t>
    </dgm:pt>
    <dgm:pt modelId="{96E1025F-6FB6-45BE-BD7D-20328C531F23}" type="sibTrans" cxnId="{4FE36859-FAC5-4D92-AA50-827B61F71E61}">
      <dgm:prSet/>
      <dgm:spPr/>
      <dgm:t>
        <a:bodyPr/>
        <a:lstStyle/>
        <a:p>
          <a:endParaRPr lang="en-US"/>
        </a:p>
      </dgm:t>
    </dgm:pt>
    <dgm:pt modelId="{343E320F-4A98-443A-8700-435440121AA0}" type="pres">
      <dgm:prSet presAssocID="{0665996B-8B5D-4A68-A401-B43130617CF9}" presName="Name0" presStyleCnt="0">
        <dgm:presLayoutVars>
          <dgm:dir/>
          <dgm:resizeHandles val="exact"/>
        </dgm:presLayoutVars>
      </dgm:prSet>
      <dgm:spPr/>
    </dgm:pt>
    <dgm:pt modelId="{0B784D19-92A4-4FAF-807E-BFAA96813CE6}" type="pres">
      <dgm:prSet presAssocID="{0D6E9D72-42E5-4D51-9B9C-1405871022F1}" presName="node" presStyleLbl="node1" presStyleIdx="0" presStyleCnt="7" custLinFactNeighborX="-13002" custLinFactNeighborY="2834">
        <dgm:presLayoutVars>
          <dgm:bulletEnabled val="1"/>
        </dgm:presLayoutVars>
      </dgm:prSet>
      <dgm:spPr/>
    </dgm:pt>
    <dgm:pt modelId="{72FFA081-D689-4C03-8F0C-74D6BD4C2A89}" type="pres">
      <dgm:prSet presAssocID="{6423E328-3DF2-4089-99A8-263F47B6D7D8}" presName="sibTransSpacerBeforeConnector" presStyleCnt="0"/>
      <dgm:spPr/>
    </dgm:pt>
    <dgm:pt modelId="{0F9F9B4F-8731-439D-B487-5058BB69DA54}" type="pres">
      <dgm:prSet presAssocID="{6423E328-3DF2-4089-99A8-263F47B6D7D8}" presName="sibTrans" presStyleLbl="node1" presStyleIdx="1" presStyleCnt="7"/>
      <dgm:spPr/>
    </dgm:pt>
    <dgm:pt modelId="{ABE379F2-74FC-4B9E-B477-45ADD8914510}" type="pres">
      <dgm:prSet presAssocID="{6423E328-3DF2-4089-99A8-263F47B6D7D8}" presName="sibTransSpacerAfterConnector" presStyleCnt="0"/>
      <dgm:spPr/>
    </dgm:pt>
    <dgm:pt modelId="{ABA20FF0-EB96-4B5E-B8AB-A70F9354D52A}" type="pres">
      <dgm:prSet presAssocID="{9565F163-7514-44DF-BABB-8C1469194115}" presName="node" presStyleLbl="node1" presStyleIdx="2" presStyleCnt="7">
        <dgm:presLayoutVars>
          <dgm:bulletEnabled val="1"/>
        </dgm:presLayoutVars>
      </dgm:prSet>
      <dgm:spPr/>
    </dgm:pt>
    <dgm:pt modelId="{42E55DC2-4041-4B6E-AD8B-983E4C2F16F7}" type="pres">
      <dgm:prSet presAssocID="{CA9A5E73-04C3-48E8-9913-BD7168BF79A8}" presName="sibTransSpacerBeforeConnector" presStyleCnt="0"/>
      <dgm:spPr/>
    </dgm:pt>
    <dgm:pt modelId="{FC754740-B127-47C2-AE3D-D3A544A14917}" type="pres">
      <dgm:prSet presAssocID="{CA9A5E73-04C3-48E8-9913-BD7168BF79A8}" presName="sibTrans" presStyleLbl="node1" presStyleIdx="3" presStyleCnt="7"/>
      <dgm:spPr/>
    </dgm:pt>
    <dgm:pt modelId="{93F7B574-777B-493C-A267-3E906E02CE17}" type="pres">
      <dgm:prSet presAssocID="{CA9A5E73-04C3-48E8-9913-BD7168BF79A8}" presName="sibTransSpacerAfterConnector" presStyleCnt="0"/>
      <dgm:spPr/>
    </dgm:pt>
    <dgm:pt modelId="{BBDB127E-5646-4EF9-A179-1769E345091D}" type="pres">
      <dgm:prSet presAssocID="{B88E6381-4841-4661-81A9-D05FF0488933}" presName="node" presStyleLbl="node1" presStyleIdx="4" presStyleCnt="7">
        <dgm:presLayoutVars>
          <dgm:bulletEnabled val="1"/>
        </dgm:presLayoutVars>
      </dgm:prSet>
      <dgm:spPr/>
    </dgm:pt>
    <dgm:pt modelId="{9E60649E-7B41-4D6D-A4A3-168508412E9C}" type="pres">
      <dgm:prSet presAssocID="{C2B90712-E1EC-45BB-B6F1-79F16A3D7E62}" presName="sibTransSpacerBeforeConnector" presStyleCnt="0"/>
      <dgm:spPr/>
    </dgm:pt>
    <dgm:pt modelId="{DE7A5AEA-2E72-45BE-8D9C-6F82E7A854E0}" type="pres">
      <dgm:prSet presAssocID="{C2B90712-E1EC-45BB-B6F1-79F16A3D7E62}" presName="sibTrans" presStyleLbl="node1" presStyleIdx="5" presStyleCnt="7"/>
      <dgm:spPr/>
    </dgm:pt>
    <dgm:pt modelId="{C17FEEA3-03AA-4EC4-8F9D-D954512B85C1}" type="pres">
      <dgm:prSet presAssocID="{C2B90712-E1EC-45BB-B6F1-79F16A3D7E62}" presName="sibTransSpacerAfterConnector" presStyleCnt="0"/>
      <dgm:spPr/>
    </dgm:pt>
    <dgm:pt modelId="{0B2B6F18-107E-4356-9442-2E2F413C4E0E}" type="pres">
      <dgm:prSet presAssocID="{1999007B-1CEB-43EB-A560-AE6C72DCAA19}" presName="node" presStyleLbl="node1" presStyleIdx="6" presStyleCnt="7">
        <dgm:presLayoutVars>
          <dgm:bulletEnabled val="1"/>
        </dgm:presLayoutVars>
      </dgm:prSet>
      <dgm:spPr/>
    </dgm:pt>
  </dgm:ptLst>
  <dgm:cxnLst>
    <dgm:cxn modelId="{90C83532-2279-421A-9819-F4CFDAE51328}" srcId="{0665996B-8B5D-4A68-A401-B43130617CF9}" destId="{0D6E9D72-42E5-4D51-9B9C-1405871022F1}" srcOrd="0" destOrd="0" parTransId="{12D4025D-A631-4D25-88AC-580D25747286}" sibTransId="{6423E328-3DF2-4089-99A8-263F47B6D7D8}"/>
    <dgm:cxn modelId="{71C79A61-2F15-42F0-8AA2-70C8C2ACE12F}" type="presOf" srcId="{C2B90712-E1EC-45BB-B6F1-79F16A3D7E62}" destId="{DE7A5AEA-2E72-45BE-8D9C-6F82E7A854E0}" srcOrd="0" destOrd="0" presId="urn:microsoft.com/office/officeart/2016/7/layout/BasicProcessNew"/>
    <dgm:cxn modelId="{62D9CC46-E63C-45CD-A150-8E4C03490624}" type="presOf" srcId="{CA9A5E73-04C3-48E8-9913-BD7168BF79A8}" destId="{FC754740-B127-47C2-AE3D-D3A544A14917}" srcOrd="0" destOrd="0" presId="urn:microsoft.com/office/officeart/2016/7/layout/BasicProcessNew"/>
    <dgm:cxn modelId="{03A4FE51-3A89-4498-A6B3-E89AE5936A09}" type="presOf" srcId="{0665996B-8B5D-4A68-A401-B43130617CF9}" destId="{343E320F-4A98-443A-8700-435440121AA0}" srcOrd="0" destOrd="0" presId="urn:microsoft.com/office/officeart/2016/7/layout/BasicProcessNew"/>
    <dgm:cxn modelId="{4EB65654-10A5-443E-9E53-6FB7B62E7D59}" srcId="{0665996B-8B5D-4A68-A401-B43130617CF9}" destId="{B88E6381-4841-4661-81A9-D05FF0488933}" srcOrd="2" destOrd="0" parTransId="{0354DC73-58F3-4032-B622-A7AB7EBFE2BD}" sibTransId="{C2B90712-E1EC-45BB-B6F1-79F16A3D7E62}"/>
    <dgm:cxn modelId="{4FE36859-FAC5-4D92-AA50-827B61F71E61}" srcId="{0665996B-8B5D-4A68-A401-B43130617CF9}" destId="{1999007B-1CEB-43EB-A560-AE6C72DCAA19}" srcOrd="3" destOrd="0" parTransId="{B653262E-E9FE-4AB0-98FC-04BA9B03212E}" sibTransId="{96E1025F-6FB6-45BE-BD7D-20328C531F23}"/>
    <dgm:cxn modelId="{91357087-EF8A-495C-9CC0-95E67E92E820}" type="presOf" srcId="{9565F163-7514-44DF-BABB-8C1469194115}" destId="{ABA20FF0-EB96-4B5E-B8AB-A70F9354D52A}" srcOrd="0" destOrd="0" presId="urn:microsoft.com/office/officeart/2016/7/layout/BasicProcessNew"/>
    <dgm:cxn modelId="{4F861B9F-AF3F-470E-B751-2BBF2CDD34B4}" type="presOf" srcId="{B88E6381-4841-4661-81A9-D05FF0488933}" destId="{BBDB127E-5646-4EF9-A179-1769E345091D}" srcOrd="0" destOrd="0" presId="urn:microsoft.com/office/officeart/2016/7/layout/BasicProcessNew"/>
    <dgm:cxn modelId="{CC9EB9D0-5394-4FD3-9E31-AB564506207C}" type="presOf" srcId="{6423E328-3DF2-4089-99A8-263F47B6D7D8}" destId="{0F9F9B4F-8731-439D-B487-5058BB69DA54}" srcOrd="0" destOrd="0" presId="urn:microsoft.com/office/officeart/2016/7/layout/BasicProcessNew"/>
    <dgm:cxn modelId="{EF790BDF-28F7-4DFE-9395-E27BA5185E0D}" type="presOf" srcId="{0D6E9D72-42E5-4D51-9B9C-1405871022F1}" destId="{0B784D19-92A4-4FAF-807E-BFAA96813CE6}" srcOrd="0" destOrd="0" presId="urn:microsoft.com/office/officeart/2016/7/layout/BasicProcessNew"/>
    <dgm:cxn modelId="{B76A91F6-44B2-4D65-8ADF-8EE9FAA56F2C}" srcId="{0665996B-8B5D-4A68-A401-B43130617CF9}" destId="{9565F163-7514-44DF-BABB-8C1469194115}" srcOrd="1" destOrd="0" parTransId="{4CFCEF7B-CCFA-41B4-B228-227766BD8CB6}" sibTransId="{CA9A5E73-04C3-48E8-9913-BD7168BF79A8}"/>
    <dgm:cxn modelId="{70BB43F9-B7B8-4848-9A29-1F04563AABCB}" type="presOf" srcId="{1999007B-1CEB-43EB-A560-AE6C72DCAA19}" destId="{0B2B6F18-107E-4356-9442-2E2F413C4E0E}" srcOrd="0" destOrd="0" presId="urn:microsoft.com/office/officeart/2016/7/layout/BasicProcessNew"/>
    <dgm:cxn modelId="{35547301-00AD-4B51-A97E-464510472A94}" type="presParOf" srcId="{343E320F-4A98-443A-8700-435440121AA0}" destId="{0B784D19-92A4-4FAF-807E-BFAA96813CE6}" srcOrd="0" destOrd="0" presId="urn:microsoft.com/office/officeart/2016/7/layout/BasicProcessNew"/>
    <dgm:cxn modelId="{C4168BA4-7BCB-472F-B052-48225B083267}" type="presParOf" srcId="{343E320F-4A98-443A-8700-435440121AA0}" destId="{72FFA081-D689-4C03-8F0C-74D6BD4C2A89}" srcOrd="1" destOrd="0" presId="urn:microsoft.com/office/officeart/2016/7/layout/BasicProcessNew"/>
    <dgm:cxn modelId="{E4B61C62-BC4C-492F-B90B-6B8BE8266413}" type="presParOf" srcId="{343E320F-4A98-443A-8700-435440121AA0}" destId="{0F9F9B4F-8731-439D-B487-5058BB69DA54}" srcOrd="2" destOrd="0" presId="urn:microsoft.com/office/officeart/2016/7/layout/BasicProcessNew"/>
    <dgm:cxn modelId="{33870995-1E74-4792-A7C3-6DD076369110}" type="presParOf" srcId="{343E320F-4A98-443A-8700-435440121AA0}" destId="{ABE379F2-74FC-4B9E-B477-45ADD8914510}" srcOrd="3" destOrd="0" presId="urn:microsoft.com/office/officeart/2016/7/layout/BasicProcessNew"/>
    <dgm:cxn modelId="{760DF4F6-0C8A-4ACA-A0FE-1A76A84A673B}" type="presParOf" srcId="{343E320F-4A98-443A-8700-435440121AA0}" destId="{ABA20FF0-EB96-4B5E-B8AB-A70F9354D52A}" srcOrd="4" destOrd="0" presId="urn:microsoft.com/office/officeart/2016/7/layout/BasicProcessNew"/>
    <dgm:cxn modelId="{AD8D6A45-C686-4891-8C0E-74FC18002BFA}" type="presParOf" srcId="{343E320F-4A98-443A-8700-435440121AA0}" destId="{42E55DC2-4041-4B6E-AD8B-983E4C2F16F7}" srcOrd="5" destOrd="0" presId="urn:microsoft.com/office/officeart/2016/7/layout/BasicProcessNew"/>
    <dgm:cxn modelId="{7710939A-69DB-47A1-92B3-77E5C76FCFD7}" type="presParOf" srcId="{343E320F-4A98-443A-8700-435440121AA0}" destId="{FC754740-B127-47C2-AE3D-D3A544A14917}" srcOrd="6" destOrd="0" presId="urn:microsoft.com/office/officeart/2016/7/layout/BasicProcessNew"/>
    <dgm:cxn modelId="{5FEF24DA-BE32-47BF-B585-74A785EE1981}" type="presParOf" srcId="{343E320F-4A98-443A-8700-435440121AA0}" destId="{93F7B574-777B-493C-A267-3E906E02CE17}" srcOrd="7" destOrd="0" presId="urn:microsoft.com/office/officeart/2016/7/layout/BasicProcessNew"/>
    <dgm:cxn modelId="{88B6123E-D571-4683-8A13-0DFC911D61A9}" type="presParOf" srcId="{343E320F-4A98-443A-8700-435440121AA0}" destId="{BBDB127E-5646-4EF9-A179-1769E345091D}" srcOrd="8" destOrd="0" presId="urn:microsoft.com/office/officeart/2016/7/layout/BasicProcessNew"/>
    <dgm:cxn modelId="{FE8EC9BD-A191-440E-BF57-3F1230E84B63}" type="presParOf" srcId="{343E320F-4A98-443A-8700-435440121AA0}" destId="{9E60649E-7B41-4D6D-A4A3-168508412E9C}" srcOrd="9" destOrd="0" presId="urn:microsoft.com/office/officeart/2016/7/layout/BasicProcessNew"/>
    <dgm:cxn modelId="{62F3E7F1-5618-4AD8-AF3B-4824CCACA128}" type="presParOf" srcId="{343E320F-4A98-443A-8700-435440121AA0}" destId="{DE7A5AEA-2E72-45BE-8D9C-6F82E7A854E0}" srcOrd="10" destOrd="0" presId="urn:microsoft.com/office/officeart/2016/7/layout/BasicProcessNew"/>
    <dgm:cxn modelId="{A6793480-BB41-4460-9600-ED74517444BC}" type="presParOf" srcId="{343E320F-4A98-443A-8700-435440121AA0}" destId="{C17FEEA3-03AA-4EC4-8F9D-D954512B85C1}" srcOrd="11" destOrd="0" presId="urn:microsoft.com/office/officeart/2016/7/layout/BasicProcessNew"/>
    <dgm:cxn modelId="{E0A712DD-8E63-4951-B18E-02D521CAF5EA}" type="presParOf" srcId="{343E320F-4A98-443A-8700-435440121AA0}" destId="{0B2B6F18-107E-4356-9442-2E2F413C4E0E}" srcOrd="12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84D19-92A4-4FAF-807E-BFAA96813CE6}">
      <dsp:nvSpPr>
        <dsp:cNvPr id="0" name=""/>
        <dsp:cNvSpPr/>
      </dsp:nvSpPr>
      <dsp:spPr>
        <a:xfrm>
          <a:off x="4945" y="1230010"/>
          <a:ext cx="2210097" cy="13260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u="sng" kern="1200" dirty="0"/>
            <a:t>Data Analysis</a:t>
          </a:r>
        </a:p>
      </dsp:txBody>
      <dsp:txXfrm>
        <a:off x="4945" y="1230010"/>
        <a:ext cx="2210097" cy="1326058"/>
      </dsp:txXfrm>
    </dsp:sp>
    <dsp:sp modelId="{0F9F9B4F-8731-439D-B487-5058BB69DA54}">
      <dsp:nvSpPr>
        <dsp:cNvPr id="0" name=""/>
        <dsp:cNvSpPr/>
      </dsp:nvSpPr>
      <dsp:spPr>
        <a:xfrm>
          <a:off x="2250638" y="1771540"/>
          <a:ext cx="331514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20FF0-EB96-4B5E-B8AB-A70F9354D52A}">
      <dsp:nvSpPr>
        <dsp:cNvPr id="0" name=""/>
        <dsp:cNvSpPr/>
      </dsp:nvSpPr>
      <dsp:spPr>
        <a:xfrm>
          <a:off x="2617749" y="1230010"/>
          <a:ext cx="2210097" cy="13260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Data Preprocessing</a:t>
          </a:r>
        </a:p>
      </dsp:txBody>
      <dsp:txXfrm>
        <a:off x="2617749" y="1230010"/>
        <a:ext cx="2210097" cy="1326058"/>
      </dsp:txXfrm>
    </dsp:sp>
    <dsp:sp modelId="{FC754740-B127-47C2-AE3D-D3A544A14917}">
      <dsp:nvSpPr>
        <dsp:cNvPr id="0" name=""/>
        <dsp:cNvSpPr/>
      </dsp:nvSpPr>
      <dsp:spPr>
        <a:xfrm>
          <a:off x="4863442" y="1771540"/>
          <a:ext cx="331514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B127E-5646-4EF9-A179-1769E345091D}">
      <dsp:nvSpPr>
        <dsp:cNvPr id="0" name=""/>
        <dsp:cNvSpPr/>
      </dsp:nvSpPr>
      <dsp:spPr>
        <a:xfrm>
          <a:off x="5230553" y="1230010"/>
          <a:ext cx="2210097" cy="13260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Data modeling</a:t>
          </a:r>
        </a:p>
      </dsp:txBody>
      <dsp:txXfrm>
        <a:off x="5230553" y="1230010"/>
        <a:ext cx="2210097" cy="1326058"/>
      </dsp:txXfrm>
    </dsp:sp>
    <dsp:sp modelId="{DE7A5AEA-2E72-45BE-8D9C-6F82E7A854E0}">
      <dsp:nvSpPr>
        <dsp:cNvPr id="0" name=""/>
        <dsp:cNvSpPr/>
      </dsp:nvSpPr>
      <dsp:spPr>
        <a:xfrm>
          <a:off x="7476246" y="1771540"/>
          <a:ext cx="331514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B6F18-107E-4356-9442-2E2F413C4E0E}">
      <dsp:nvSpPr>
        <dsp:cNvPr id="0" name=""/>
        <dsp:cNvSpPr/>
      </dsp:nvSpPr>
      <dsp:spPr>
        <a:xfrm>
          <a:off x="7843356" y="1230010"/>
          <a:ext cx="2210097" cy="13260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Evaluation </a:t>
          </a:r>
        </a:p>
      </dsp:txBody>
      <dsp:txXfrm>
        <a:off x="7843356" y="1230010"/>
        <a:ext cx="2210097" cy="13260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84D19-92A4-4FAF-807E-BFAA96813CE6}">
      <dsp:nvSpPr>
        <dsp:cNvPr id="0" name=""/>
        <dsp:cNvSpPr/>
      </dsp:nvSpPr>
      <dsp:spPr>
        <a:xfrm>
          <a:off x="317" y="1267591"/>
          <a:ext cx="2210097" cy="13260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u="none" kern="1200" dirty="0"/>
            <a:t>Data Analysis</a:t>
          </a:r>
        </a:p>
      </dsp:txBody>
      <dsp:txXfrm>
        <a:off x="317" y="1267591"/>
        <a:ext cx="2210097" cy="1326058"/>
      </dsp:txXfrm>
    </dsp:sp>
    <dsp:sp modelId="{0F9F9B4F-8731-439D-B487-5058BB69DA54}">
      <dsp:nvSpPr>
        <dsp:cNvPr id="0" name=""/>
        <dsp:cNvSpPr/>
      </dsp:nvSpPr>
      <dsp:spPr>
        <a:xfrm>
          <a:off x="2250638" y="1771540"/>
          <a:ext cx="331514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20FF0-EB96-4B5E-B8AB-A70F9354D52A}">
      <dsp:nvSpPr>
        <dsp:cNvPr id="0" name=""/>
        <dsp:cNvSpPr/>
      </dsp:nvSpPr>
      <dsp:spPr>
        <a:xfrm>
          <a:off x="2617749" y="1230010"/>
          <a:ext cx="2210097" cy="13260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sng" kern="1200" dirty="0"/>
            <a:t>Data Preprocessing</a:t>
          </a:r>
        </a:p>
      </dsp:txBody>
      <dsp:txXfrm>
        <a:off x="2617749" y="1230010"/>
        <a:ext cx="2210097" cy="1326058"/>
      </dsp:txXfrm>
    </dsp:sp>
    <dsp:sp modelId="{FC754740-B127-47C2-AE3D-D3A544A14917}">
      <dsp:nvSpPr>
        <dsp:cNvPr id="0" name=""/>
        <dsp:cNvSpPr/>
      </dsp:nvSpPr>
      <dsp:spPr>
        <a:xfrm>
          <a:off x="4863442" y="1771540"/>
          <a:ext cx="331514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B127E-5646-4EF9-A179-1769E345091D}">
      <dsp:nvSpPr>
        <dsp:cNvPr id="0" name=""/>
        <dsp:cNvSpPr/>
      </dsp:nvSpPr>
      <dsp:spPr>
        <a:xfrm>
          <a:off x="5230553" y="1230010"/>
          <a:ext cx="2210097" cy="13260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modeling</a:t>
          </a:r>
        </a:p>
      </dsp:txBody>
      <dsp:txXfrm>
        <a:off x="5230553" y="1230010"/>
        <a:ext cx="2210097" cy="1326058"/>
      </dsp:txXfrm>
    </dsp:sp>
    <dsp:sp modelId="{DE7A5AEA-2E72-45BE-8D9C-6F82E7A854E0}">
      <dsp:nvSpPr>
        <dsp:cNvPr id="0" name=""/>
        <dsp:cNvSpPr/>
      </dsp:nvSpPr>
      <dsp:spPr>
        <a:xfrm>
          <a:off x="7476246" y="1771540"/>
          <a:ext cx="331514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B6F18-107E-4356-9442-2E2F413C4E0E}">
      <dsp:nvSpPr>
        <dsp:cNvPr id="0" name=""/>
        <dsp:cNvSpPr/>
      </dsp:nvSpPr>
      <dsp:spPr>
        <a:xfrm>
          <a:off x="7843356" y="1230010"/>
          <a:ext cx="2210097" cy="13260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Evaluation </a:t>
          </a:r>
        </a:p>
      </dsp:txBody>
      <dsp:txXfrm>
        <a:off x="7843356" y="1230010"/>
        <a:ext cx="2210097" cy="13260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84D19-92A4-4FAF-807E-BFAA96813CE6}">
      <dsp:nvSpPr>
        <dsp:cNvPr id="0" name=""/>
        <dsp:cNvSpPr/>
      </dsp:nvSpPr>
      <dsp:spPr>
        <a:xfrm>
          <a:off x="317" y="1267591"/>
          <a:ext cx="2210097" cy="13260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u="none" kern="1200" dirty="0"/>
            <a:t>Data Analysis</a:t>
          </a:r>
        </a:p>
      </dsp:txBody>
      <dsp:txXfrm>
        <a:off x="317" y="1267591"/>
        <a:ext cx="2210097" cy="1326058"/>
      </dsp:txXfrm>
    </dsp:sp>
    <dsp:sp modelId="{0F9F9B4F-8731-439D-B487-5058BB69DA54}">
      <dsp:nvSpPr>
        <dsp:cNvPr id="0" name=""/>
        <dsp:cNvSpPr/>
      </dsp:nvSpPr>
      <dsp:spPr>
        <a:xfrm>
          <a:off x="2250638" y="1771540"/>
          <a:ext cx="331514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20FF0-EB96-4B5E-B8AB-A70F9354D52A}">
      <dsp:nvSpPr>
        <dsp:cNvPr id="0" name=""/>
        <dsp:cNvSpPr/>
      </dsp:nvSpPr>
      <dsp:spPr>
        <a:xfrm>
          <a:off x="2617749" y="1230010"/>
          <a:ext cx="2210097" cy="13260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u="none" kern="1200" dirty="0"/>
            <a:t>Data Preprocessing</a:t>
          </a:r>
        </a:p>
      </dsp:txBody>
      <dsp:txXfrm>
        <a:off x="2617749" y="1230010"/>
        <a:ext cx="2210097" cy="1326058"/>
      </dsp:txXfrm>
    </dsp:sp>
    <dsp:sp modelId="{FC754740-B127-47C2-AE3D-D3A544A14917}">
      <dsp:nvSpPr>
        <dsp:cNvPr id="0" name=""/>
        <dsp:cNvSpPr/>
      </dsp:nvSpPr>
      <dsp:spPr>
        <a:xfrm>
          <a:off x="4863442" y="1771540"/>
          <a:ext cx="331514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B127E-5646-4EF9-A179-1769E345091D}">
      <dsp:nvSpPr>
        <dsp:cNvPr id="0" name=""/>
        <dsp:cNvSpPr/>
      </dsp:nvSpPr>
      <dsp:spPr>
        <a:xfrm>
          <a:off x="5230553" y="1230010"/>
          <a:ext cx="2210097" cy="13260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u="sng" kern="1200" dirty="0"/>
            <a:t>Data modeling</a:t>
          </a:r>
        </a:p>
      </dsp:txBody>
      <dsp:txXfrm>
        <a:off x="5230553" y="1230010"/>
        <a:ext cx="2210097" cy="1326058"/>
      </dsp:txXfrm>
    </dsp:sp>
    <dsp:sp modelId="{DE7A5AEA-2E72-45BE-8D9C-6F82E7A854E0}">
      <dsp:nvSpPr>
        <dsp:cNvPr id="0" name=""/>
        <dsp:cNvSpPr/>
      </dsp:nvSpPr>
      <dsp:spPr>
        <a:xfrm>
          <a:off x="7476246" y="1771540"/>
          <a:ext cx="331514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B6F18-107E-4356-9442-2E2F413C4E0E}">
      <dsp:nvSpPr>
        <dsp:cNvPr id="0" name=""/>
        <dsp:cNvSpPr/>
      </dsp:nvSpPr>
      <dsp:spPr>
        <a:xfrm>
          <a:off x="7843356" y="1230010"/>
          <a:ext cx="2210097" cy="13260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Evaluation </a:t>
          </a:r>
        </a:p>
      </dsp:txBody>
      <dsp:txXfrm>
        <a:off x="7843356" y="1230010"/>
        <a:ext cx="2210097" cy="13260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84D19-92A4-4FAF-807E-BFAA96813CE6}">
      <dsp:nvSpPr>
        <dsp:cNvPr id="0" name=""/>
        <dsp:cNvSpPr/>
      </dsp:nvSpPr>
      <dsp:spPr>
        <a:xfrm>
          <a:off x="317" y="1267591"/>
          <a:ext cx="2210097" cy="13260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u="none" kern="1200" dirty="0"/>
            <a:t>Data Analysis</a:t>
          </a:r>
        </a:p>
      </dsp:txBody>
      <dsp:txXfrm>
        <a:off x="317" y="1267591"/>
        <a:ext cx="2210097" cy="1326058"/>
      </dsp:txXfrm>
    </dsp:sp>
    <dsp:sp modelId="{0F9F9B4F-8731-439D-B487-5058BB69DA54}">
      <dsp:nvSpPr>
        <dsp:cNvPr id="0" name=""/>
        <dsp:cNvSpPr/>
      </dsp:nvSpPr>
      <dsp:spPr>
        <a:xfrm>
          <a:off x="2250638" y="1771540"/>
          <a:ext cx="331514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20FF0-EB96-4B5E-B8AB-A70F9354D52A}">
      <dsp:nvSpPr>
        <dsp:cNvPr id="0" name=""/>
        <dsp:cNvSpPr/>
      </dsp:nvSpPr>
      <dsp:spPr>
        <a:xfrm>
          <a:off x="2617749" y="1230010"/>
          <a:ext cx="2210097" cy="13260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u="none" kern="1200" dirty="0"/>
            <a:t>Data Preprocessing</a:t>
          </a:r>
        </a:p>
      </dsp:txBody>
      <dsp:txXfrm>
        <a:off x="2617749" y="1230010"/>
        <a:ext cx="2210097" cy="1326058"/>
      </dsp:txXfrm>
    </dsp:sp>
    <dsp:sp modelId="{FC754740-B127-47C2-AE3D-D3A544A14917}">
      <dsp:nvSpPr>
        <dsp:cNvPr id="0" name=""/>
        <dsp:cNvSpPr/>
      </dsp:nvSpPr>
      <dsp:spPr>
        <a:xfrm>
          <a:off x="4863442" y="1771540"/>
          <a:ext cx="331514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B127E-5646-4EF9-A179-1769E345091D}">
      <dsp:nvSpPr>
        <dsp:cNvPr id="0" name=""/>
        <dsp:cNvSpPr/>
      </dsp:nvSpPr>
      <dsp:spPr>
        <a:xfrm>
          <a:off x="5230553" y="1230010"/>
          <a:ext cx="2210097" cy="13260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Data modeling</a:t>
          </a:r>
        </a:p>
      </dsp:txBody>
      <dsp:txXfrm>
        <a:off x="5230553" y="1230010"/>
        <a:ext cx="2210097" cy="1326058"/>
      </dsp:txXfrm>
    </dsp:sp>
    <dsp:sp modelId="{DE7A5AEA-2E72-45BE-8D9C-6F82E7A854E0}">
      <dsp:nvSpPr>
        <dsp:cNvPr id="0" name=""/>
        <dsp:cNvSpPr/>
      </dsp:nvSpPr>
      <dsp:spPr>
        <a:xfrm>
          <a:off x="7476246" y="1771540"/>
          <a:ext cx="331514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B6F18-107E-4356-9442-2E2F413C4E0E}">
      <dsp:nvSpPr>
        <dsp:cNvPr id="0" name=""/>
        <dsp:cNvSpPr/>
      </dsp:nvSpPr>
      <dsp:spPr>
        <a:xfrm>
          <a:off x="7843356" y="1230010"/>
          <a:ext cx="2210097" cy="13260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u="sng" kern="1200" dirty="0"/>
            <a:t>Evaluation</a:t>
          </a:r>
          <a:r>
            <a:rPr lang="en-US" sz="2600" kern="1200" dirty="0"/>
            <a:t> </a:t>
          </a:r>
        </a:p>
      </dsp:txBody>
      <dsp:txXfrm>
        <a:off x="7843356" y="1230010"/>
        <a:ext cx="2210097" cy="1326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48829-64AC-4727-AB84-6C9CB974B707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FB7ED-BA0B-4BD7-AED9-BBA724AB2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FB7ED-BA0B-4BD7-AED9-BBA724AB2D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F9B1-BF08-41D4-9B37-BFF2409FA48B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8A6E-3E0C-4CEE-A355-37403614AB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9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F9B1-BF08-41D4-9B37-BFF2409FA48B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8A6E-3E0C-4CEE-A355-37403614A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4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F9B1-BF08-41D4-9B37-BFF2409FA48B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8A6E-3E0C-4CEE-A355-37403614A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5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F9B1-BF08-41D4-9B37-BFF2409FA48B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8A6E-3E0C-4CEE-A355-37403614A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F9B1-BF08-41D4-9B37-BFF2409FA48B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8A6E-3E0C-4CEE-A355-37403614AB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91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F9B1-BF08-41D4-9B37-BFF2409FA48B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8A6E-3E0C-4CEE-A355-37403614A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2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F9B1-BF08-41D4-9B37-BFF2409FA48B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8A6E-3E0C-4CEE-A355-37403614A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8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F9B1-BF08-41D4-9B37-BFF2409FA48B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8A6E-3E0C-4CEE-A355-37403614A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F9B1-BF08-41D4-9B37-BFF2409FA48B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8A6E-3E0C-4CEE-A355-37403614A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1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D6F9B1-BF08-41D4-9B37-BFF2409FA48B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C98A6E-3E0C-4CEE-A355-37403614A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9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F9B1-BF08-41D4-9B37-BFF2409FA48B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8A6E-3E0C-4CEE-A355-37403614A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9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D6F9B1-BF08-41D4-9B37-BFF2409FA48B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EC98A6E-3E0C-4CEE-A355-37403614AB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7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rimaryobjects/voicegend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Gender Recognition by Voice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pPr algn="r"/>
            <a:r>
              <a:rPr lang="en-US" dirty="0"/>
              <a:t>								</a:t>
            </a:r>
            <a:r>
              <a:rPr lang="en-US" sz="3200" dirty="0"/>
              <a:t>Vaibhavi Awghate</a:t>
            </a:r>
            <a:r>
              <a:rPr lang="en-US" dirty="0"/>
              <a:t>					</a:t>
            </a:r>
          </a:p>
          <a:p>
            <a:r>
              <a:rPr lang="en-US" dirty="0"/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1585698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Used five different classification algorithms.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err="1"/>
              <a:t>OneR</a:t>
            </a:r>
            <a:r>
              <a:rPr lang="en-US" sz="2000" dirty="0"/>
              <a:t> Rule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 CART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 J48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 Naïve Bayes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 Random Forest</a:t>
            </a:r>
            <a:endParaRPr lang="en-US" dirty="0"/>
          </a:p>
          <a:p>
            <a:pPr marL="384048" lvl="2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Applied classification algorithms both on processed and unprocessed data.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Generated confusion matrix to evaluate each of the classifier. 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31304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16642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276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Comparison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939837"/>
              </p:ext>
            </p:extLst>
          </p:nvPr>
        </p:nvGraphicFramePr>
        <p:xfrm>
          <a:off x="1097280" y="2128099"/>
          <a:ext cx="10058400" cy="369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68466147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45092381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524615389"/>
                    </a:ext>
                  </a:extLst>
                </a:gridCol>
              </a:tblGrid>
              <a:tr h="616084">
                <a:tc>
                  <a:txBody>
                    <a:bodyPr/>
                    <a:lstStyle/>
                    <a:p>
                      <a:r>
                        <a:rPr lang="en-US" dirty="0"/>
                        <a:t>Classifiers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before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after PCA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52990"/>
                  </a:ext>
                </a:extLst>
              </a:tr>
              <a:tr h="616084">
                <a:tc>
                  <a:txBody>
                    <a:bodyPr/>
                    <a:lstStyle/>
                    <a:p>
                      <a:r>
                        <a:rPr lang="en-US" dirty="0" err="1"/>
                        <a:t>OneR</a:t>
                      </a:r>
                      <a:r>
                        <a:rPr lang="en-US" dirty="0"/>
                        <a:t>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846864"/>
                  </a:ext>
                </a:extLst>
              </a:tr>
              <a:tr h="616084">
                <a:tc>
                  <a:txBody>
                    <a:bodyPr/>
                    <a:lstStyle/>
                    <a:p>
                      <a:r>
                        <a:rPr lang="en-US" dirty="0"/>
                        <a:t>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54188"/>
                  </a:ext>
                </a:extLst>
              </a:tr>
              <a:tr h="616084">
                <a:tc>
                  <a:txBody>
                    <a:bodyPr/>
                    <a:lstStyle/>
                    <a:p>
                      <a:r>
                        <a:rPr lang="en-US" dirty="0"/>
                        <a:t>J48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001936"/>
                  </a:ext>
                </a:extLst>
              </a:tr>
              <a:tr h="616084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981552"/>
                  </a:ext>
                </a:extLst>
              </a:tr>
              <a:tr h="616084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691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171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Comparison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53953"/>
              </p:ext>
            </p:extLst>
          </p:nvPr>
        </p:nvGraphicFramePr>
        <p:xfrm>
          <a:off x="1097281" y="2141538"/>
          <a:ext cx="10058400" cy="3744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01766092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31628125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4047313765"/>
                    </a:ext>
                  </a:extLst>
                </a:gridCol>
              </a:tblGrid>
              <a:tr h="624152">
                <a:tc>
                  <a:txBody>
                    <a:bodyPr/>
                    <a:lstStyle/>
                    <a:p>
                      <a:r>
                        <a:rPr lang="en-US" dirty="0"/>
                        <a:t>Classifiers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PCA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7185"/>
                  </a:ext>
                </a:extLst>
              </a:tr>
              <a:tr h="624152">
                <a:tc>
                  <a:txBody>
                    <a:bodyPr/>
                    <a:lstStyle/>
                    <a:p>
                      <a:r>
                        <a:rPr lang="en-US" dirty="0" err="1"/>
                        <a:t>OneR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252579"/>
                  </a:ext>
                </a:extLst>
              </a:tr>
              <a:tr h="624152">
                <a:tc>
                  <a:txBody>
                    <a:bodyPr/>
                    <a:lstStyle/>
                    <a:p>
                      <a:r>
                        <a:rPr lang="en-US" dirty="0"/>
                        <a:t>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824195"/>
                  </a:ext>
                </a:extLst>
              </a:tr>
              <a:tr h="624152">
                <a:tc>
                  <a:txBody>
                    <a:bodyPr/>
                    <a:lstStyle/>
                    <a:p>
                      <a:r>
                        <a:rPr lang="en-US" dirty="0"/>
                        <a:t>J48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67180"/>
                  </a:ext>
                </a:extLst>
              </a:tr>
              <a:tr h="624152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894547"/>
                  </a:ext>
                </a:extLst>
              </a:tr>
              <a:tr h="624152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646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695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0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Data was collected from     </a:t>
            </a:r>
            <a:r>
              <a:rPr lang="en-US" sz="2400" dirty="0">
                <a:hlinkClick r:id="rId2"/>
              </a:rPr>
              <a:t>https://www.kaggle.com/primaryobjects/voicegender</a:t>
            </a:r>
            <a:r>
              <a:rPr lang="en-US" sz="2400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Initially, the author had .wav files.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Used </a:t>
            </a:r>
            <a:r>
              <a:rPr lang="en-US" sz="2400" dirty="0" err="1"/>
              <a:t>WarbleR</a:t>
            </a:r>
            <a:r>
              <a:rPr lang="en-US" sz="2400" dirty="0"/>
              <a:t> package of R to get the acoustic properties of a person.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Final dataset had 20 attributes and a target variable.</a:t>
            </a:r>
          </a:p>
        </p:txBody>
      </p:sp>
    </p:spTree>
    <p:extLst>
      <p:ext uri="{BB962C8B-B14F-4D97-AF65-F5344CB8AC3E}">
        <p14:creationId xmlns:p14="http://schemas.microsoft.com/office/powerpoint/2010/main" val="105427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0281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564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55" name="Rectangle 5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Rectangle 5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9" name="Straight Connector 5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6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7" name="Straight Connector 6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1540701"/>
            <a:ext cx="2484888" cy="2279013"/>
          </a:xfrm>
          <a:prstGeom prst="rect">
            <a:avLst/>
          </a:prstGeom>
        </p:spPr>
      </p:pic>
      <p:sp>
        <p:nvSpPr>
          <p:cNvPr id="69" name="Rectangle 6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327" y="1540701"/>
            <a:ext cx="2487746" cy="2279015"/>
          </a:xfrm>
          <a:prstGeom prst="rect">
            <a:avLst/>
          </a:prstGeom>
        </p:spPr>
      </p:pic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064" y="1540702"/>
            <a:ext cx="2476811" cy="2279014"/>
          </a:xfrm>
          <a:prstGeom prst="rect">
            <a:avLst/>
          </a:prstGeom>
        </p:spPr>
      </p:pic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93" y="1540701"/>
            <a:ext cx="2511016" cy="22790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88833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0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2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812148"/>
            <a:ext cx="5131653" cy="32586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91" y="816425"/>
            <a:ext cx="5118182" cy="3250046"/>
          </a:xfrm>
          <a:prstGeom prst="rect">
            <a:avLst/>
          </a:prstGeom>
        </p:spPr>
      </p:pic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61565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466128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452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Used Principal Components Analysis (PCA) for dimensionality reduction.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Reduced 20 dimensions to 10 dimensions.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Resulted in increased speed, but decreased accuracy.</a:t>
            </a:r>
          </a:p>
        </p:txBody>
      </p:sp>
    </p:spTree>
    <p:extLst>
      <p:ext uri="{BB962C8B-B14F-4D97-AF65-F5344CB8AC3E}">
        <p14:creationId xmlns:p14="http://schemas.microsoft.com/office/powerpoint/2010/main" val="138736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719" y="1979112"/>
            <a:ext cx="6413326" cy="4020855"/>
          </a:xfrm>
        </p:spPr>
      </p:pic>
    </p:spTree>
    <p:extLst>
      <p:ext uri="{BB962C8B-B14F-4D97-AF65-F5344CB8AC3E}">
        <p14:creationId xmlns:p14="http://schemas.microsoft.com/office/powerpoint/2010/main" val="326047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707402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82808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435</TotalTime>
  <Words>231</Words>
  <Application>Microsoft Office PowerPoint</Application>
  <PresentationFormat>Widescreen</PresentationFormat>
  <Paragraphs>93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</vt:lpstr>
      <vt:lpstr>Gender Recognition by Voice</vt:lpstr>
      <vt:lpstr>About the data..</vt:lpstr>
      <vt:lpstr>Methodology</vt:lpstr>
      <vt:lpstr>Data Analysis</vt:lpstr>
      <vt:lpstr>Data Analysis</vt:lpstr>
      <vt:lpstr>Methodology</vt:lpstr>
      <vt:lpstr>Data Preprocessing</vt:lpstr>
      <vt:lpstr>Data Preprocessing</vt:lpstr>
      <vt:lpstr>Methodology</vt:lpstr>
      <vt:lpstr>Data Modeling</vt:lpstr>
      <vt:lpstr>Methodology</vt:lpstr>
      <vt:lpstr>Accuracy Comparison</vt:lpstr>
      <vt:lpstr>Time Comparison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Recognition by Voice</dc:title>
  <dc:creator>Vaibhavi Awghate</dc:creator>
  <cp:lastModifiedBy>Vaibhavi Awghate</cp:lastModifiedBy>
  <cp:revision>11</cp:revision>
  <dcterms:created xsi:type="dcterms:W3CDTF">2017-05-06T15:42:23Z</dcterms:created>
  <dcterms:modified xsi:type="dcterms:W3CDTF">2017-05-06T22:57:33Z</dcterms:modified>
</cp:coreProperties>
</file>