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s.washington.edu/courses/cse544/99sp/lectures/intro/sld010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and Entity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Joseph </a:t>
            </a:r>
            <a:r>
              <a:rPr lang="en-US" dirty="0" smtClean="0"/>
              <a:t>short</a:t>
            </a:r>
          </a:p>
          <a:p>
            <a:r>
              <a:rPr lang="en-US" dirty="0" smtClean="0"/>
              <a:t>Lead software engineer</a:t>
            </a:r>
            <a:endParaRPr lang="en-US" dirty="0" smtClean="0"/>
          </a:p>
          <a:p>
            <a:r>
              <a:rPr lang="en-US" dirty="0" smtClean="0"/>
              <a:t>Feature[23]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Databases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DBMS?</a:t>
            </a:r>
          </a:p>
          <a:p>
            <a:pPr lvl="1"/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courses.cs.washington.edu/courses/cse544/99sp/lectures/intro/sld010.htm</a:t>
            </a:r>
            <a:endParaRPr lang="en-US" u="sng" dirty="0" smtClean="0"/>
          </a:p>
          <a:p>
            <a:r>
              <a:rPr lang="en-US" dirty="0" smtClean="0"/>
              <a:t>Why SQL DBMS?</a:t>
            </a:r>
          </a:p>
          <a:p>
            <a:pPr lvl="1"/>
            <a:r>
              <a:rPr lang="en-US" dirty="0" smtClean="0"/>
              <a:t>Widely used in industry</a:t>
            </a:r>
          </a:p>
          <a:p>
            <a:pPr lvl="1"/>
            <a:r>
              <a:rPr lang="en-US" dirty="0" smtClean="0"/>
              <a:t>Very common for line-of-business applications (LOBs)</a:t>
            </a:r>
          </a:p>
          <a:p>
            <a:pPr lvl="1"/>
            <a:r>
              <a:rPr lang="en-US" dirty="0" smtClean="0"/>
              <a:t>Normalization of data (save space and ensure data integrity)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Databases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Demos:</a:t>
            </a:r>
          </a:p>
          <a:p>
            <a:pPr lvl="1"/>
            <a:r>
              <a:rPr lang="en-US" dirty="0" smtClean="0"/>
              <a:t>Creating a database</a:t>
            </a:r>
          </a:p>
          <a:p>
            <a:pPr lvl="1"/>
            <a:r>
              <a:rPr lang="en-US" dirty="0" smtClean="0"/>
              <a:t>Basic SQL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Demo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ORMs and 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ORMs and 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Isn’t the Answer (sometimes)</a:t>
            </a:r>
          </a:p>
          <a:p>
            <a:pPr lvl="1"/>
            <a:r>
              <a:rPr lang="en-US" dirty="0" smtClean="0"/>
              <a:t>No type safety</a:t>
            </a:r>
          </a:p>
          <a:p>
            <a:pPr lvl="1"/>
            <a:r>
              <a:rPr lang="en-US" dirty="0" smtClean="0"/>
              <a:t>Tedious, error-prone code</a:t>
            </a:r>
          </a:p>
          <a:p>
            <a:pPr lvl="1"/>
            <a:r>
              <a:rPr lang="en-US" dirty="0" smtClean="0"/>
              <a:t>Maintenance headaches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ORMs and Entity Framework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Object-Relational Model (ORM)?</a:t>
            </a:r>
          </a:p>
          <a:p>
            <a:pPr lvl="1"/>
            <a:r>
              <a:rPr lang="en-US" dirty="0" smtClean="0"/>
              <a:t>Abstraction that maps relational data structure to object data structure</a:t>
            </a:r>
          </a:p>
          <a:p>
            <a:pPr lvl="2"/>
            <a:r>
              <a:rPr lang="en-US" dirty="0" smtClean="0"/>
              <a:t>Impedance mismatch</a:t>
            </a:r>
          </a:p>
          <a:p>
            <a:pPr lvl="1"/>
            <a:r>
              <a:rPr lang="en-US" dirty="0" smtClean="0"/>
              <a:t>Mostly eliminates issues w/ using SQL directly</a:t>
            </a:r>
          </a:p>
          <a:p>
            <a:pPr lvl="2"/>
            <a:r>
              <a:rPr lang="en-US" dirty="0" smtClean="0"/>
              <a:t>But causes its own issues as well!</a:t>
            </a:r>
          </a:p>
          <a:p>
            <a:pPr lvl="2"/>
            <a:r>
              <a:rPr lang="en-US" dirty="0" smtClean="0"/>
              <a:t>All abstractions are leaky, i.e. ORM will never be faster than direct SQL</a:t>
            </a:r>
          </a:p>
          <a:p>
            <a:pPr lvl="2"/>
            <a:r>
              <a:rPr lang="en-US" dirty="0" smtClean="0"/>
              <a:t>So why not just type SQL?</a:t>
            </a:r>
          </a:p>
          <a:p>
            <a:pPr lvl="3"/>
            <a:r>
              <a:rPr lang="en-US" dirty="0" smtClean="0"/>
              <a:t>Premature optimization is the root of all evil!</a:t>
            </a:r>
          </a:p>
          <a:p>
            <a:pPr lvl="2"/>
            <a:r>
              <a:rPr lang="en-US" dirty="0" smtClean="0"/>
              <a:t>So when to use?</a:t>
            </a:r>
          </a:p>
          <a:p>
            <a:pPr lvl="3"/>
            <a:r>
              <a:rPr lang="en-US" dirty="0" smtClean="0"/>
              <a:t>It depends!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2"/>
            <a:r>
              <a:rPr lang="en-US" dirty="0" smtClean="0"/>
              <a:t>MSFT’s ORM</a:t>
            </a:r>
          </a:p>
          <a:p>
            <a:pPr lvl="2"/>
            <a:r>
              <a:rPr lang="en-US" dirty="0" smtClean="0"/>
              <a:t>Very mature, in high use</a:t>
            </a:r>
          </a:p>
          <a:p>
            <a:pPr lvl="2"/>
            <a:r>
              <a:rPr lang="en-US" dirty="0" smtClean="0"/>
              <a:t>Currently tightly coupled to SQL Server, but that’s changing in next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ORMs and Entity Framework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Entity Framework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covered:</a:t>
            </a:r>
          </a:p>
          <a:p>
            <a:pPr lvl="1"/>
            <a:r>
              <a:rPr lang="en-US" dirty="0" smtClean="0"/>
              <a:t>Learned a bit about Joe</a:t>
            </a:r>
          </a:p>
          <a:p>
            <a:pPr lvl="1"/>
            <a:r>
              <a:rPr lang="en-US" dirty="0" smtClean="0"/>
              <a:t>Databases, DBMS, SQL</a:t>
            </a:r>
          </a:p>
          <a:p>
            <a:pPr lvl="1"/>
            <a:r>
              <a:rPr lang="en-US" dirty="0" smtClean="0"/>
              <a:t>ADO.NET Application</a:t>
            </a:r>
          </a:p>
          <a:p>
            <a:pPr lvl="1"/>
            <a:r>
              <a:rPr lang="en-US" dirty="0" smtClean="0"/>
              <a:t>ORMs</a:t>
            </a:r>
          </a:p>
          <a:p>
            <a:pPr lvl="1"/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josephpshort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Persistence Options</a:t>
            </a:r>
          </a:p>
          <a:p>
            <a:pPr lvl="1"/>
            <a:r>
              <a:rPr lang="en-US" dirty="0" smtClean="0"/>
              <a:t>Why Choose a DBMS?</a:t>
            </a:r>
          </a:p>
          <a:p>
            <a:pPr lvl="1"/>
            <a:r>
              <a:rPr lang="en-US" dirty="0" smtClean="0"/>
              <a:t>Why Choose a SQL DBMS?</a:t>
            </a:r>
          </a:p>
          <a:p>
            <a:pPr lvl="1"/>
            <a:r>
              <a:rPr lang="en-US" dirty="0" smtClean="0"/>
              <a:t>Basic Layout of a RDBMS</a:t>
            </a:r>
          </a:p>
          <a:p>
            <a:pPr lvl="1"/>
            <a:r>
              <a:rPr lang="en-US" dirty="0" smtClean="0"/>
              <a:t>Demo – Basic SQL Manipulation</a:t>
            </a:r>
          </a:p>
          <a:p>
            <a:pPr lvl="1"/>
            <a:r>
              <a:rPr lang="en-US" dirty="0" smtClean="0"/>
              <a:t>Demo – ADO.NET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3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ORMs and Entity Framework</a:t>
            </a:r>
          </a:p>
          <a:p>
            <a:pPr lvl="1"/>
            <a:r>
              <a:rPr lang="en-US" dirty="0" smtClean="0"/>
              <a:t>SQL Isn’t the Answer (Sometimes)</a:t>
            </a:r>
            <a:endParaRPr lang="en-US" dirty="0"/>
          </a:p>
          <a:p>
            <a:pPr lvl="1"/>
            <a:r>
              <a:rPr lang="en-US" dirty="0" smtClean="0"/>
              <a:t>What is an Object-Relational Model (ORM)?</a:t>
            </a:r>
          </a:p>
          <a:p>
            <a:pPr lvl="1"/>
            <a:r>
              <a:rPr lang="en-US" dirty="0" smtClean="0"/>
              <a:t>Demo – Entity Framework Application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70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0: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0: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Joe??</a:t>
            </a:r>
          </a:p>
          <a:p>
            <a:pPr lvl="1"/>
            <a:r>
              <a:rPr lang="en-US" dirty="0" smtClean="0"/>
              <a:t>Lead Software </a:t>
            </a:r>
            <a:r>
              <a:rPr lang="en-US" dirty="0" smtClean="0"/>
              <a:t>Engineer @ feature[23]</a:t>
            </a:r>
          </a:p>
          <a:p>
            <a:pPr lvl="1"/>
            <a:r>
              <a:rPr lang="en-US" dirty="0" smtClean="0"/>
              <a:t>BBA, Baylor University, 2004</a:t>
            </a:r>
          </a:p>
          <a:p>
            <a:pPr lvl="1"/>
            <a:r>
              <a:rPr lang="en-US" dirty="0" smtClean="0"/>
              <a:t>MBA, UNF, 2012</a:t>
            </a:r>
          </a:p>
          <a:p>
            <a:pPr lvl="1"/>
            <a:r>
              <a:rPr lang="en-US" dirty="0" smtClean="0"/>
              <a:t>Eight years </a:t>
            </a:r>
            <a:r>
              <a:rPr lang="en-US" dirty="0" smtClean="0"/>
              <a:t>experience in software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0: 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Listen to Joe?</a:t>
            </a:r>
          </a:p>
          <a:p>
            <a:pPr lvl="1"/>
            <a:r>
              <a:rPr lang="en-US" dirty="0" smtClean="0"/>
              <a:t>He’s doing what you (hopefully) want to be doing!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0: 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Joe’s Three Maxims of Software Engineering</a:t>
            </a:r>
          </a:p>
          <a:p>
            <a:pPr lvl="1"/>
            <a:r>
              <a:rPr lang="en-US" dirty="0" smtClean="0"/>
              <a:t>The answer to every question is “it depends”</a:t>
            </a:r>
          </a:p>
          <a:p>
            <a:pPr lvl="1"/>
            <a:r>
              <a:rPr lang="en-US" dirty="0" smtClean="0"/>
              <a:t>All abstractions are leaky</a:t>
            </a:r>
          </a:p>
          <a:p>
            <a:pPr lvl="1"/>
            <a:r>
              <a:rPr lang="en-US" dirty="0" smtClean="0"/>
              <a:t>Premature optimization is the root of all evil</a:t>
            </a:r>
          </a:p>
          <a:p>
            <a:pPr lvl="1"/>
            <a:r>
              <a:rPr lang="en-US" dirty="0" smtClean="0"/>
              <a:t>(these will make sense later, 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Data Persistence</a:t>
            </a:r>
          </a:p>
          <a:p>
            <a:r>
              <a:rPr lang="en-US" dirty="0" smtClean="0"/>
              <a:t>Data Persistence Options</a:t>
            </a:r>
          </a:p>
          <a:p>
            <a:pPr lvl="1"/>
            <a:r>
              <a:rPr lang="en-US" dirty="0" smtClean="0"/>
              <a:t>Wikipedia: Organized collection of data</a:t>
            </a:r>
          </a:p>
          <a:p>
            <a:pPr lvl="1"/>
            <a:r>
              <a:rPr lang="en-US" dirty="0" smtClean="0"/>
              <a:t>Pen and paper</a:t>
            </a:r>
          </a:p>
          <a:p>
            <a:pPr lvl="1"/>
            <a:r>
              <a:rPr lang="en-US" dirty="0" smtClean="0"/>
              <a:t>Text file (CSV, XML, JSON, etc.)</a:t>
            </a:r>
          </a:p>
          <a:p>
            <a:pPr lvl="1"/>
            <a:r>
              <a:rPr lang="en-US" dirty="0" smtClean="0"/>
              <a:t>Spreadsheets</a:t>
            </a:r>
          </a:p>
          <a:p>
            <a:pPr lvl="1"/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Built-in Options (e.g. mobile)</a:t>
            </a:r>
          </a:p>
          <a:p>
            <a:pPr lvl="1"/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Which to Use?</a:t>
            </a:r>
          </a:p>
          <a:p>
            <a:pPr lvl="2"/>
            <a:r>
              <a:rPr lang="en-US" dirty="0" smtClean="0"/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17856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460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Database and Entity Framework</vt:lpstr>
      <vt:lpstr>Outline</vt:lpstr>
      <vt:lpstr>Outline (cont)</vt:lpstr>
      <vt:lpstr>Part 0: Introduction</vt:lpstr>
      <vt:lpstr>Part 0: Introduction</vt:lpstr>
      <vt:lpstr>Part 0: Introduction (cont)</vt:lpstr>
      <vt:lpstr>Part 0: Introduction (cont)</vt:lpstr>
      <vt:lpstr>Part 1: Databases</vt:lpstr>
      <vt:lpstr>Part 1: Databases</vt:lpstr>
      <vt:lpstr>Part 1: Databases (cont)</vt:lpstr>
      <vt:lpstr>Part 1: Databases (cont)</vt:lpstr>
      <vt:lpstr>Part 2: ORMs and Entity Framework</vt:lpstr>
      <vt:lpstr>Part 2: ORMs and Entity Framework</vt:lpstr>
      <vt:lpstr>Part 2: ORMs and Entity Framework (cont)</vt:lpstr>
      <vt:lpstr>Part 2: ORMs and Entity Framework (cont)</vt:lpstr>
      <vt:lpstr>Summary</vt:lpstr>
      <vt:lpstr>Summary</vt:lpstr>
      <vt:lpstr>Questions/Comments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Entity Framework</dc:title>
  <dc:creator>Joe Short</dc:creator>
  <cp:lastModifiedBy>Joe Short</cp:lastModifiedBy>
  <cp:revision>8</cp:revision>
  <dcterms:created xsi:type="dcterms:W3CDTF">2015-06-27T00:27:12Z</dcterms:created>
  <dcterms:modified xsi:type="dcterms:W3CDTF">2016-06-24T16:43:56Z</dcterms:modified>
</cp:coreProperties>
</file>