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9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2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5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7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9260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12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43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9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3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3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7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3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4A94-3F66-4B7B-9242-3F6EBA160AD7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38943-D920-4B12-81FE-F5F5FAC5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01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SERVER-SIDE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4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Fiddler</a:t>
            </a:r>
          </a:p>
          <a:p>
            <a:r>
              <a:rPr lang="en-US" dirty="0" smtClean="0"/>
              <a:t>Visual Studio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4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 – hypertext transfer protocol, or how the web works</a:t>
            </a:r>
          </a:p>
          <a:p>
            <a:r>
              <a:rPr lang="en-US" dirty="0" smtClean="0"/>
              <a:t>Request – a browser-initiated network call over HTTP to a web server</a:t>
            </a:r>
          </a:p>
          <a:p>
            <a:r>
              <a:rPr lang="en-US" dirty="0" smtClean="0"/>
              <a:t>Response – the data returned from the web server as a result of a request</a:t>
            </a:r>
          </a:p>
          <a:p>
            <a:r>
              <a:rPr lang="en-US" dirty="0" smtClean="0"/>
              <a:t>Host - the web server itself</a:t>
            </a:r>
          </a:p>
          <a:p>
            <a:r>
              <a:rPr lang="en-US" dirty="0" smtClean="0"/>
              <a:t>Host name – the DNS name (i.e. </a:t>
            </a:r>
            <a:r>
              <a:rPr lang="en-US" dirty="0" smtClean="0">
                <a:hlinkClick r:id="rId2"/>
              </a:rPr>
              <a:t>www.google.com</a:t>
            </a:r>
            <a:r>
              <a:rPr lang="en-US" dirty="0" smtClean="0"/>
              <a:t>) of the web server</a:t>
            </a:r>
          </a:p>
          <a:p>
            <a:r>
              <a:rPr lang="en-US" dirty="0" smtClean="0"/>
              <a:t>Header – metadata sent with a request</a:t>
            </a:r>
          </a:p>
          <a:p>
            <a:r>
              <a:rPr lang="en-US" dirty="0" smtClean="0"/>
              <a:t>Web application – the server-side and client-side code that together make up a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MVC – Model-View-Controller – a pattern for separating data access, HTML rendering, and coordination logic in a web application</a:t>
            </a:r>
          </a:p>
          <a:p>
            <a:r>
              <a:rPr lang="en-US" dirty="0" smtClean="0"/>
              <a:t>Action method/action result – the executable part of a controller</a:t>
            </a:r>
          </a:p>
          <a:p>
            <a:r>
              <a:rPr lang="en-US" dirty="0" smtClean="0"/>
              <a:t>URI/URL – the unique “path” to a page on a web application</a:t>
            </a:r>
          </a:p>
          <a:p>
            <a:r>
              <a:rPr lang="en-US" dirty="0" smtClean="0"/>
              <a:t>Routing – how to choose a controller and action based on a URL</a:t>
            </a:r>
          </a:p>
          <a:p>
            <a:r>
              <a:rPr lang="en-US" dirty="0" smtClean="0"/>
              <a:t>Query string – everything after the ? In a URL</a:t>
            </a:r>
          </a:p>
          <a:p>
            <a:r>
              <a:rPr lang="en-US" dirty="0" smtClean="0"/>
              <a:t>Status code – the first part of a web response, indicating success, failure, or other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Requests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3489435"/>
            <a:ext cx="1765738" cy="10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2414" y="2196662"/>
            <a:ext cx="16501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08404" y="3352800"/>
            <a:ext cx="2039007" cy="128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481964">
            <a:off x="2732689" y="3014540"/>
            <a:ext cx="2354317" cy="3783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9592125">
            <a:off x="2608858" y="3333504"/>
            <a:ext cx="2622334" cy="3783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907151" y="3930869"/>
            <a:ext cx="6101253" cy="3468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2907151" y="4277710"/>
            <a:ext cx="6101253" cy="3573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498950">
            <a:off x="2921019" y="2755365"/>
            <a:ext cx="174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www.google.com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20480930">
            <a:off x="3488150" y="345716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216.58.219.68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98424" y="363132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09992" y="4577255"/>
            <a:ext cx="251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 OK + HTML, CSS,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4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(etc.)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vs SERVER SIDE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Cookies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Database Queries</a:t>
            </a:r>
          </a:p>
          <a:p>
            <a:r>
              <a:rPr lang="en-US" dirty="0" smtClean="0"/>
              <a:t>Render HTML</a:t>
            </a:r>
          </a:p>
          <a:p>
            <a:r>
              <a:rPr lang="en-US" dirty="0" smtClean="0"/>
              <a:t>Send Data to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LANGUAGES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.NET (C#, VB, etc.)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Ruby (i.e. Rails)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JavaScript (Node.js)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C++</a:t>
            </a:r>
          </a:p>
          <a:p>
            <a:r>
              <a:rPr lang="en-US" dirty="0" smtClean="0"/>
              <a:t>Perl</a:t>
            </a:r>
          </a:p>
          <a:p>
            <a:r>
              <a:rPr lang="en-US" dirty="0" smtClean="0"/>
              <a:t>Go</a:t>
            </a:r>
          </a:p>
          <a:p>
            <a:r>
              <a:rPr lang="en-US" dirty="0" smtClean="0"/>
              <a:t>ColdFusion</a:t>
            </a:r>
          </a:p>
          <a:p>
            <a:r>
              <a:rPr lang="en-US" dirty="0" smtClean="0"/>
              <a:t>COBOL on Wheelchair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256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SERVER-SIDE PROGRAMMING</vt:lpstr>
      <vt:lpstr>Prerequisites</vt:lpstr>
      <vt:lpstr>DEFINITIONS</vt:lpstr>
      <vt:lpstr>DEFINITIONS</vt:lpstr>
      <vt:lpstr>Web Requests</vt:lpstr>
      <vt:lpstr>HTTP Verbs</vt:lpstr>
      <vt:lpstr>CLIENT vs SERVER SIDE</vt:lpstr>
      <vt:lpstr>SERVER-SIDE LANGUAGES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PROGRAMMING</dc:title>
  <dc:creator>Paul Irwin</dc:creator>
  <cp:lastModifiedBy>Paul Irwin</cp:lastModifiedBy>
  <cp:revision>4</cp:revision>
  <dcterms:created xsi:type="dcterms:W3CDTF">2016-06-18T01:04:53Z</dcterms:created>
  <dcterms:modified xsi:type="dcterms:W3CDTF">2016-06-18T01:28:16Z</dcterms:modified>
</cp:coreProperties>
</file>