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Default Extension="png" ContentType="image/png"/>
  <Default Extension="jpg" ContentType="image/jpg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/Relationships>
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/Relationships>
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/Relationships>
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/Relationships>
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/Relationships>
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/Relationships>
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/Relationships>
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/Relationships>
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/Relationships>
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/Relationships>
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1.xml"/></Relationships>
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2.xml"/></Relationships>
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3.xml"/></Relationships>
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4.xml"/></Relationships>
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5.xml"/></Relationships>
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6.xml"/></Relationships>
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7.xml"/></Relationships>
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8.xml"/></Relationships>
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9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
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
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
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
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F193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F193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F193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4022" y="115121"/>
            <a:ext cx="6235954" cy="103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F193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4316" y="1770657"/>
            <a:ext cx="7475367" cy="275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slide" Target="slide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notesSlide" Target="../notesSlides/notesSlide10.xml"/><Relationship Id="rId5" Type="http://schemas.openxmlformats.org/officeDocument/2006/relationships/slide" Target="slide10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slide1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slide1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notesSlide" Target="../notesSlides/notesSlide13.xml"/><Relationship Id="rId5" Type="http://schemas.openxmlformats.org/officeDocument/2006/relationships/slide" Target="slide1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notesSlide" Target="../notesSlides/notesSlide14.xml"/><Relationship Id="rId5" Type="http://schemas.openxmlformats.org/officeDocument/2006/relationships/slide" Target="slide1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Relationship Id="rId4" Type="http://schemas.openxmlformats.org/officeDocument/2006/relationships/notesSlide" Target="../notesSlides/notesSlide15.xml"/><Relationship Id="rId5" Type="http://schemas.openxmlformats.org/officeDocument/2006/relationships/slide" Target="slide1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slide16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zzlovesaccents.blogspot.co.nz/2013/03/tools-of-trade-ipa-part-2.html" TargetMode="External"/><Relationship Id="rId3" Type="http://schemas.openxmlformats.org/officeDocument/2006/relationships/notesSlide" Target="../notesSlides/notesSlide17.xml"/><Relationship Id="rId4" Type="http://schemas.openxmlformats.org/officeDocument/2006/relationships/slide" Target="slide17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slide" Target="slide18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notesSlide" Target="../notesSlides/notesSlide19.xml"/><Relationship Id="rId4" Type="http://schemas.openxmlformats.org/officeDocument/2006/relationships/slide" Target="slide19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slide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notesSlide" Target="../notesSlides/notesSlide20.xml"/><Relationship Id="rId4" Type="http://schemas.openxmlformats.org/officeDocument/2006/relationships/slide" Target="slide20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slide" Target="slide2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Relationship Id="rId3" Type="http://schemas.openxmlformats.org/officeDocument/2006/relationships/notesSlide" Target="../notesSlides/notesSlide22.xml"/><Relationship Id="rId4" Type="http://schemas.openxmlformats.org/officeDocument/2006/relationships/slide" Target="slide2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notesSlide" Target="../notesSlides/notesSlide23.xml"/><Relationship Id="rId4" Type="http://schemas.openxmlformats.org/officeDocument/2006/relationships/slide" Target="slide23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Relationship Id="rId3" Type="http://schemas.openxmlformats.org/officeDocument/2006/relationships/notesSlide" Target="../notesSlides/notesSlide24.xml"/><Relationship Id="rId4" Type="http://schemas.openxmlformats.org/officeDocument/2006/relationships/slide" Target="slide2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notesSlide" Target="../notesSlides/notesSlide25.xml"/><Relationship Id="rId4" Type="http://schemas.openxmlformats.org/officeDocument/2006/relationships/slide" Target="slide2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Relationship Id="rId3" Type="http://schemas.openxmlformats.org/officeDocument/2006/relationships/image" Target="../media/image28.png"/><Relationship Id="rId4" Type="http://schemas.openxmlformats.org/officeDocument/2006/relationships/notesSlide" Target="../notesSlides/notesSlide26.xml"/><Relationship Id="rId5" Type="http://schemas.openxmlformats.org/officeDocument/2006/relationships/slide" Target="slide26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notesSlide" Target="../notesSlides/notesSlide27.xml"/><Relationship Id="rId4" Type="http://schemas.openxmlformats.org/officeDocument/2006/relationships/slide" Target="slide27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jpg"/><Relationship Id="rId3" Type="http://schemas.openxmlformats.org/officeDocument/2006/relationships/notesSlide" Target="../notesSlides/notesSlide28.xml"/><Relationship Id="rId4" Type="http://schemas.openxmlformats.org/officeDocument/2006/relationships/slide" Target="slide28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jpg"/><Relationship Id="rId3" Type="http://schemas.openxmlformats.org/officeDocument/2006/relationships/notesSlide" Target="../notesSlides/notesSlide29.xml"/><Relationship Id="rId4" Type="http://schemas.openxmlformats.org/officeDocument/2006/relationships/slide" Target="slide29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notesSlide" Target="../notesSlides/notesSlide4.xml"/><Relationship Id="rId5" Type="http://schemas.openxmlformats.org/officeDocument/2006/relationships/slide" Target="slide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notesSlide" Target="../notesSlides/notesSlide5.xml"/><Relationship Id="rId5" Type="http://schemas.openxmlformats.org/officeDocument/2006/relationships/slide" Target="slide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notesSlide" Target="../notesSlides/notesSlide6.xml"/><Relationship Id="rId5" Type="http://schemas.openxmlformats.org/officeDocument/2006/relationships/slide" Target="slide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notesSlide" Target="../notesSlides/notesSlide7.xml"/><Relationship Id="rId5" Type="http://schemas.openxmlformats.org/officeDocument/2006/relationships/slide" Target="slide7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notesSlide" Target="../notesSlides/notesSlide8.xml"/><Relationship Id="rId5" Type="http://schemas.openxmlformats.org/officeDocument/2006/relationships/slide" Target="slide8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notesSlide" Target="../notesSlides/notesSlide9.xml"/><Relationship Id="rId5" Type="http://schemas.openxmlformats.org/officeDocument/2006/relationships/slide" Target="slide9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121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22348" y="505868"/>
            <a:ext cx="4408805" cy="1898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</a:pPr>
            <a:r>
              <a:rPr dirty="0" sz="4000" spc="285" b="1">
                <a:solidFill>
                  <a:srgbClr val="92E034"/>
                </a:solidFill>
                <a:latin typeface="Arial"/>
                <a:cs typeface="Arial"/>
              </a:rPr>
              <a:t>ANA</a:t>
            </a:r>
            <a:r>
              <a:rPr dirty="0" sz="4000" spc="-515" b="1">
                <a:solidFill>
                  <a:srgbClr val="92E034"/>
                </a:solidFill>
                <a:latin typeface="Arial"/>
                <a:cs typeface="Arial"/>
              </a:rPr>
              <a:t>L</a:t>
            </a:r>
            <a:r>
              <a:rPr dirty="0" sz="4000" spc="70" b="1">
                <a:solidFill>
                  <a:srgbClr val="92E034"/>
                </a:solidFill>
                <a:latin typeface="Arial"/>
                <a:cs typeface="Arial"/>
              </a:rPr>
              <a:t>Y</a:t>
            </a:r>
            <a:r>
              <a:rPr dirty="0" sz="4000" spc="80" b="1">
                <a:solidFill>
                  <a:srgbClr val="92E034"/>
                </a:solidFill>
                <a:latin typeface="Arial"/>
                <a:cs typeface="Arial"/>
              </a:rPr>
              <a:t>S</a:t>
            </a:r>
            <a:r>
              <a:rPr dirty="0" sz="4000" spc="25" b="1">
                <a:solidFill>
                  <a:srgbClr val="92E034"/>
                </a:solidFill>
                <a:latin typeface="Arial"/>
                <a:cs typeface="Arial"/>
              </a:rPr>
              <a:t>I</a:t>
            </a:r>
            <a:r>
              <a:rPr dirty="0" sz="4000" spc="300" b="1">
                <a:solidFill>
                  <a:srgbClr val="92E034"/>
                </a:solidFill>
                <a:latin typeface="Arial"/>
                <a:cs typeface="Arial"/>
              </a:rPr>
              <a:t>NG</a:t>
            </a:r>
            <a:r>
              <a:rPr dirty="0" sz="4000" spc="110" b="1">
                <a:solidFill>
                  <a:srgbClr val="92E034"/>
                </a:solidFill>
                <a:latin typeface="Arial"/>
                <a:cs typeface="Arial"/>
              </a:rPr>
              <a:t> </a:t>
            </a:r>
            <a:r>
              <a:rPr dirty="0" sz="4000" spc="320" b="1">
                <a:solidFill>
                  <a:srgbClr val="92E034"/>
                </a:solidFill>
                <a:latin typeface="Arial"/>
                <a:cs typeface="Arial"/>
              </a:rPr>
              <a:t>V</a:t>
            </a:r>
            <a:r>
              <a:rPr dirty="0" sz="4000" spc="240" b="1">
                <a:solidFill>
                  <a:srgbClr val="92E034"/>
                </a:solidFill>
                <a:latin typeface="Arial"/>
                <a:cs typeface="Arial"/>
              </a:rPr>
              <a:t>O</a:t>
            </a:r>
            <a:r>
              <a:rPr dirty="0" sz="4000" spc="55" b="1">
                <a:solidFill>
                  <a:srgbClr val="92E034"/>
                </a:solidFill>
                <a:latin typeface="Arial"/>
                <a:cs typeface="Arial"/>
              </a:rPr>
              <a:t>WEL</a:t>
            </a:r>
            <a:r>
              <a:rPr dirty="0" sz="4000" spc="-114" b="1">
                <a:solidFill>
                  <a:srgbClr val="92E034"/>
                </a:solidFill>
                <a:latin typeface="Arial"/>
                <a:cs typeface="Arial"/>
              </a:rPr>
              <a:t> </a:t>
            </a:r>
            <a:r>
              <a:rPr dirty="0" sz="4000" spc="170" b="1">
                <a:solidFill>
                  <a:srgbClr val="92E034"/>
                </a:solidFill>
                <a:latin typeface="Arial"/>
                <a:cs typeface="Arial"/>
              </a:rPr>
              <a:t>SOUN</a:t>
            </a:r>
            <a:r>
              <a:rPr dirty="0" sz="4000" spc="90" b="1">
                <a:solidFill>
                  <a:srgbClr val="92E034"/>
                </a:solidFill>
                <a:latin typeface="Arial"/>
                <a:cs typeface="Arial"/>
              </a:rPr>
              <a:t>D</a:t>
            </a:r>
            <a:r>
              <a:rPr dirty="0" sz="4000" b="1">
                <a:solidFill>
                  <a:srgbClr val="92E034"/>
                </a:solidFill>
                <a:latin typeface="Arial"/>
                <a:cs typeface="Arial"/>
              </a:rPr>
              <a:t>S</a:t>
            </a:r>
            <a:r>
              <a:rPr dirty="0" sz="4000" b="1">
                <a:solidFill>
                  <a:srgbClr val="92E034"/>
                </a:solidFill>
                <a:latin typeface="Arial"/>
                <a:cs typeface="Arial"/>
              </a:rPr>
              <a:t> </a:t>
            </a:r>
            <a:r>
              <a:rPr dirty="0" sz="4000" spc="5" b="1">
                <a:solidFill>
                  <a:srgbClr val="92E034"/>
                </a:solidFill>
                <a:latin typeface="Arial"/>
                <a:cs typeface="Arial"/>
              </a:rPr>
              <a:t>U</a:t>
            </a:r>
            <a:r>
              <a:rPr dirty="0" sz="4000" spc="80" b="1">
                <a:solidFill>
                  <a:srgbClr val="92E034"/>
                </a:solidFill>
                <a:latin typeface="Arial"/>
                <a:cs typeface="Arial"/>
              </a:rPr>
              <a:t>S</a:t>
            </a:r>
            <a:r>
              <a:rPr dirty="0" sz="4000" spc="25" b="1">
                <a:solidFill>
                  <a:srgbClr val="92E034"/>
                </a:solidFill>
                <a:latin typeface="Arial"/>
                <a:cs typeface="Arial"/>
              </a:rPr>
              <a:t>I</a:t>
            </a:r>
            <a:r>
              <a:rPr dirty="0" sz="4000" spc="300" b="1">
                <a:solidFill>
                  <a:srgbClr val="92E034"/>
                </a:solidFill>
                <a:latin typeface="Arial"/>
                <a:cs typeface="Arial"/>
              </a:rPr>
              <a:t>NG</a:t>
            </a:r>
            <a:r>
              <a:rPr dirty="0" sz="4000" spc="-40" b="1">
                <a:solidFill>
                  <a:srgbClr val="92E034"/>
                </a:solidFill>
                <a:latin typeface="Arial"/>
                <a:cs typeface="Arial"/>
              </a:rPr>
              <a:t> </a:t>
            </a:r>
            <a:r>
              <a:rPr dirty="0" sz="4000" spc="185" b="1">
                <a:solidFill>
                  <a:srgbClr val="92E034"/>
                </a:solidFill>
                <a:latin typeface="Arial"/>
                <a:cs typeface="Arial"/>
              </a:rPr>
              <a:t>MR</a:t>
            </a:r>
            <a:r>
              <a:rPr dirty="0" sz="4000" spc="110" b="1">
                <a:solidFill>
                  <a:srgbClr val="92E034"/>
                </a:solidFill>
                <a:latin typeface="Arial"/>
                <a:cs typeface="Arial"/>
              </a:rPr>
              <a:t>I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348" y="2607143"/>
            <a:ext cx="6030595" cy="20726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645" b="1" i="1">
                <a:solidFill>
                  <a:srgbClr val="33CCCC"/>
                </a:solidFill>
                <a:latin typeface="Arial"/>
                <a:cs typeface="Arial"/>
              </a:rPr>
              <a:t>De</a:t>
            </a:r>
            <a:r>
              <a:rPr dirty="0" sz="2800" spc="-905" b="1" i="1">
                <a:solidFill>
                  <a:srgbClr val="33CCCC"/>
                </a:solidFill>
                <a:latin typeface="Arial"/>
                <a:cs typeface="Arial"/>
              </a:rPr>
              <a:t>m</a:t>
            </a:r>
            <a:r>
              <a:rPr dirty="0" sz="2800" spc="-670" b="1" i="1">
                <a:solidFill>
                  <a:srgbClr val="33CCCC"/>
                </a:solidFill>
                <a:latin typeface="Arial"/>
                <a:cs typeface="Arial"/>
              </a:rPr>
              <a:t>o</a:t>
            </a:r>
            <a:r>
              <a:rPr dirty="0" sz="2800" spc="-660" b="1" i="1">
                <a:solidFill>
                  <a:srgbClr val="33CCCC"/>
                </a:solidFill>
                <a:latin typeface="Arial"/>
                <a:cs typeface="Arial"/>
              </a:rPr>
              <a:t>g</a:t>
            </a:r>
            <a:r>
              <a:rPr dirty="0" sz="2800" spc="-295" b="1" i="1">
                <a:solidFill>
                  <a:srgbClr val="33CCCC"/>
                </a:solidFill>
                <a:latin typeface="Arial"/>
                <a:cs typeface="Arial"/>
              </a:rPr>
              <a:t>r</a:t>
            </a:r>
            <a:r>
              <a:rPr dirty="0" sz="2800" spc="-585" b="1" i="1">
                <a:solidFill>
                  <a:srgbClr val="33CCCC"/>
                </a:solidFill>
                <a:latin typeface="Arial"/>
                <a:cs typeface="Arial"/>
              </a:rPr>
              <a:t>a</a:t>
            </a:r>
            <a:r>
              <a:rPr dirty="0" sz="2800" spc="-600" b="1" i="1">
                <a:solidFill>
                  <a:srgbClr val="33CCCC"/>
                </a:solidFill>
                <a:latin typeface="Arial"/>
                <a:cs typeface="Arial"/>
              </a:rPr>
              <a:t>ph</a:t>
            </a:r>
            <a:r>
              <a:rPr dirty="0" sz="2800" spc="-280" b="1" i="1">
                <a:solidFill>
                  <a:srgbClr val="33CCCC"/>
                </a:solidFill>
                <a:latin typeface="Arial"/>
                <a:cs typeface="Arial"/>
              </a:rPr>
              <a:t>i</a:t>
            </a:r>
            <a:r>
              <a:rPr dirty="0" sz="2800" spc="-640" b="1" i="1">
                <a:solidFill>
                  <a:srgbClr val="33CCCC"/>
                </a:solidFill>
                <a:latin typeface="Arial"/>
                <a:cs typeface="Arial"/>
              </a:rPr>
              <a:t>c</a:t>
            </a:r>
            <a:r>
              <a:rPr dirty="0" sz="2800" spc="-245" b="1" i="1">
                <a:solidFill>
                  <a:srgbClr val="33CCCC"/>
                </a:solidFill>
                <a:latin typeface="Arial"/>
                <a:cs typeface="Arial"/>
              </a:rPr>
              <a:t> </a:t>
            </a:r>
            <a:r>
              <a:rPr dirty="0" sz="2800" spc="-120" b="1" i="1">
                <a:solidFill>
                  <a:srgbClr val="33CCCC"/>
                </a:solidFill>
                <a:latin typeface="Arial"/>
                <a:cs typeface="Arial"/>
              </a:rPr>
              <a:t>t</a:t>
            </a:r>
            <a:r>
              <a:rPr dirty="0" sz="2800" spc="-265" b="1" i="1">
                <a:solidFill>
                  <a:srgbClr val="33CCCC"/>
                </a:solidFill>
                <a:latin typeface="Arial"/>
                <a:cs typeface="Arial"/>
              </a:rPr>
              <a:t>r</a:t>
            </a:r>
            <a:r>
              <a:rPr dirty="0" sz="2800" spc="-590" b="1" i="1">
                <a:solidFill>
                  <a:srgbClr val="33CCCC"/>
                </a:solidFill>
                <a:latin typeface="Arial"/>
                <a:cs typeface="Arial"/>
              </a:rPr>
              <a:t>en</a:t>
            </a:r>
            <a:r>
              <a:rPr dirty="0" sz="2800" spc="-625" b="1" i="1">
                <a:solidFill>
                  <a:srgbClr val="33CCCC"/>
                </a:solidFill>
                <a:latin typeface="Arial"/>
                <a:cs typeface="Arial"/>
              </a:rPr>
              <a:t>d</a:t>
            </a:r>
            <a:r>
              <a:rPr dirty="0" sz="2800" spc="-640" b="1" i="1">
                <a:solidFill>
                  <a:srgbClr val="33CCCC"/>
                </a:solidFill>
                <a:latin typeface="Arial"/>
                <a:cs typeface="Arial"/>
              </a:rPr>
              <a:t>s</a:t>
            </a:r>
            <a:r>
              <a:rPr dirty="0" sz="2800" spc="-250" b="1" i="1">
                <a:solidFill>
                  <a:srgbClr val="33CCCC"/>
                </a:solidFill>
                <a:latin typeface="Arial"/>
                <a:cs typeface="Arial"/>
              </a:rPr>
              <a:t> </a:t>
            </a:r>
            <a:r>
              <a:rPr dirty="0" sz="2800" spc="-685" b="1" i="1">
                <a:solidFill>
                  <a:srgbClr val="33CCCC"/>
                </a:solidFill>
                <a:latin typeface="Arial"/>
                <a:cs typeface="Arial"/>
              </a:rPr>
              <a:t>w</a:t>
            </a:r>
            <a:r>
              <a:rPr dirty="0" sz="2800" spc="-235" b="1" i="1">
                <a:solidFill>
                  <a:srgbClr val="33CCCC"/>
                </a:solidFill>
                <a:latin typeface="Arial"/>
                <a:cs typeface="Arial"/>
              </a:rPr>
              <a:t>i</a:t>
            </a:r>
            <a:r>
              <a:rPr dirty="0" sz="2800" spc="-120" b="1" i="1">
                <a:solidFill>
                  <a:srgbClr val="33CCCC"/>
                </a:solidFill>
                <a:latin typeface="Arial"/>
                <a:cs typeface="Arial"/>
              </a:rPr>
              <a:t>t</a:t>
            </a:r>
            <a:r>
              <a:rPr dirty="0" sz="2800" spc="-585" b="1" i="1">
                <a:solidFill>
                  <a:srgbClr val="33CCCC"/>
                </a:solidFill>
                <a:latin typeface="Arial"/>
                <a:cs typeface="Arial"/>
              </a:rPr>
              <a:t>h</a:t>
            </a:r>
            <a:r>
              <a:rPr dirty="0" sz="2800" spc="-270" b="1" i="1">
                <a:solidFill>
                  <a:srgbClr val="33CCCC"/>
                </a:solidFill>
                <a:latin typeface="Arial"/>
                <a:cs typeface="Arial"/>
              </a:rPr>
              <a:t>i</a:t>
            </a:r>
            <a:r>
              <a:rPr dirty="0" sz="2800" spc="-620" b="1" i="1">
                <a:solidFill>
                  <a:srgbClr val="33CCCC"/>
                </a:solidFill>
                <a:latin typeface="Arial"/>
                <a:cs typeface="Arial"/>
              </a:rPr>
              <a:t>n</a:t>
            </a:r>
            <a:r>
              <a:rPr dirty="0" sz="2800" spc="-229" b="1" i="1">
                <a:solidFill>
                  <a:srgbClr val="33CCCC"/>
                </a:solidFill>
                <a:latin typeface="Arial"/>
                <a:cs typeface="Arial"/>
              </a:rPr>
              <a:t> </a:t>
            </a:r>
            <a:r>
              <a:rPr dirty="0" sz="2800" spc="-560" b="1" i="1">
                <a:solidFill>
                  <a:srgbClr val="33CCCC"/>
                </a:solidFill>
                <a:latin typeface="Arial"/>
                <a:cs typeface="Arial"/>
              </a:rPr>
              <a:t>v</a:t>
            </a:r>
            <a:r>
              <a:rPr dirty="0" sz="2800" spc="-640" b="1" i="1">
                <a:solidFill>
                  <a:srgbClr val="33CCCC"/>
                </a:solidFill>
                <a:latin typeface="Arial"/>
                <a:cs typeface="Arial"/>
              </a:rPr>
              <a:t>oc</a:t>
            </a:r>
            <a:r>
              <a:rPr dirty="0" sz="2800" spc="-615" b="1" i="1">
                <a:solidFill>
                  <a:srgbClr val="33CCCC"/>
                </a:solidFill>
                <a:latin typeface="Arial"/>
                <a:cs typeface="Arial"/>
              </a:rPr>
              <a:t>a</a:t>
            </a:r>
            <a:r>
              <a:rPr dirty="0" sz="2800" spc="-229" b="1" i="1">
                <a:solidFill>
                  <a:srgbClr val="33CCCC"/>
                </a:solidFill>
                <a:latin typeface="Arial"/>
                <a:cs typeface="Arial"/>
              </a:rPr>
              <a:t>l</a:t>
            </a:r>
            <a:r>
              <a:rPr dirty="0" sz="2800" spc="-250" b="1" i="1">
                <a:solidFill>
                  <a:srgbClr val="33CCCC"/>
                </a:solidFill>
                <a:latin typeface="Arial"/>
                <a:cs typeface="Arial"/>
              </a:rPr>
              <a:t> </a:t>
            </a:r>
            <a:r>
              <a:rPr dirty="0" sz="2800" spc="-120" b="1" i="1">
                <a:solidFill>
                  <a:srgbClr val="33CCCC"/>
                </a:solidFill>
                <a:latin typeface="Arial"/>
                <a:cs typeface="Arial"/>
              </a:rPr>
              <a:t>t</a:t>
            </a:r>
            <a:r>
              <a:rPr dirty="0" sz="2800" spc="-295" b="1" i="1">
                <a:solidFill>
                  <a:srgbClr val="33CCCC"/>
                </a:solidFill>
                <a:latin typeface="Arial"/>
                <a:cs typeface="Arial"/>
              </a:rPr>
              <a:t>r</a:t>
            </a:r>
            <a:r>
              <a:rPr dirty="0" sz="2800" spc="-585" b="1" i="1">
                <a:solidFill>
                  <a:srgbClr val="33CCCC"/>
                </a:solidFill>
                <a:latin typeface="Arial"/>
                <a:cs typeface="Arial"/>
              </a:rPr>
              <a:t>a</a:t>
            </a:r>
            <a:r>
              <a:rPr dirty="0" sz="2800" spc="-375" b="1" i="1">
                <a:solidFill>
                  <a:srgbClr val="33CCCC"/>
                </a:solidFill>
                <a:latin typeface="Arial"/>
                <a:cs typeface="Arial"/>
              </a:rPr>
              <a:t>ct</a:t>
            </a:r>
            <a:r>
              <a:rPr dirty="0" sz="2800" spc="-245" b="1" i="1">
                <a:solidFill>
                  <a:srgbClr val="33CCCC"/>
                </a:solidFill>
                <a:latin typeface="Arial"/>
                <a:cs typeface="Arial"/>
              </a:rPr>
              <a:t> </a:t>
            </a:r>
            <a:r>
              <a:rPr dirty="0" sz="2800" spc="-585" b="1" i="1">
                <a:solidFill>
                  <a:srgbClr val="33CCCC"/>
                </a:solidFill>
                <a:latin typeface="Arial"/>
                <a:cs typeface="Arial"/>
              </a:rPr>
              <a:t>a</a:t>
            </a:r>
            <a:r>
              <a:rPr dirty="0" sz="2800" spc="-265" b="1" i="1">
                <a:solidFill>
                  <a:srgbClr val="33CCCC"/>
                </a:solidFill>
                <a:latin typeface="Arial"/>
                <a:cs typeface="Arial"/>
              </a:rPr>
              <a:t>r</a:t>
            </a:r>
            <a:r>
              <a:rPr dirty="0" sz="2800" spc="-565" b="1" i="1">
                <a:solidFill>
                  <a:srgbClr val="33CCCC"/>
                </a:solidFill>
                <a:latin typeface="Arial"/>
                <a:cs typeface="Arial"/>
              </a:rPr>
              <a:t>ea</a:t>
            </a:r>
            <a:r>
              <a:rPr dirty="0" sz="2800" spc="-250" b="1" i="1">
                <a:solidFill>
                  <a:srgbClr val="33CCCC"/>
                </a:solidFill>
                <a:latin typeface="Arial"/>
                <a:cs typeface="Arial"/>
              </a:rPr>
              <a:t> </a:t>
            </a:r>
            <a:r>
              <a:rPr dirty="0" sz="2800" spc="-120" b="1" i="1">
                <a:solidFill>
                  <a:srgbClr val="33CCCC"/>
                </a:solidFill>
                <a:latin typeface="Arial"/>
                <a:cs typeface="Arial"/>
              </a:rPr>
              <a:t>f</a:t>
            </a:r>
            <a:r>
              <a:rPr dirty="0" sz="2800" spc="-565" b="1" i="1">
                <a:solidFill>
                  <a:srgbClr val="33CCCC"/>
                </a:solidFill>
                <a:latin typeface="Arial"/>
                <a:cs typeface="Arial"/>
              </a:rPr>
              <a:t>unc</a:t>
            </a:r>
            <a:r>
              <a:rPr dirty="0" sz="2800" spc="-325" b="1" i="1">
                <a:solidFill>
                  <a:srgbClr val="33CCCC"/>
                </a:solidFill>
                <a:latin typeface="Arial"/>
                <a:cs typeface="Arial"/>
              </a:rPr>
              <a:t>t</a:t>
            </a:r>
            <a:r>
              <a:rPr dirty="0" sz="2800" spc="-235" b="1" i="1">
                <a:solidFill>
                  <a:srgbClr val="33CCCC"/>
                </a:solidFill>
                <a:latin typeface="Arial"/>
                <a:cs typeface="Arial"/>
              </a:rPr>
              <a:t>i</a:t>
            </a:r>
            <a:r>
              <a:rPr dirty="0" sz="2800" spc="-650" b="1" i="1">
                <a:solidFill>
                  <a:srgbClr val="33CCCC"/>
                </a:solidFill>
                <a:latin typeface="Arial"/>
                <a:cs typeface="Arial"/>
              </a:rPr>
              <a:t>ons</a:t>
            </a:r>
            <a:endParaRPr sz="2800">
              <a:latin typeface="Arial"/>
              <a:cs typeface="Arial"/>
            </a:endParaRPr>
          </a:p>
          <a:p>
            <a:pPr marL="20320" indent="-8255">
              <a:lnSpc>
                <a:spcPct val="100000"/>
              </a:lnSpc>
            </a:pPr>
            <a:r>
              <a:rPr dirty="0" sz="2800" spc="-650" b="1" i="1">
                <a:solidFill>
                  <a:srgbClr val="33CCCC"/>
                </a:solidFill>
                <a:latin typeface="Arial"/>
                <a:cs typeface="Arial"/>
              </a:rPr>
              <a:t>&amp;</a:t>
            </a:r>
            <a:r>
              <a:rPr dirty="0" sz="2800" spc="-254" b="1" i="1">
                <a:solidFill>
                  <a:srgbClr val="33CCCC"/>
                </a:solidFill>
                <a:latin typeface="Arial"/>
                <a:cs typeface="Arial"/>
              </a:rPr>
              <a:t> </a:t>
            </a:r>
            <a:r>
              <a:rPr dirty="0" sz="2800" spc="-560" b="1" i="1">
                <a:solidFill>
                  <a:srgbClr val="33CCCC"/>
                </a:solidFill>
                <a:latin typeface="Arial"/>
                <a:cs typeface="Arial"/>
              </a:rPr>
              <a:t>v</a:t>
            </a:r>
            <a:r>
              <a:rPr dirty="0" sz="2800" spc="-640" b="1" i="1">
                <a:solidFill>
                  <a:srgbClr val="33CCCC"/>
                </a:solidFill>
                <a:latin typeface="Arial"/>
                <a:cs typeface="Arial"/>
              </a:rPr>
              <a:t>oc</a:t>
            </a:r>
            <a:r>
              <a:rPr dirty="0" sz="2800" spc="-615" b="1" i="1">
                <a:solidFill>
                  <a:srgbClr val="33CCCC"/>
                </a:solidFill>
                <a:latin typeface="Arial"/>
                <a:cs typeface="Arial"/>
              </a:rPr>
              <a:t>a</a:t>
            </a:r>
            <a:r>
              <a:rPr dirty="0" sz="2800" spc="-229" b="1" i="1">
                <a:solidFill>
                  <a:srgbClr val="33CCCC"/>
                </a:solidFill>
                <a:latin typeface="Arial"/>
                <a:cs typeface="Arial"/>
              </a:rPr>
              <a:t>l</a:t>
            </a:r>
            <a:r>
              <a:rPr dirty="0" sz="2800" spc="-250" b="1" i="1">
                <a:solidFill>
                  <a:srgbClr val="33CCCC"/>
                </a:solidFill>
                <a:latin typeface="Arial"/>
                <a:cs typeface="Arial"/>
              </a:rPr>
              <a:t> </a:t>
            </a:r>
            <a:r>
              <a:rPr dirty="0" sz="2800" spc="-120" b="1" i="1">
                <a:solidFill>
                  <a:srgbClr val="33CCCC"/>
                </a:solidFill>
                <a:latin typeface="Arial"/>
                <a:cs typeface="Arial"/>
              </a:rPr>
              <a:t>t</a:t>
            </a:r>
            <a:r>
              <a:rPr dirty="0" sz="2800" spc="-295" b="1" i="1">
                <a:solidFill>
                  <a:srgbClr val="33CCCC"/>
                </a:solidFill>
                <a:latin typeface="Arial"/>
                <a:cs typeface="Arial"/>
              </a:rPr>
              <a:t>r</a:t>
            </a:r>
            <a:r>
              <a:rPr dirty="0" sz="2800" spc="-585" b="1" i="1">
                <a:solidFill>
                  <a:srgbClr val="33CCCC"/>
                </a:solidFill>
                <a:latin typeface="Arial"/>
                <a:cs typeface="Arial"/>
              </a:rPr>
              <a:t>a</a:t>
            </a:r>
            <a:r>
              <a:rPr dirty="0" sz="2800" spc="-375" b="1" i="1">
                <a:solidFill>
                  <a:srgbClr val="33CCCC"/>
                </a:solidFill>
                <a:latin typeface="Arial"/>
                <a:cs typeface="Arial"/>
              </a:rPr>
              <a:t>ct</a:t>
            </a:r>
            <a:r>
              <a:rPr dirty="0" sz="2800" spc="-254" b="1" i="1">
                <a:solidFill>
                  <a:srgbClr val="33CCCC"/>
                </a:solidFill>
                <a:latin typeface="Arial"/>
                <a:cs typeface="Arial"/>
              </a:rPr>
              <a:t> </a:t>
            </a:r>
            <a:r>
              <a:rPr dirty="0" sz="2800" spc="-265" b="1" i="1">
                <a:solidFill>
                  <a:srgbClr val="33CCCC"/>
                </a:solidFill>
                <a:latin typeface="Arial"/>
                <a:cs typeface="Arial"/>
              </a:rPr>
              <a:t>r</a:t>
            </a:r>
            <a:r>
              <a:rPr dirty="0" sz="2800" spc="-595" b="1" i="1">
                <a:solidFill>
                  <a:srgbClr val="33CCCC"/>
                </a:solidFill>
                <a:latin typeface="Arial"/>
                <a:cs typeface="Arial"/>
              </a:rPr>
              <a:t>es</a:t>
            </a:r>
            <a:r>
              <a:rPr dirty="0" sz="2800" spc="-670" b="1" i="1">
                <a:solidFill>
                  <a:srgbClr val="33CCCC"/>
                </a:solidFill>
                <a:latin typeface="Arial"/>
                <a:cs typeface="Arial"/>
              </a:rPr>
              <a:t>o</a:t>
            </a:r>
            <a:r>
              <a:rPr dirty="0" sz="2800" spc="-635" b="1" i="1">
                <a:solidFill>
                  <a:srgbClr val="33CCCC"/>
                </a:solidFill>
                <a:latin typeface="Arial"/>
                <a:cs typeface="Arial"/>
              </a:rPr>
              <a:t>n</a:t>
            </a:r>
            <a:r>
              <a:rPr dirty="0" sz="2800" spc="-585" b="1" i="1">
                <a:solidFill>
                  <a:srgbClr val="33CCCC"/>
                </a:solidFill>
                <a:latin typeface="Arial"/>
                <a:cs typeface="Arial"/>
              </a:rPr>
              <a:t>a</a:t>
            </a:r>
            <a:r>
              <a:rPr dirty="0" sz="2800" spc="-610" b="1" i="1">
                <a:solidFill>
                  <a:srgbClr val="33CCCC"/>
                </a:solidFill>
                <a:latin typeface="Arial"/>
                <a:cs typeface="Arial"/>
              </a:rPr>
              <a:t>nces</a:t>
            </a:r>
            <a:r>
              <a:rPr dirty="0" sz="2800" spc="-254" b="1" i="1">
                <a:solidFill>
                  <a:srgbClr val="33CCCC"/>
                </a:solidFill>
                <a:latin typeface="Arial"/>
                <a:cs typeface="Arial"/>
              </a:rPr>
              <a:t> </a:t>
            </a:r>
            <a:r>
              <a:rPr dirty="0" sz="2800" spc="-120" b="1" i="1">
                <a:solidFill>
                  <a:srgbClr val="33CCCC"/>
                </a:solidFill>
                <a:latin typeface="Arial"/>
                <a:cs typeface="Arial"/>
              </a:rPr>
              <a:t>f</a:t>
            </a:r>
            <a:r>
              <a:rPr dirty="0" sz="2800" spc="-670" b="1" i="1">
                <a:solidFill>
                  <a:srgbClr val="33CCCC"/>
                </a:solidFill>
                <a:latin typeface="Arial"/>
                <a:cs typeface="Arial"/>
              </a:rPr>
              <a:t>o</a:t>
            </a:r>
            <a:r>
              <a:rPr dirty="0" sz="2800" spc="-265" b="1" i="1">
                <a:solidFill>
                  <a:srgbClr val="33CCCC"/>
                </a:solidFill>
                <a:latin typeface="Arial"/>
                <a:cs typeface="Arial"/>
              </a:rPr>
              <a:t>r</a:t>
            </a:r>
            <a:r>
              <a:rPr dirty="0" sz="2800" spc="-254" b="1" i="1">
                <a:solidFill>
                  <a:srgbClr val="33CCCC"/>
                </a:solidFill>
                <a:latin typeface="Arial"/>
                <a:cs typeface="Arial"/>
              </a:rPr>
              <a:t> </a:t>
            </a:r>
            <a:r>
              <a:rPr dirty="0" sz="2800" spc="-855" b="1" i="1">
                <a:solidFill>
                  <a:srgbClr val="33CCCC"/>
                </a:solidFill>
                <a:latin typeface="Arial"/>
                <a:cs typeface="Arial"/>
              </a:rPr>
              <a:t>m</a:t>
            </a:r>
            <a:r>
              <a:rPr dirty="0" sz="2800" spc="-585" b="1" i="1">
                <a:solidFill>
                  <a:srgbClr val="33CCCC"/>
                </a:solidFill>
                <a:latin typeface="Arial"/>
                <a:cs typeface="Arial"/>
              </a:rPr>
              <a:t>u</a:t>
            </a:r>
            <a:r>
              <a:rPr dirty="0" sz="2800" spc="-270" b="1" i="1">
                <a:solidFill>
                  <a:srgbClr val="33CCCC"/>
                </a:solidFill>
                <a:latin typeface="Arial"/>
                <a:cs typeface="Arial"/>
              </a:rPr>
              <a:t>l</a:t>
            </a:r>
            <a:r>
              <a:rPr dirty="0" sz="2800" spc="-120" b="1" i="1">
                <a:solidFill>
                  <a:srgbClr val="33CCCC"/>
                </a:solidFill>
                <a:latin typeface="Arial"/>
                <a:cs typeface="Arial"/>
              </a:rPr>
              <a:t>t</a:t>
            </a:r>
            <a:r>
              <a:rPr dirty="0" sz="2800" spc="-235" b="1" i="1">
                <a:solidFill>
                  <a:srgbClr val="33CCCC"/>
                </a:solidFill>
                <a:latin typeface="Arial"/>
                <a:cs typeface="Arial"/>
              </a:rPr>
              <a:t>i</a:t>
            </a:r>
            <a:r>
              <a:rPr dirty="0" sz="2800" spc="-640" b="1" i="1">
                <a:solidFill>
                  <a:srgbClr val="33CCCC"/>
                </a:solidFill>
                <a:latin typeface="Arial"/>
                <a:cs typeface="Arial"/>
              </a:rPr>
              <a:t>p</a:t>
            </a:r>
            <a:r>
              <a:rPr dirty="0" sz="2800" spc="-235" b="1" i="1">
                <a:solidFill>
                  <a:srgbClr val="33CCCC"/>
                </a:solidFill>
                <a:latin typeface="Arial"/>
                <a:cs typeface="Arial"/>
              </a:rPr>
              <a:t>l</a:t>
            </a:r>
            <a:r>
              <a:rPr dirty="0" sz="2800" spc="-530" b="1" i="1">
                <a:solidFill>
                  <a:srgbClr val="33CCCC"/>
                </a:solidFill>
                <a:latin typeface="Arial"/>
                <a:cs typeface="Arial"/>
              </a:rPr>
              <a:t>e</a:t>
            </a:r>
            <a:r>
              <a:rPr dirty="0" sz="2800" spc="-229" b="1" i="1">
                <a:solidFill>
                  <a:srgbClr val="33CCCC"/>
                </a:solidFill>
                <a:latin typeface="Arial"/>
                <a:cs typeface="Arial"/>
              </a:rPr>
              <a:t> </a:t>
            </a:r>
            <a:r>
              <a:rPr dirty="0" sz="2800" spc="-640" b="1" i="1">
                <a:solidFill>
                  <a:srgbClr val="33CCCC"/>
                </a:solidFill>
                <a:latin typeface="Arial"/>
                <a:cs typeface="Arial"/>
              </a:rPr>
              <a:t>s</a:t>
            </a:r>
            <a:r>
              <a:rPr dirty="0" sz="2800" spc="-640" b="1" i="1">
                <a:solidFill>
                  <a:srgbClr val="33CCCC"/>
                </a:solidFill>
                <a:latin typeface="Arial"/>
                <a:cs typeface="Arial"/>
              </a:rPr>
              <a:t>p</a:t>
            </a:r>
            <a:r>
              <a:rPr dirty="0" sz="2800" spc="-565" b="1" i="1">
                <a:solidFill>
                  <a:srgbClr val="33CCCC"/>
                </a:solidFill>
                <a:latin typeface="Arial"/>
                <a:cs typeface="Arial"/>
              </a:rPr>
              <a:t>e</a:t>
            </a:r>
            <a:r>
              <a:rPr dirty="0" sz="2800" spc="-570" b="1" i="1">
                <a:solidFill>
                  <a:srgbClr val="33CCCC"/>
                </a:solidFill>
                <a:latin typeface="Arial"/>
                <a:cs typeface="Arial"/>
              </a:rPr>
              <a:t>a</a:t>
            </a:r>
            <a:r>
              <a:rPr dirty="0" sz="2800" spc="-535" b="1" i="1">
                <a:solidFill>
                  <a:srgbClr val="33CCCC"/>
                </a:solidFill>
                <a:latin typeface="Arial"/>
                <a:cs typeface="Arial"/>
              </a:rPr>
              <a:t>k</a:t>
            </a:r>
            <a:r>
              <a:rPr dirty="0" sz="2800" spc="-400" b="1" i="1">
                <a:solidFill>
                  <a:srgbClr val="33CCCC"/>
                </a:solidFill>
                <a:latin typeface="Arial"/>
                <a:cs typeface="Arial"/>
              </a:rPr>
              <a:t>er</a:t>
            </a:r>
            <a:r>
              <a:rPr dirty="0" sz="2800" spc="-640" b="1" i="1">
                <a:solidFill>
                  <a:srgbClr val="33CCCC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1785"/>
              </a:spcBef>
            </a:pPr>
            <a:r>
              <a:rPr dirty="0" sz="2400" spc="-440" i="1">
                <a:solidFill>
                  <a:srgbClr val="FF6600"/>
                </a:solidFill>
                <a:latin typeface="Arial"/>
                <a:cs typeface="Arial"/>
              </a:rPr>
              <a:t>Je</a:t>
            </a:r>
            <a:r>
              <a:rPr dirty="0" sz="2400" spc="-405" i="1">
                <a:solidFill>
                  <a:srgbClr val="FF6600"/>
                </a:solidFill>
                <a:latin typeface="Arial"/>
                <a:cs typeface="Arial"/>
              </a:rPr>
              <a:t>nn</a:t>
            </a:r>
            <a:r>
              <a:rPr dirty="0" sz="2400" spc="-325" i="1">
                <a:solidFill>
                  <a:srgbClr val="FF6600"/>
                </a:solidFill>
                <a:latin typeface="Arial"/>
                <a:cs typeface="Arial"/>
              </a:rPr>
              <a:t>y</a:t>
            </a:r>
            <a:r>
              <a:rPr dirty="0" sz="2400" spc="-210" i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2400" spc="-690" i="1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dirty="0" sz="2400" spc="-495" i="1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dirty="0" sz="2400" spc="-405" i="1">
                <a:solidFill>
                  <a:srgbClr val="FF6600"/>
                </a:solidFill>
                <a:latin typeface="Arial"/>
                <a:cs typeface="Arial"/>
              </a:rPr>
              <a:t>hn</a:t>
            </a:r>
            <a:r>
              <a:rPr dirty="0" sz="2400" spc="-415" i="1">
                <a:solidFill>
                  <a:srgbClr val="FF6600"/>
                </a:solidFill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489"/>
              </a:spcBef>
            </a:pPr>
            <a:r>
              <a:rPr dirty="0" sz="2000" spc="-580" i="1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dirty="0" sz="2000" spc="-335" i="1">
                <a:solidFill>
                  <a:srgbClr val="FF6600"/>
                </a:solidFill>
                <a:latin typeface="Arial"/>
                <a:cs typeface="Arial"/>
              </a:rPr>
              <a:t>u</a:t>
            </a:r>
            <a:r>
              <a:rPr dirty="0" sz="2000" spc="-340" i="1">
                <a:solidFill>
                  <a:srgbClr val="FF6600"/>
                </a:solidFill>
                <a:latin typeface="Arial"/>
                <a:cs typeface="Arial"/>
              </a:rPr>
              <a:t>p</a:t>
            </a:r>
            <a:r>
              <a:rPr dirty="0" sz="2000" spc="-290" i="1">
                <a:solidFill>
                  <a:srgbClr val="FF6600"/>
                </a:solidFill>
                <a:latin typeface="Arial"/>
                <a:cs typeface="Arial"/>
              </a:rPr>
              <a:t>e</a:t>
            </a:r>
            <a:r>
              <a:rPr dirty="0" sz="2000" spc="-135" i="1">
                <a:solidFill>
                  <a:srgbClr val="FF6600"/>
                </a:solidFill>
                <a:latin typeface="Arial"/>
                <a:cs typeface="Arial"/>
              </a:rPr>
              <a:t>r</a:t>
            </a:r>
            <a:r>
              <a:rPr dirty="0" sz="2000" spc="-275" i="1">
                <a:solidFill>
                  <a:srgbClr val="FF6600"/>
                </a:solidFill>
                <a:latin typeface="Arial"/>
                <a:cs typeface="Arial"/>
              </a:rPr>
              <a:t>v</a:t>
            </a:r>
            <a:r>
              <a:rPr dirty="0" sz="2000" spc="-285" i="1">
                <a:solidFill>
                  <a:srgbClr val="FF6600"/>
                </a:solidFill>
                <a:latin typeface="Arial"/>
                <a:cs typeface="Arial"/>
              </a:rPr>
              <a:t>ised</a:t>
            </a:r>
            <a:r>
              <a:rPr dirty="0" sz="2000" spc="-175" i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2000" spc="-365" i="1">
                <a:solidFill>
                  <a:srgbClr val="FF6600"/>
                </a:solidFill>
                <a:latin typeface="Arial"/>
                <a:cs typeface="Arial"/>
              </a:rPr>
              <a:t>b</a:t>
            </a:r>
            <a:r>
              <a:rPr dirty="0" sz="2000" spc="-270" i="1">
                <a:solidFill>
                  <a:srgbClr val="FF6600"/>
                </a:solidFill>
                <a:latin typeface="Arial"/>
                <a:cs typeface="Arial"/>
              </a:rPr>
              <a:t>y</a:t>
            </a:r>
            <a:r>
              <a:rPr dirty="0" sz="2000" spc="-175" i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2000" spc="-340" i="1">
                <a:solidFill>
                  <a:srgbClr val="FF6600"/>
                </a:solidFill>
                <a:latin typeface="Arial"/>
                <a:cs typeface="Arial"/>
              </a:rPr>
              <a:t>Dr</a:t>
            </a:r>
            <a:r>
              <a:rPr dirty="0" sz="2000" spc="-180" i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2000" spc="-685" i="1">
                <a:solidFill>
                  <a:srgbClr val="FF6600"/>
                </a:solidFill>
                <a:latin typeface="Arial"/>
                <a:cs typeface="Arial"/>
              </a:rPr>
              <a:t>C</a:t>
            </a:r>
            <a:r>
              <a:rPr dirty="0" sz="2000" spc="-420" i="1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dirty="0" sz="2000" spc="-220" i="1">
                <a:solidFill>
                  <a:srgbClr val="FF6600"/>
                </a:solidFill>
                <a:latin typeface="Arial"/>
                <a:cs typeface="Arial"/>
              </a:rPr>
              <a:t>therine</a:t>
            </a:r>
            <a:r>
              <a:rPr dirty="0" sz="2000" spc="-165" i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2000" spc="-595" i="1">
                <a:solidFill>
                  <a:srgbClr val="FF6600"/>
                </a:solidFill>
                <a:latin typeface="Arial"/>
                <a:cs typeface="Arial"/>
              </a:rPr>
              <a:t>W</a:t>
            </a:r>
            <a:r>
              <a:rPr dirty="0" sz="2000" spc="-420" i="1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dirty="0" sz="2000" spc="-204" i="1">
                <a:solidFill>
                  <a:srgbClr val="FF6600"/>
                </a:solidFill>
                <a:latin typeface="Arial"/>
                <a:cs typeface="Arial"/>
              </a:rPr>
              <a:t>ts</a:t>
            </a:r>
            <a:r>
              <a:rPr dirty="0" sz="2000" spc="-295" i="1">
                <a:solidFill>
                  <a:srgbClr val="FF6600"/>
                </a:solidFill>
                <a:latin typeface="Arial"/>
                <a:cs typeface="Arial"/>
              </a:rPr>
              <a:t>o</a:t>
            </a:r>
            <a:r>
              <a:rPr dirty="0" sz="2000" spc="-335" i="1">
                <a:solidFill>
                  <a:srgbClr val="FF6600"/>
                </a:solidFill>
                <a:latin typeface="Arial"/>
                <a:cs typeface="Arial"/>
              </a:rPr>
              <a:t>n</a:t>
            </a:r>
            <a:r>
              <a:rPr dirty="0" sz="2000" spc="-165" i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2000" spc="-365" i="1">
                <a:solidFill>
                  <a:srgbClr val="FF6600"/>
                </a:solidFill>
                <a:latin typeface="Arial"/>
                <a:cs typeface="Arial"/>
              </a:rPr>
              <a:t>&amp;</a:t>
            </a:r>
            <a:r>
              <a:rPr dirty="0" sz="2000" spc="-170" i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2000" spc="-340" i="1">
                <a:solidFill>
                  <a:srgbClr val="FF6600"/>
                </a:solidFill>
                <a:latin typeface="Arial"/>
                <a:cs typeface="Arial"/>
              </a:rPr>
              <a:t>Dr</a:t>
            </a:r>
            <a:r>
              <a:rPr dirty="0" sz="2000" spc="-180" i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2000" spc="-335" i="1">
                <a:solidFill>
                  <a:srgbClr val="FF6600"/>
                </a:solidFill>
                <a:latin typeface="Arial"/>
                <a:cs typeface="Arial"/>
              </a:rPr>
              <a:t>Ri</a:t>
            </a:r>
            <a:r>
              <a:rPr dirty="0" sz="2000" spc="-175" i="1">
                <a:solidFill>
                  <a:srgbClr val="FF6600"/>
                </a:solidFill>
                <a:latin typeface="Arial"/>
                <a:cs typeface="Arial"/>
              </a:rPr>
              <a:t>c</a:t>
            </a:r>
            <a:r>
              <a:rPr dirty="0" sz="2000" spc="-380" i="1">
                <a:solidFill>
                  <a:srgbClr val="FF6600"/>
                </a:solidFill>
                <a:latin typeface="Arial"/>
                <a:cs typeface="Arial"/>
              </a:rPr>
              <a:t>h</a:t>
            </a:r>
            <a:r>
              <a:rPr dirty="0" sz="2000" spc="-385" i="1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dirty="0" sz="2000" spc="-204" i="1">
                <a:solidFill>
                  <a:srgbClr val="FF6600"/>
                </a:solidFill>
                <a:latin typeface="Arial"/>
                <a:cs typeface="Arial"/>
              </a:rPr>
              <a:t>rd</a:t>
            </a:r>
            <a:r>
              <a:rPr dirty="0" sz="2000" spc="-170" i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2000" spc="-685" i="1">
                <a:solidFill>
                  <a:srgbClr val="FF6600"/>
                </a:solidFill>
                <a:latin typeface="Arial"/>
                <a:cs typeface="Arial"/>
              </a:rPr>
              <a:t>C</a:t>
            </a:r>
            <a:r>
              <a:rPr dirty="0" sz="2000" spc="-135" i="1">
                <a:solidFill>
                  <a:srgbClr val="FF6600"/>
                </a:solidFill>
                <a:latin typeface="Arial"/>
                <a:cs typeface="Arial"/>
              </a:rPr>
              <a:t>l</a:t>
            </a:r>
            <a:r>
              <a:rPr dirty="0" sz="2000" spc="-340" i="1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dirty="0" sz="2000" spc="-130" i="1">
                <a:solidFill>
                  <a:srgbClr val="FF6600"/>
                </a:solidFill>
                <a:latin typeface="Arial"/>
                <a:cs typeface="Arial"/>
              </a:rPr>
              <a:t>r</a:t>
            </a:r>
            <a:r>
              <a:rPr dirty="0" sz="2000" spc="-210" i="1">
                <a:solidFill>
                  <a:srgbClr val="FF6600"/>
                </a:solidFill>
                <a:latin typeface="Arial"/>
                <a:cs typeface="Arial"/>
              </a:rPr>
              <a:t>k</a:t>
            </a:r>
            <a:r>
              <a:rPr dirty="0" sz="2000" spc="-380" i="1">
                <a:solidFill>
                  <a:srgbClr val="FF66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0320">
              <a:lnSpc>
                <a:spcPts val="2155"/>
              </a:lnSpc>
              <a:spcBef>
                <a:spcPts val="440"/>
              </a:spcBef>
            </a:pPr>
            <a:r>
              <a:rPr dirty="0" sz="1800" spc="-540" i="1">
                <a:solidFill>
                  <a:srgbClr val="FF6600"/>
                </a:solidFill>
                <a:latin typeface="Arial"/>
                <a:cs typeface="Arial"/>
              </a:rPr>
              <a:t>D</a:t>
            </a:r>
            <a:r>
              <a:rPr dirty="0" sz="1800" spc="-350" i="1">
                <a:solidFill>
                  <a:srgbClr val="FF6600"/>
                </a:solidFill>
                <a:latin typeface="Arial"/>
                <a:cs typeface="Arial"/>
              </a:rPr>
              <a:t>e</a:t>
            </a:r>
            <a:r>
              <a:rPr dirty="0" sz="1800" spc="-320" i="1">
                <a:solidFill>
                  <a:srgbClr val="FF6600"/>
                </a:solidFill>
                <a:latin typeface="Arial"/>
                <a:cs typeface="Arial"/>
              </a:rPr>
              <a:t>p</a:t>
            </a:r>
            <a:r>
              <a:rPr dirty="0" sz="1800" spc="-275" i="1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dirty="0" sz="1800" spc="-130" i="1">
                <a:solidFill>
                  <a:srgbClr val="FF6600"/>
                </a:solidFill>
                <a:latin typeface="Arial"/>
                <a:cs typeface="Arial"/>
              </a:rPr>
              <a:t>r</a:t>
            </a:r>
            <a:r>
              <a:rPr dirty="0" sz="1800" spc="-250" i="1">
                <a:solidFill>
                  <a:srgbClr val="FF6600"/>
                </a:solidFill>
                <a:latin typeface="Arial"/>
                <a:cs typeface="Arial"/>
              </a:rPr>
              <a:t>tm</a:t>
            </a:r>
            <a:r>
              <a:rPr dirty="0" sz="1800" spc="-260" i="1">
                <a:solidFill>
                  <a:srgbClr val="FF6600"/>
                </a:solidFill>
                <a:latin typeface="Arial"/>
                <a:cs typeface="Arial"/>
              </a:rPr>
              <a:t>e</a:t>
            </a:r>
            <a:r>
              <a:rPr dirty="0" sz="1800" spc="-140" i="1">
                <a:solidFill>
                  <a:srgbClr val="FF6600"/>
                </a:solidFill>
                <a:latin typeface="Arial"/>
                <a:cs typeface="Arial"/>
              </a:rPr>
              <a:t>nt</a:t>
            </a:r>
            <a:r>
              <a:rPr dirty="0" sz="1800" spc="-145" i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800" spc="-155" i="1">
                <a:solidFill>
                  <a:srgbClr val="FF6600"/>
                </a:solidFill>
                <a:latin typeface="Arial"/>
                <a:cs typeface="Arial"/>
              </a:rPr>
              <a:t>of</a:t>
            </a:r>
            <a:r>
              <a:rPr dirty="0" sz="1800" spc="-155" i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800" spc="-550" i="1">
                <a:solidFill>
                  <a:srgbClr val="FF6600"/>
                </a:solidFill>
                <a:latin typeface="Arial"/>
                <a:cs typeface="Arial"/>
              </a:rPr>
              <a:t>E</a:t>
            </a:r>
            <a:r>
              <a:rPr dirty="0" sz="1800" spc="-315" i="1">
                <a:solidFill>
                  <a:srgbClr val="FF6600"/>
                </a:solidFill>
                <a:latin typeface="Arial"/>
                <a:cs typeface="Arial"/>
              </a:rPr>
              <a:t>n</a:t>
            </a:r>
            <a:r>
              <a:rPr dirty="0" sz="1800" spc="-320" i="1">
                <a:solidFill>
                  <a:srgbClr val="FF6600"/>
                </a:solidFill>
                <a:latin typeface="Arial"/>
                <a:cs typeface="Arial"/>
              </a:rPr>
              <a:t>g</a:t>
            </a:r>
            <a:r>
              <a:rPr dirty="0" sz="1800" spc="-40" i="1">
                <a:solidFill>
                  <a:srgbClr val="FF6600"/>
                </a:solidFill>
                <a:latin typeface="Arial"/>
                <a:cs typeface="Arial"/>
              </a:rPr>
              <a:t>i</a:t>
            </a:r>
            <a:r>
              <a:rPr dirty="0" sz="1800" spc="-325" i="1">
                <a:solidFill>
                  <a:srgbClr val="FF6600"/>
                </a:solidFill>
                <a:latin typeface="Arial"/>
                <a:cs typeface="Arial"/>
              </a:rPr>
              <a:t>n</a:t>
            </a:r>
            <a:r>
              <a:rPr dirty="0" sz="1800" spc="-330" i="1">
                <a:solidFill>
                  <a:srgbClr val="FF6600"/>
                </a:solidFill>
                <a:latin typeface="Arial"/>
                <a:cs typeface="Arial"/>
              </a:rPr>
              <a:t>e</a:t>
            </a:r>
            <a:r>
              <a:rPr dirty="0" sz="1800" spc="-350" i="1">
                <a:solidFill>
                  <a:srgbClr val="FF6600"/>
                </a:solidFill>
                <a:latin typeface="Arial"/>
                <a:cs typeface="Arial"/>
              </a:rPr>
              <a:t>e</a:t>
            </a:r>
            <a:r>
              <a:rPr dirty="0" sz="1800" spc="-55" i="1">
                <a:solidFill>
                  <a:srgbClr val="FF6600"/>
                </a:solidFill>
                <a:latin typeface="Arial"/>
                <a:cs typeface="Arial"/>
              </a:rPr>
              <a:t>ri</a:t>
            </a:r>
            <a:r>
              <a:rPr dirty="0" sz="1800" spc="-315" i="1">
                <a:solidFill>
                  <a:srgbClr val="FF6600"/>
                </a:solidFill>
                <a:latin typeface="Arial"/>
                <a:cs typeface="Arial"/>
              </a:rPr>
              <a:t>ng</a:t>
            </a:r>
            <a:r>
              <a:rPr dirty="0" sz="1800" spc="-175" i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800" spc="-484" i="1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dirty="0" sz="1800" spc="-204" i="1">
                <a:solidFill>
                  <a:srgbClr val="FF6600"/>
                </a:solidFill>
                <a:latin typeface="Arial"/>
                <a:cs typeface="Arial"/>
              </a:rPr>
              <a:t>c</a:t>
            </a:r>
            <a:r>
              <a:rPr dirty="0" sz="1800" spc="-40" i="1">
                <a:solidFill>
                  <a:srgbClr val="FF6600"/>
                </a:solidFill>
                <a:latin typeface="Arial"/>
                <a:cs typeface="Arial"/>
              </a:rPr>
              <a:t>i</a:t>
            </a:r>
            <a:r>
              <a:rPr dirty="0" sz="1800" spc="-350" i="1">
                <a:solidFill>
                  <a:srgbClr val="FF6600"/>
                </a:solidFill>
                <a:latin typeface="Arial"/>
                <a:cs typeface="Arial"/>
              </a:rPr>
              <a:t>e</a:t>
            </a:r>
            <a:r>
              <a:rPr dirty="0" sz="1800" spc="-325" i="1">
                <a:solidFill>
                  <a:srgbClr val="FF6600"/>
                </a:solidFill>
                <a:latin typeface="Arial"/>
                <a:cs typeface="Arial"/>
              </a:rPr>
              <a:t>n</a:t>
            </a:r>
            <a:r>
              <a:rPr dirty="0" sz="1800" spc="-135" i="1">
                <a:solidFill>
                  <a:srgbClr val="FF6600"/>
                </a:solidFill>
                <a:latin typeface="Arial"/>
                <a:cs typeface="Arial"/>
              </a:rPr>
              <a:t>c</a:t>
            </a:r>
            <a:r>
              <a:rPr dirty="0" sz="1800" spc="-345" i="1">
                <a:solidFill>
                  <a:srgbClr val="FF660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3827" rIns="0" bIns="0" rtlCol="0" vert="horz">
            <a:spAutoFit/>
          </a:bodyPr>
          <a:lstStyle/>
          <a:p>
            <a:pPr marL="539115">
              <a:lnSpc>
                <a:spcPct val="100000"/>
              </a:lnSpc>
            </a:pPr>
            <a:r>
              <a:rPr dirty="0" spc="-60"/>
              <a:t>T</a:t>
            </a:r>
            <a:r>
              <a:rPr dirty="0" spc="150"/>
              <a:t>h</a:t>
            </a:r>
            <a:r>
              <a:rPr dirty="0" spc="140"/>
              <a:t>e</a:t>
            </a:r>
            <a:r>
              <a:rPr dirty="0" spc="-295"/>
              <a:t> </a:t>
            </a:r>
            <a:r>
              <a:rPr dirty="0" spc="135"/>
              <a:t>V</a:t>
            </a:r>
            <a:r>
              <a:rPr dirty="0" spc="135"/>
              <a:t>o</a:t>
            </a:r>
            <a:r>
              <a:rPr dirty="0" spc="635"/>
              <a:t>w</a:t>
            </a:r>
            <a:r>
              <a:rPr dirty="0" spc="130"/>
              <a:t>e</a:t>
            </a:r>
            <a:r>
              <a:rPr dirty="0" spc="50"/>
              <a:t>l</a:t>
            </a:r>
            <a:r>
              <a:rPr dirty="0" spc="-20"/>
              <a:t> </a:t>
            </a:r>
            <a:r>
              <a:rPr dirty="0" spc="265"/>
              <a:t>Q</a:t>
            </a:r>
            <a:r>
              <a:rPr dirty="0" spc="135"/>
              <a:t>u</a:t>
            </a:r>
            <a:r>
              <a:rPr dirty="0" spc="385"/>
              <a:t>a</a:t>
            </a:r>
            <a:r>
              <a:rPr dirty="0" spc="215"/>
              <a:t>d</a:t>
            </a:r>
            <a:r>
              <a:rPr dirty="0" spc="229"/>
              <a:t>r</a:t>
            </a:r>
            <a:r>
              <a:rPr dirty="0" spc="165"/>
              <a:t>i</a:t>
            </a:r>
            <a:r>
              <a:rPr dirty="0" spc="145"/>
              <a:t>l</a:t>
            </a:r>
            <a:r>
              <a:rPr dirty="0" spc="275"/>
              <a:t>a</a:t>
            </a:r>
            <a:r>
              <a:rPr dirty="0" spc="190"/>
              <a:t>t</a:t>
            </a:r>
            <a:r>
              <a:rPr dirty="0" spc="130"/>
              <a:t>e</a:t>
            </a:r>
            <a:r>
              <a:rPr dirty="0" spc="305"/>
              <a:t>r</a:t>
            </a:r>
            <a:r>
              <a:rPr dirty="0" spc="390"/>
              <a:t>a</a:t>
            </a:r>
            <a:r>
              <a:rPr dirty="0" spc="5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1683715" y="1347613"/>
            <a:ext cx="4263387" cy="2840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7135" y="1216164"/>
            <a:ext cx="0" cy="3155950"/>
          </a:xfrm>
          <a:custGeom>
            <a:avLst/>
            <a:gdLst/>
            <a:ahLst/>
            <a:cxnLst/>
            <a:rect l="l" t="t" r="r" b="b"/>
            <a:pathLst>
              <a:path w="0" h="3155950">
                <a:moveTo>
                  <a:pt x="0" y="3155784"/>
                </a:moveTo>
                <a:lnTo>
                  <a:pt x="0" y="0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22694" y="1216174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76200"/>
                </a:moveTo>
                <a:lnTo>
                  <a:pt x="44437" y="0"/>
                </a:lnTo>
                <a:lnTo>
                  <a:pt x="88900" y="76187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1147" y="2067699"/>
            <a:ext cx="1080135" cy="648335"/>
          </a:xfrm>
          <a:custGeom>
            <a:avLst/>
            <a:gdLst/>
            <a:ahLst/>
            <a:cxnLst/>
            <a:rect l="l" t="t" r="r" b="b"/>
            <a:pathLst>
              <a:path w="1080135" h="648335">
                <a:moveTo>
                  <a:pt x="0" y="0"/>
                </a:moveTo>
                <a:lnTo>
                  <a:pt x="1080122" y="0"/>
                </a:lnTo>
                <a:lnTo>
                  <a:pt x="1080122" y="648068"/>
                </a:lnTo>
                <a:lnTo>
                  <a:pt x="0" y="6480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83764" y="3147809"/>
            <a:ext cx="107950" cy="648335"/>
          </a:xfrm>
          <a:custGeom>
            <a:avLst/>
            <a:gdLst/>
            <a:ahLst/>
            <a:cxnLst/>
            <a:rect l="l" t="t" r="r" b="b"/>
            <a:pathLst>
              <a:path w="107950" h="648335">
                <a:moveTo>
                  <a:pt x="0" y="648068"/>
                </a:moveTo>
                <a:lnTo>
                  <a:pt x="107505" y="648068"/>
                </a:lnTo>
                <a:lnTo>
                  <a:pt x="107505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35287" y="1572920"/>
            <a:ext cx="936625" cy="48260"/>
          </a:xfrm>
          <a:custGeom>
            <a:avLst/>
            <a:gdLst/>
            <a:ahLst/>
            <a:cxnLst/>
            <a:rect l="l" t="t" r="r" b="b"/>
            <a:pathLst>
              <a:path w="936625" h="48259">
                <a:moveTo>
                  <a:pt x="0" y="48171"/>
                </a:moveTo>
                <a:lnTo>
                  <a:pt x="936104" y="48171"/>
                </a:lnTo>
                <a:lnTo>
                  <a:pt x="936104" y="0"/>
                </a:lnTo>
                <a:lnTo>
                  <a:pt x="0" y="0"/>
                </a:lnTo>
                <a:lnTo>
                  <a:pt x="0" y="48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35487" y="1572920"/>
            <a:ext cx="720090" cy="84455"/>
          </a:xfrm>
          <a:custGeom>
            <a:avLst/>
            <a:gdLst/>
            <a:ahLst/>
            <a:cxnLst/>
            <a:rect l="l" t="t" r="r" b="b"/>
            <a:pathLst>
              <a:path w="720089" h="84455">
                <a:moveTo>
                  <a:pt x="0" y="84175"/>
                </a:moveTo>
                <a:lnTo>
                  <a:pt x="720077" y="84175"/>
                </a:lnTo>
                <a:lnTo>
                  <a:pt x="720077" y="0"/>
                </a:lnTo>
                <a:lnTo>
                  <a:pt x="0" y="0"/>
                </a:lnTo>
                <a:lnTo>
                  <a:pt x="0" y="84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67135" y="4371949"/>
            <a:ext cx="5028565" cy="0"/>
          </a:xfrm>
          <a:custGeom>
            <a:avLst/>
            <a:gdLst/>
            <a:ahLst/>
            <a:cxnLst/>
            <a:rect l="l" t="t" r="r" b="b"/>
            <a:pathLst>
              <a:path w="5028565" h="0">
                <a:moveTo>
                  <a:pt x="0" y="0"/>
                </a:moveTo>
                <a:lnTo>
                  <a:pt x="5027980" y="0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18925" y="4327495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9183" y="1203591"/>
            <a:ext cx="4464685" cy="369570"/>
          </a:xfrm>
          <a:custGeom>
            <a:avLst/>
            <a:gdLst/>
            <a:ahLst/>
            <a:cxnLst/>
            <a:rect l="l" t="t" r="r" b="b"/>
            <a:pathLst>
              <a:path w="4464685" h="369569">
                <a:moveTo>
                  <a:pt x="0" y="0"/>
                </a:moveTo>
                <a:lnTo>
                  <a:pt x="4464494" y="0"/>
                </a:lnTo>
                <a:lnTo>
                  <a:pt x="4464494" y="369328"/>
                </a:lnTo>
                <a:lnTo>
                  <a:pt x="0" y="3693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01038" y="1673745"/>
            <a:ext cx="795020" cy="452755"/>
          </a:xfrm>
          <a:custGeom>
            <a:avLst/>
            <a:gdLst/>
            <a:ahLst/>
            <a:cxnLst/>
            <a:rect l="l" t="t" r="r" b="b"/>
            <a:pathLst>
              <a:path w="795019" h="452755">
                <a:moveTo>
                  <a:pt x="0" y="0"/>
                </a:moveTo>
                <a:lnTo>
                  <a:pt x="794689" y="0"/>
                </a:lnTo>
                <a:lnTo>
                  <a:pt x="794689" y="452437"/>
                </a:lnTo>
                <a:lnTo>
                  <a:pt x="0" y="452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79783" y="1285622"/>
            <a:ext cx="4576445" cy="748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398145">
              <a:lnSpc>
                <a:spcPct val="100000"/>
              </a:lnSpc>
              <a:tabLst>
                <a:tab pos="2239010" algn="l"/>
                <a:tab pos="4067810" algn="l"/>
              </a:tabLst>
            </a:pP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Front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	</a:t>
            </a:r>
            <a:r>
              <a:rPr dirty="0" sz="1800" spc="-135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1800" spc="-10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n</a:t>
            </a:r>
            <a:r>
              <a:rPr dirty="0" sz="1800" spc="9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1800" spc="-2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1800" spc="-10">
                <a:solidFill>
                  <a:srgbClr val="0F1939"/>
                </a:solidFill>
                <a:latin typeface="Arial Unicode MS"/>
                <a:cs typeface="Arial Unicode MS"/>
              </a:rPr>
              <a:t>l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	</a:t>
            </a:r>
            <a:r>
              <a:rPr dirty="0" sz="1800" spc="-100">
                <a:solidFill>
                  <a:srgbClr val="0F1939"/>
                </a:solidFill>
                <a:latin typeface="Arial Unicode MS"/>
                <a:cs typeface="Arial Unicode MS"/>
              </a:rPr>
              <a:t>B</a:t>
            </a:r>
            <a:r>
              <a:rPr dirty="0" sz="1800" spc="-15">
                <a:solidFill>
                  <a:srgbClr val="0F1939"/>
                </a:solidFill>
                <a:latin typeface="Arial Unicode MS"/>
                <a:cs typeface="Arial Unicode MS"/>
              </a:rPr>
              <a:t>ack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0F1939"/>
                </a:solidFill>
                <a:latin typeface="Arial Unicode MS"/>
                <a:cs typeface="Arial Unicode MS"/>
              </a:rPr>
              <a:t>High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03642" y="2335110"/>
            <a:ext cx="1080135" cy="1809750"/>
          </a:xfrm>
          <a:custGeom>
            <a:avLst/>
            <a:gdLst/>
            <a:ahLst/>
            <a:cxnLst/>
            <a:rect l="l" t="t" r="r" b="b"/>
            <a:pathLst>
              <a:path w="1080135" h="1809750">
                <a:moveTo>
                  <a:pt x="0" y="0"/>
                </a:moveTo>
                <a:lnTo>
                  <a:pt x="1080122" y="0"/>
                </a:lnTo>
                <a:lnTo>
                  <a:pt x="1080122" y="1809724"/>
                </a:lnTo>
                <a:lnTo>
                  <a:pt x="0" y="18097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82388" y="2453963"/>
            <a:ext cx="9023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Mid</a:t>
            </a:r>
            <a:r>
              <a:rPr dirty="0" sz="1800" spc="-95">
                <a:solidFill>
                  <a:srgbClr val="0F1939"/>
                </a:solidFill>
                <a:latin typeface="Arial Unicode MS"/>
                <a:cs typeface="Arial Unicode MS"/>
              </a:rPr>
              <a:t>-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high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2388" y="3146620"/>
            <a:ext cx="820419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Mid</a:t>
            </a:r>
            <a:r>
              <a:rPr dirty="0" sz="1800" spc="-95">
                <a:solidFill>
                  <a:srgbClr val="0F1939"/>
                </a:solidFill>
                <a:latin typeface="Arial Unicode MS"/>
                <a:cs typeface="Arial Unicode MS"/>
              </a:rPr>
              <a:t>-</a:t>
            </a: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low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2388" y="3804989"/>
            <a:ext cx="44640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Low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2267" y="2226963"/>
            <a:ext cx="967105" cy="1102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145"/>
              </a:lnSpc>
            </a:pPr>
            <a:r>
              <a:rPr dirty="0" sz="1800" spc="-25">
                <a:solidFill>
                  <a:srgbClr val="92E034"/>
                </a:solidFill>
                <a:latin typeface="Lucida Sans"/>
                <a:cs typeface="Lucida Sans"/>
              </a:rPr>
              <a:t>PC2</a:t>
            </a:r>
            <a:endParaRPr sz="1800">
              <a:latin typeface="Lucida Sans"/>
              <a:cs typeface="Lucida Sans"/>
            </a:endParaRPr>
          </a:p>
          <a:p>
            <a:pPr algn="ctr">
              <a:lnSpc>
                <a:spcPts val="3345"/>
              </a:lnSpc>
            </a:pP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1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35">
                <a:solidFill>
                  <a:srgbClr val="FF6600"/>
                </a:solidFill>
                <a:latin typeface="Lucida Sans"/>
                <a:cs typeface="Lucida Sans"/>
              </a:rPr>
              <a:t>R1</a:t>
            </a:r>
            <a:endParaRPr sz="18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</a:pP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1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105">
                <a:solidFill>
                  <a:srgbClr val="7030A0"/>
                </a:solidFill>
                <a:latin typeface="Lucida Sans"/>
                <a:cs typeface="Lucida Sans"/>
              </a:rPr>
              <a:t>h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e</a:t>
            </a:r>
            <a:r>
              <a:rPr dirty="0" sz="1800" spc="-60">
                <a:solidFill>
                  <a:srgbClr val="7030A0"/>
                </a:solidFill>
                <a:latin typeface="Lucida Sans"/>
                <a:cs typeface="Lucida Sans"/>
              </a:rPr>
              <a:t>i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g</a:t>
            </a:r>
            <a:r>
              <a:rPr dirty="0" sz="1800" spc="-105">
                <a:solidFill>
                  <a:srgbClr val="7030A0"/>
                </a:solidFill>
                <a:latin typeface="Lucida Sans"/>
                <a:cs typeface="Lucida Sans"/>
              </a:rPr>
              <a:t>h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t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72876" y="163564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61996" y="165043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46844" y="379417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05804" y="34446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88223" y="1779663"/>
            <a:ext cx="2376262" cy="2304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52334" y="2449685"/>
            <a:ext cx="1433195" cy="931544"/>
          </a:xfrm>
          <a:custGeom>
            <a:avLst/>
            <a:gdLst/>
            <a:ahLst/>
            <a:cxnLst/>
            <a:rect l="l" t="t" r="r" b="b"/>
            <a:pathLst>
              <a:path w="1433195" h="931545">
                <a:moveTo>
                  <a:pt x="0" y="394479"/>
                </a:moveTo>
                <a:lnTo>
                  <a:pt x="20957" y="354972"/>
                </a:lnTo>
                <a:lnTo>
                  <a:pt x="46777" y="323517"/>
                </a:lnTo>
                <a:lnTo>
                  <a:pt x="74583" y="296559"/>
                </a:lnTo>
                <a:lnTo>
                  <a:pt x="104419" y="269894"/>
                </a:lnTo>
                <a:lnTo>
                  <a:pt x="134466" y="244843"/>
                </a:lnTo>
                <a:lnTo>
                  <a:pt x="174412" y="214502"/>
                </a:lnTo>
                <a:lnTo>
                  <a:pt x="206973" y="193602"/>
                </a:lnTo>
                <a:lnTo>
                  <a:pt x="238230" y="175547"/>
                </a:lnTo>
                <a:lnTo>
                  <a:pt x="248721" y="169531"/>
                </a:lnTo>
                <a:lnTo>
                  <a:pt x="281500" y="149605"/>
                </a:lnTo>
                <a:lnTo>
                  <a:pt x="321389" y="120136"/>
                </a:lnTo>
                <a:lnTo>
                  <a:pt x="341357" y="104198"/>
                </a:lnTo>
                <a:lnTo>
                  <a:pt x="351453" y="96210"/>
                </a:lnTo>
                <a:lnTo>
                  <a:pt x="382551" y="73130"/>
                </a:lnTo>
                <a:lnTo>
                  <a:pt x="415498" y="53065"/>
                </a:lnTo>
                <a:lnTo>
                  <a:pt x="461721" y="33595"/>
                </a:lnTo>
                <a:lnTo>
                  <a:pt x="510168" y="18329"/>
                </a:lnTo>
                <a:lnTo>
                  <a:pt x="547734" y="9574"/>
                </a:lnTo>
                <a:lnTo>
                  <a:pt x="585997" y="3402"/>
                </a:lnTo>
                <a:lnTo>
                  <a:pt x="624869" y="292"/>
                </a:lnTo>
                <a:lnTo>
                  <a:pt x="651146" y="0"/>
                </a:lnTo>
                <a:lnTo>
                  <a:pt x="664263" y="238"/>
                </a:lnTo>
                <a:lnTo>
                  <a:pt x="703362" y="2373"/>
                </a:lnTo>
                <a:lnTo>
                  <a:pt x="741798" y="6420"/>
                </a:lnTo>
                <a:lnTo>
                  <a:pt x="791383" y="14313"/>
                </a:lnTo>
                <a:lnTo>
                  <a:pt x="838269" y="24459"/>
                </a:lnTo>
                <a:lnTo>
                  <a:pt x="876391" y="34886"/>
                </a:lnTo>
                <a:lnTo>
                  <a:pt x="913762" y="47123"/>
                </a:lnTo>
                <a:lnTo>
                  <a:pt x="949998" y="60980"/>
                </a:lnTo>
                <a:lnTo>
                  <a:pt x="995882" y="81643"/>
                </a:lnTo>
                <a:lnTo>
                  <a:pt x="1040001" y="105708"/>
                </a:lnTo>
                <a:lnTo>
                  <a:pt x="1074436" y="129212"/>
                </a:lnTo>
                <a:lnTo>
                  <a:pt x="1106208" y="154434"/>
                </a:lnTo>
                <a:lnTo>
                  <a:pt x="1135075" y="179777"/>
                </a:lnTo>
                <a:lnTo>
                  <a:pt x="1168620" y="210995"/>
                </a:lnTo>
                <a:lnTo>
                  <a:pt x="1202070" y="245771"/>
                </a:lnTo>
                <a:lnTo>
                  <a:pt x="1225902" y="275209"/>
                </a:lnTo>
                <a:lnTo>
                  <a:pt x="1232629" y="283735"/>
                </a:lnTo>
                <a:lnTo>
                  <a:pt x="1269189" y="320995"/>
                </a:lnTo>
                <a:lnTo>
                  <a:pt x="1309913" y="338939"/>
                </a:lnTo>
                <a:lnTo>
                  <a:pt x="1321948" y="336268"/>
                </a:lnTo>
                <a:lnTo>
                  <a:pt x="1333486" y="332174"/>
                </a:lnTo>
                <a:lnTo>
                  <a:pt x="1344785" y="328712"/>
                </a:lnTo>
                <a:lnTo>
                  <a:pt x="1359159" y="328317"/>
                </a:lnTo>
                <a:lnTo>
                  <a:pt x="1372780" y="327848"/>
                </a:lnTo>
                <a:lnTo>
                  <a:pt x="1385320" y="328444"/>
                </a:lnTo>
                <a:lnTo>
                  <a:pt x="1415678" y="356646"/>
                </a:lnTo>
                <a:lnTo>
                  <a:pt x="1428612" y="403607"/>
                </a:lnTo>
                <a:lnTo>
                  <a:pt x="1432452" y="445406"/>
                </a:lnTo>
                <a:lnTo>
                  <a:pt x="1432617" y="460450"/>
                </a:lnTo>
                <a:lnTo>
                  <a:pt x="1432206" y="471540"/>
                </a:lnTo>
                <a:lnTo>
                  <a:pt x="1426984" y="521554"/>
                </a:lnTo>
                <a:lnTo>
                  <a:pt x="1420764" y="562225"/>
                </a:lnTo>
                <a:lnTo>
                  <a:pt x="1416302" y="589358"/>
                </a:lnTo>
                <a:lnTo>
                  <a:pt x="1414132" y="602632"/>
                </a:lnTo>
                <a:lnTo>
                  <a:pt x="1407073" y="651476"/>
                </a:lnTo>
                <a:lnTo>
                  <a:pt x="1405202" y="676981"/>
                </a:lnTo>
                <a:lnTo>
                  <a:pt x="1405395" y="690700"/>
                </a:lnTo>
                <a:lnTo>
                  <a:pt x="1406263" y="703480"/>
                </a:lnTo>
                <a:lnTo>
                  <a:pt x="1407518" y="715520"/>
                </a:lnTo>
                <a:lnTo>
                  <a:pt x="1408871" y="727017"/>
                </a:lnTo>
                <a:lnTo>
                  <a:pt x="1410032" y="738166"/>
                </a:lnTo>
                <a:lnTo>
                  <a:pt x="1410713" y="749166"/>
                </a:lnTo>
                <a:lnTo>
                  <a:pt x="1410623" y="760214"/>
                </a:lnTo>
                <a:lnTo>
                  <a:pt x="1409475" y="771505"/>
                </a:lnTo>
                <a:lnTo>
                  <a:pt x="1392056" y="816892"/>
                </a:lnTo>
                <a:lnTo>
                  <a:pt x="1365542" y="859688"/>
                </a:lnTo>
                <a:lnTo>
                  <a:pt x="1342212" y="890705"/>
                </a:lnTo>
                <a:lnTo>
                  <a:pt x="1317233" y="921205"/>
                </a:lnTo>
                <a:lnTo>
                  <a:pt x="1308742" y="931320"/>
                </a:lnTo>
              </a:path>
            </a:pathLst>
          </a:custGeom>
          <a:ln w="285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169862" y="233751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863" y="0"/>
                </a:moveTo>
                <a:lnTo>
                  <a:pt x="2813" y="22018"/>
                </a:lnTo>
                <a:lnTo>
                  <a:pt x="0" y="36413"/>
                </a:lnTo>
                <a:lnTo>
                  <a:pt x="2945" y="50286"/>
                </a:lnTo>
                <a:lnTo>
                  <a:pt x="10718" y="61598"/>
                </a:lnTo>
                <a:lnTo>
                  <a:pt x="22214" y="69216"/>
                </a:lnTo>
                <a:lnTo>
                  <a:pt x="36330" y="72007"/>
                </a:lnTo>
                <a:lnTo>
                  <a:pt x="50223" y="69084"/>
                </a:lnTo>
                <a:lnTo>
                  <a:pt x="61558" y="61326"/>
                </a:lnTo>
                <a:lnTo>
                  <a:pt x="69194" y="49846"/>
                </a:lnTo>
                <a:lnTo>
                  <a:pt x="71993" y="35762"/>
                </a:lnTo>
                <a:lnTo>
                  <a:pt x="69096" y="21830"/>
                </a:lnTo>
                <a:lnTo>
                  <a:pt x="61354" y="10464"/>
                </a:lnTo>
                <a:lnTo>
                  <a:pt x="49899" y="2806"/>
                </a:lnTo>
                <a:lnTo>
                  <a:pt x="35863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668345" y="224218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863" y="0"/>
                </a:moveTo>
                <a:lnTo>
                  <a:pt x="2813" y="22018"/>
                </a:lnTo>
                <a:lnTo>
                  <a:pt x="0" y="36413"/>
                </a:lnTo>
                <a:lnTo>
                  <a:pt x="2945" y="50286"/>
                </a:lnTo>
                <a:lnTo>
                  <a:pt x="10718" y="61598"/>
                </a:lnTo>
                <a:lnTo>
                  <a:pt x="22214" y="69216"/>
                </a:lnTo>
                <a:lnTo>
                  <a:pt x="36330" y="72007"/>
                </a:lnTo>
                <a:lnTo>
                  <a:pt x="50223" y="69084"/>
                </a:lnTo>
                <a:lnTo>
                  <a:pt x="61558" y="61326"/>
                </a:lnTo>
                <a:lnTo>
                  <a:pt x="69194" y="49846"/>
                </a:lnTo>
                <a:lnTo>
                  <a:pt x="71993" y="35762"/>
                </a:lnTo>
                <a:lnTo>
                  <a:pt x="69096" y="21830"/>
                </a:lnTo>
                <a:lnTo>
                  <a:pt x="61354" y="10464"/>
                </a:lnTo>
                <a:lnTo>
                  <a:pt x="49899" y="2806"/>
                </a:lnTo>
                <a:lnTo>
                  <a:pt x="35863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740343" y="2278189"/>
            <a:ext cx="489584" cy="106680"/>
          </a:xfrm>
          <a:custGeom>
            <a:avLst/>
            <a:gdLst/>
            <a:ahLst/>
            <a:cxnLst/>
            <a:rect l="l" t="t" r="r" b="b"/>
            <a:pathLst>
              <a:path w="489584" h="106680">
                <a:moveTo>
                  <a:pt x="0" y="0"/>
                </a:moveTo>
                <a:lnTo>
                  <a:pt x="489254" y="106502"/>
                </a:lnTo>
              </a:path>
            </a:pathLst>
          </a:custGeom>
          <a:ln w="9525">
            <a:solidFill>
              <a:srgbClr val="33CCC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138159" y="2355725"/>
            <a:ext cx="83820" cy="111125"/>
          </a:xfrm>
          <a:custGeom>
            <a:avLst/>
            <a:gdLst/>
            <a:ahLst/>
            <a:cxnLst/>
            <a:rect l="l" t="t" r="r" b="b"/>
            <a:pathLst>
              <a:path w="83820" h="111125">
                <a:moveTo>
                  <a:pt x="83388" y="0"/>
                </a:moveTo>
                <a:lnTo>
                  <a:pt x="0" y="110617"/>
                </a:lnTo>
              </a:path>
            </a:pathLst>
          </a:custGeom>
          <a:ln w="9525">
            <a:solidFill>
              <a:srgbClr val="33CCC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085155" y="2455669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863" y="0"/>
                </a:moveTo>
                <a:lnTo>
                  <a:pt x="2813" y="22018"/>
                </a:lnTo>
                <a:lnTo>
                  <a:pt x="0" y="36413"/>
                </a:lnTo>
                <a:lnTo>
                  <a:pt x="2945" y="50286"/>
                </a:lnTo>
                <a:lnTo>
                  <a:pt x="10718" y="61598"/>
                </a:lnTo>
                <a:lnTo>
                  <a:pt x="22214" y="69216"/>
                </a:lnTo>
                <a:lnTo>
                  <a:pt x="36330" y="72007"/>
                </a:lnTo>
                <a:lnTo>
                  <a:pt x="50223" y="69084"/>
                </a:lnTo>
                <a:lnTo>
                  <a:pt x="61558" y="61326"/>
                </a:lnTo>
                <a:lnTo>
                  <a:pt x="69194" y="49846"/>
                </a:lnTo>
                <a:lnTo>
                  <a:pt x="71993" y="35762"/>
                </a:lnTo>
                <a:lnTo>
                  <a:pt x="69096" y="21830"/>
                </a:lnTo>
                <a:lnTo>
                  <a:pt x="61354" y="10464"/>
                </a:lnTo>
                <a:lnTo>
                  <a:pt x="49899" y="2806"/>
                </a:lnTo>
                <a:lnTo>
                  <a:pt x="35863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875272" y="2449831"/>
            <a:ext cx="248285" cy="50165"/>
          </a:xfrm>
          <a:custGeom>
            <a:avLst/>
            <a:gdLst/>
            <a:ahLst/>
            <a:cxnLst/>
            <a:rect l="l" t="t" r="r" b="b"/>
            <a:pathLst>
              <a:path w="248284" h="50164">
                <a:moveTo>
                  <a:pt x="247980" y="49911"/>
                </a:moveTo>
                <a:lnTo>
                  <a:pt x="0" y="0"/>
                </a:lnTo>
              </a:path>
            </a:pathLst>
          </a:custGeom>
          <a:ln w="9524">
            <a:solidFill>
              <a:srgbClr val="33CCC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825062" y="241840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863" y="0"/>
                </a:moveTo>
                <a:lnTo>
                  <a:pt x="2813" y="22018"/>
                </a:lnTo>
                <a:lnTo>
                  <a:pt x="0" y="36413"/>
                </a:lnTo>
                <a:lnTo>
                  <a:pt x="2945" y="50286"/>
                </a:lnTo>
                <a:lnTo>
                  <a:pt x="10718" y="61598"/>
                </a:lnTo>
                <a:lnTo>
                  <a:pt x="22214" y="69216"/>
                </a:lnTo>
                <a:lnTo>
                  <a:pt x="36330" y="72007"/>
                </a:lnTo>
                <a:lnTo>
                  <a:pt x="50223" y="69084"/>
                </a:lnTo>
                <a:lnTo>
                  <a:pt x="61558" y="61326"/>
                </a:lnTo>
                <a:lnTo>
                  <a:pt x="69194" y="49846"/>
                </a:lnTo>
                <a:lnTo>
                  <a:pt x="71993" y="35762"/>
                </a:lnTo>
                <a:lnTo>
                  <a:pt x="69096" y="21830"/>
                </a:lnTo>
                <a:lnTo>
                  <a:pt x="61354" y="10464"/>
                </a:lnTo>
                <a:lnTo>
                  <a:pt x="49899" y="2806"/>
                </a:lnTo>
                <a:lnTo>
                  <a:pt x="35863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729800" y="2303645"/>
            <a:ext cx="106045" cy="125730"/>
          </a:xfrm>
          <a:custGeom>
            <a:avLst/>
            <a:gdLst/>
            <a:ahLst/>
            <a:cxnLst/>
            <a:rect l="l" t="t" r="r" b="b"/>
            <a:pathLst>
              <a:path w="106045" h="125730">
                <a:moveTo>
                  <a:pt x="105803" y="125310"/>
                </a:moveTo>
                <a:lnTo>
                  <a:pt x="0" y="0"/>
                </a:lnTo>
              </a:path>
            </a:pathLst>
          </a:custGeom>
          <a:ln w="9525">
            <a:solidFill>
              <a:srgbClr val="33CCC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744543" y="2474672"/>
            <a:ext cx="18351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5" b="1">
                <a:solidFill>
                  <a:srgbClr val="33CCCC"/>
                </a:solidFill>
                <a:latin typeface="Arial Unicode MS"/>
                <a:cs typeface="Arial Unicode MS"/>
              </a:rPr>
              <a:t>æ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49090" y="4480868"/>
            <a:ext cx="2332355" cy="381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5">
                <a:solidFill>
                  <a:srgbClr val="92E034"/>
                </a:solidFill>
                <a:latin typeface="Lucida Sans"/>
                <a:cs typeface="Lucida Sans"/>
              </a:rPr>
              <a:t>PC1</a:t>
            </a:r>
            <a:r>
              <a:rPr dirty="0" sz="1800" spc="-140">
                <a:solidFill>
                  <a:srgbClr val="92E034"/>
                </a:solidFill>
                <a:latin typeface="Lucida Sans"/>
                <a:cs typeface="Lucida Sans"/>
              </a:rPr>
              <a:t> 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2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35">
                <a:solidFill>
                  <a:srgbClr val="FF6600"/>
                </a:solidFill>
                <a:latin typeface="Lucida Sans"/>
                <a:cs typeface="Lucida Sans"/>
              </a:rPr>
              <a:t>R2</a:t>
            </a:r>
            <a:r>
              <a:rPr dirty="0" sz="1800" spc="-140">
                <a:solidFill>
                  <a:srgbClr val="FF6600"/>
                </a:solidFill>
                <a:latin typeface="Lucida Sans"/>
                <a:cs typeface="Lucida Sans"/>
              </a:rPr>
              <a:t> 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34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b</a:t>
            </a:r>
            <a:r>
              <a:rPr dirty="0" sz="1800" spc="-25">
                <a:solidFill>
                  <a:srgbClr val="7030A0"/>
                </a:solidFill>
                <a:latin typeface="Lucida Sans"/>
                <a:cs typeface="Lucida Sans"/>
              </a:rPr>
              <a:t>a</a:t>
            </a:r>
            <a:r>
              <a:rPr dirty="0" sz="1800" spc="10">
                <a:solidFill>
                  <a:srgbClr val="7030A0"/>
                </a:solidFill>
                <a:latin typeface="Lucida Sans"/>
                <a:cs typeface="Lucida Sans"/>
              </a:rPr>
              <a:t>c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k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n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e</a:t>
            </a:r>
            <a:r>
              <a:rPr dirty="0" sz="1800" spc="5">
                <a:solidFill>
                  <a:srgbClr val="7030A0"/>
                </a:solidFill>
                <a:latin typeface="Lucida Sans"/>
                <a:cs typeface="Lucida Sans"/>
              </a:rPr>
              <a:t>ss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62375" y="2037060"/>
            <a:ext cx="7175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>
                <a:solidFill>
                  <a:srgbClr val="33CCCC"/>
                </a:solidFill>
                <a:latin typeface="Lucida Sans"/>
                <a:cs typeface="Lucida Sans"/>
              </a:rPr>
              <a:t>i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46188" y="2133823"/>
            <a:ext cx="12636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80">
                <a:solidFill>
                  <a:srgbClr val="33CCCC"/>
                </a:solidFill>
                <a:latin typeface="Lucida Sans"/>
                <a:cs typeface="Lucida Sans"/>
              </a:rPr>
              <a:t>u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60515" y="2506824"/>
            <a:ext cx="12446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33CCCC"/>
                </a:solidFill>
                <a:latin typeface="Arial Unicode MS"/>
                <a:cs typeface="Arial Unicode MS"/>
              </a:rPr>
              <a:t>ɒ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121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299" y="788315"/>
            <a:ext cx="2505075" cy="584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47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4400" spc="17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4400" spc="235" b="1">
                <a:solidFill>
                  <a:srgbClr val="FFFFFF"/>
                </a:solidFill>
                <a:latin typeface="Arial"/>
                <a:cs typeface="Arial"/>
              </a:rPr>
              <a:t>thod</a:t>
            </a:r>
            <a:r>
              <a:rPr dirty="0" sz="4400" spc="-29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973" y="2535714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FDFB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31759" y="1941600"/>
            <a:ext cx="553085" cy="638810"/>
          </a:xfrm>
          <a:custGeom>
            <a:avLst/>
            <a:gdLst/>
            <a:ahLst/>
            <a:cxnLst/>
            <a:rect l="l" t="t" r="r" b="b"/>
            <a:pathLst>
              <a:path w="553085" h="638810">
                <a:moveTo>
                  <a:pt x="0" y="638568"/>
                </a:moveTo>
                <a:lnTo>
                  <a:pt x="552792" y="0"/>
                </a:lnTo>
              </a:path>
            </a:pathLst>
          </a:custGeom>
          <a:ln w="12700">
            <a:solidFill>
              <a:srgbClr val="FDFB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01070" y="1941606"/>
            <a:ext cx="83820" cy="86995"/>
          </a:xfrm>
          <a:custGeom>
            <a:avLst/>
            <a:gdLst/>
            <a:ahLst/>
            <a:cxnLst/>
            <a:rect l="l" t="t" r="r" b="b"/>
            <a:pathLst>
              <a:path w="83820" h="86994">
                <a:moveTo>
                  <a:pt x="0" y="28511"/>
                </a:moveTo>
                <a:lnTo>
                  <a:pt x="83477" y="0"/>
                </a:lnTo>
                <a:lnTo>
                  <a:pt x="67208" y="86702"/>
                </a:lnTo>
              </a:path>
            </a:pathLst>
          </a:custGeom>
          <a:ln w="12700">
            <a:solidFill>
              <a:srgbClr val="FDFB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31759" y="2580168"/>
            <a:ext cx="553085" cy="638810"/>
          </a:xfrm>
          <a:custGeom>
            <a:avLst/>
            <a:gdLst/>
            <a:ahLst/>
            <a:cxnLst/>
            <a:rect l="l" t="t" r="r" b="b"/>
            <a:pathLst>
              <a:path w="553085" h="638810">
                <a:moveTo>
                  <a:pt x="0" y="0"/>
                </a:moveTo>
                <a:lnTo>
                  <a:pt x="552792" y="638568"/>
                </a:lnTo>
              </a:path>
            </a:pathLst>
          </a:custGeom>
          <a:ln w="12700">
            <a:solidFill>
              <a:srgbClr val="FDFB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01070" y="3132029"/>
            <a:ext cx="83820" cy="86995"/>
          </a:xfrm>
          <a:custGeom>
            <a:avLst/>
            <a:gdLst/>
            <a:ahLst/>
            <a:cxnLst/>
            <a:rect l="l" t="t" r="r" b="b"/>
            <a:pathLst>
              <a:path w="83820" h="86994">
                <a:moveTo>
                  <a:pt x="67221" y="0"/>
                </a:moveTo>
                <a:lnTo>
                  <a:pt x="83477" y="86702"/>
                </a:lnTo>
                <a:lnTo>
                  <a:pt x="0" y="58178"/>
                </a:lnTo>
              </a:path>
            </a:pathLst>
          </a:custGeom>
          <a:ln w="12700">
            <a:solidFill>
              <a:srgbClr val="FDFB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25825" y="2548061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FDFB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74916" y="4380919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8110" y="4380919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8109" y="4425374"/>
            <a:ext cx="8328025" cy="0"/>
          </a:xfrm>
          <a:custGeom>
            <a:avLst/>
            <a:gdLst/>
            <a:ahLst/>
            <a:cxnLst/>
            <a:rect l="l" t="t" r="r" b="b"/>
            <a:pathLst>
              <a:path w="8328025" h="0">
                <a:moveTo>
                  <a:pt x="0" y="0"/>
                </a:moveTo>
                <a:lnTo>
                  <a:pt x="832778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659693" y="4380919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44414" y="4380919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57654" y="4134681"/>
            <a:ext cx="84391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615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800" spc="-57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800" spc="-635" b="1" i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800" spc="-59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800" spc="-150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160" b="1" i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800" spc="-1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15" b="1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800" spc="-35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160" b="1" i="1">
                <a:solidFill>
                  <a:srgbClr val="FFFFFF"/>
                </a:solidFill>
                <a:latin typeface="Arial"/>
                <a:cs typeface="Arial"/>
              </a:rPr>
              <a:t>rl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66642" y="4144054"/>
            <a:ext cx="59499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85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800" spc="-600" b="1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455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459" b="1" i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800" spc="-535" b="1" i="1">
                <a:solidFill>
                  <a:srgbClr val="FFFFFF"/>
                </a:solidFill>
                <a:latin typeface="Arial"/>
                <a:cs typeface="Arial"/>
              </a:rPr>
              <a:t>AB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30745" y="4134681"/>
            <a:ext cx="12065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60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43068" y="4380919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76262" y="4380919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9714" y="2175129"/>
          <a:ext cx="3672204" cy="81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972"/>
                <a:gridCol w="504062"/>
                <a:gridCol w="1764017"/>
              </a:tblGrid>
              <a:tr h="405039">
                <a:tc row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</a:pP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2400" spc="-21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57A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FDFBF9"/>
                      </a:solidFill>
                      <a:prstDash val="solid"/>
                    </a:lnB>
                    <a:solidFill>
                      <a:srgbClr val="12163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spc="-21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33CCCC"/>
                    </a:solidFill>
                  </a:tcPr>
                </a:tc>
              </a:tr>
              <a:tr h="4050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57A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FDFBF9"/>
                      </a:solidFill>
                      <a:prstDash val="solid"/>
                    </a:lnT>
                    <a:solidFill>
                      <a:srgbClr val="121633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33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592777" y="1401038"/>
          <a:ext cx="4191635" cy="2358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999"/>
                <a:gridCol w="293048"/>
                <a:gridCol w="298428"/>
                <a:gridCol w="1979714"/>
              </a:tblGrid>
              <a:tr h="259613">
                <a:tc rowSpan="3">
                  <a:txBody>
                    <a:bodyPr/>
                    <a:lstStyle/>
                    <a:p>
                      <a:pPr marL="225425" marR="218440" indent="163195">
                        <a:lnSpc>
                          <a:spcPct val="100000"/>
                        </a:lnSpc>
                      </a:pP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2400" spc="-1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92E034"/>
                    </a:solidFill>
                  </a:tcPr>
                </a:tc>
                <a:tc gridSpan="3">
                  <a:txBody>
                    <a:bodyPr/>
                    <a:lstStyle/>
                    <a:p>
                      <a:pPr/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12163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9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92E034"/>
                    </a:solidFill>
                  </a:tcPr>
                </a:tc>
                <a:tc gridSpan="2">
                  <a:txBody>
                    <a:bodyPr/>
                    <a:lstStyle/>
                    <a:p>
                      <a:pPr/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12163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>
                  <a:txBody>
                    <a:bodyPr/>
                    <a:lstStyle/>
                    <a:p>
                      <a:pPr algn="ctr" marL="234315" marR="226695" indent="-1270">
                        <a:lnSpc>
                          <a:spcPct val="100000"/>
                        </a:lnSpc>
                      </a:pP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m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400" spc="-21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ic</a:t>
                      </a:r>
                      <a:r>
                        <a:rPr dirty="0" sz="2400" spc="-22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ig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ht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2400" spc="-22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kn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7030A0"/>
                    </a:solidFill>
                  </a:tcPr>
                </a:tc>
              </a:tr>
              <a:tr h="45758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92E03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525">
                      <a:solidFill>
                        <a:srgbClr val="FDFBF9"/>
                      </a:solidFill>
                      <a:prstDash val="solid"/>
                    </a:lnR>
                    <a:lnT w="9525">
                      <a:solidFill>
                        <a:srgbClr val="FDFBF9"/>
                      </a:solidFill>
                      <a:prstDash val="solid"/>
                    </a:lnT>
                    <a:solidFill>
                      <a:srgbClr val="121633"/>
                    </a:solidFill>
                  </a:tcPr>
                </a:tc>
                <a:tc rowSpan="2">
                  <a:txBody>
                    <a:bodyPr/>
                    <a:lstStyle/>
                    <a:p>
                      <a:pPr/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FDFBF9"/>
                      </a:solidFill>
                      <a:prstDash val="solid"/>
                    </a:lnL>
                    <a:lnB w="12700">
                      <a:solidFill>
                        <a:srgbClr val="FDFBF9"/>
                      </a:solidFill>
                      <a:prstDash val="solid"/>
                    </a:lnB>
                    <a:solidFill>
                      <a:srgbClr val="121633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030A0"/>
                    </a:solidFill>
                  </a:tcPr>
                </a:tc>
              </a:tr>
              <a:tr h="129362">
                <a:tc gridSpan="2" rowSpan="2">
                  <a:txBody>
                    <a:bodyPr/>
                    <a:lstStyle/>
                    <a:p>
                      <a:pPr/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525">
                      <a:solidFill>
                        <a:srgbClr val="FDFBF9"/>
                      </a:solidFill>
                      <a:prstDash val="solid"/>
                    </a:lnR>
                    <a:solidFill>
                      <a:srgbClr val="12163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DFBF9"/>
                      </a:solidFill>
                      <a:prstDash val="solid"/>
                    </a:lnL>
                    <a:lnB w="12700">
                      <a:solidFill>
                        <a:srgbClr val="FDFBF9"/>
                      </a:solidFill>
                      <a:prstDash val="solid"/>
                    </a:lnB>
                    <a:solidFill>
                      <a:srgbClr val="121633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030A0"/>
                    </a:solidFill>
                  </a:tcPr>
                </a:tc>
              </a:tr>
              <a:tr h="104673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FDFBF9"/>
                      </a:solidFill>
                      <a:prstDash val="solid"/>
                    </a:lnR>
                    <a:solidFill>
                      <a:srgbClr val="12163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/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FDFBF9"/>
                      </a:solidFill>
                      <a:prstDash val="solid"/>
                    </a:lnL>
                    <a:lnT w="12700">
                      <a:solidFill>
                        <a:srgbClr val="FDFBF9"/>
                      </a:solidFill>
                      <a:prstDash val="solid"/>
                    </a:lnT>
                    <a:solidFill>
                      <a:srgbClr val="121633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030A0"/>
                    </a:solidFill>
                  </a:tcPr>
                </a:tc>
              </a:tr>
              <a:tr h="460505">
                <a:tc rowSpan="3">
                  <a:txBody>
                    <a:bodyPr/>
                    <a:lstStyle/>
                    <a:p>
                      <a:pPr marL="241300" marR="234950" indent="123189">
                        <a:lnSpc>
                          <a:spcPct val="100000"/>
                        </a:lnSpc>
                      </a:pP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2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525">
                      <a:solidFill>
                        <a:srgbClr val="FDFBF9"/>
                      </a:solidFill>
                      <a:prstDash val="solid"/>
                    </a:lnR>
                    <a:lnB w="9525">
                      <a:solidFill>
                        <a:srgbClr val="FDFBF9"/>
                      </a:solidFill>
                      <a:prstDash val="solid"/>
                    </a:lnB>
                    <a:solidFill>
                      <a:srgbClr val="121633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DFBF9"/>
                      </a:solidFill>
                      <a:prstDash val="solid"/>
                    </a:lnL>
                    <a:lnT w="12700">
                      <a:solidFill>
                        <a:srgbClr val="FDFBF9"/>
                      </a:solidFill>
                      <a:prstDash val="solid"/>
                    </a:lnT>
                    <a:solidFill>
                      <a:srgbClr val="121633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030A0"/>
                    </a:solidFill>
                  </a:tcPr>
                </a:tc>
              </a:tr>
              <a:tr h="3709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6600"/>
                    </a:solidFill>
                  </a:tcPr>
                </a:tc>
                <a:tc gridSpan="2">
                  <a:txBody>
                    <a:bodyPr/>
                    <a:lstStyle/>
                    <a:p>
                      <a:pPr/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12163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7030A0"/>
                    </a:solidFill>
                  </a:tcPr>
                </a:tc>
              </a:tr>
              <a:tr h="23068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6600"/>
                    </a:solidFill>
                  </a:tcPr>
                </a:tc>
                <a:tc gridSpan="3">
                  <a:txBody>
                    <a:bodyPr/>
                    <a:lstStyle/>
                    <a:p>
                      <a:pPr/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12163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9554" y="851765"/>
            <a:ext cx="5156835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145" b="1">
                <a:solidFill>
                  <a:srgbClr val="0F1939"/>
                </a:solidFill>
                <a:latin typeface="Arial"/>
                <a:cs typeface="Arial"/>
              </a:rPr>
              <a:t>R</a:t>
            </a:r>
            <a:r>
              <a:rPr dirty="0" sz="4400" spc="175" b="1">
                <a:solidFill>
                  <a:srgbClr val="0F1939"/>
                </a:solidFill>
                <a:latin typeface="Arial"/>
                <a:cs typeface="Arial"/>
              </a:rPr>
              <a:t>e</a:t>
            </a:r>
            <a:r>
              <a:rPr dirty="0" sz="4400" spc="-295" b="1">
                <a:solidFill>
                  <a:srgbClr val="0F1939"/>
                </a:solidFill>
                <a:latin typeface="Arial"/>
                <a:cs typeface="Arial"/>
              </a:rPr>
              <a:t>s</a:t>
            </a:r>
            <a:r>
              <a:rPr dirty="0" sz="4400" spc="185" b="1">
                <a:solidFill>
                  <a:srgbClr val="0F1939"/>
                </a:solidFill>
                <a:latin typeface="Arial"/>
                <a:cs typeface="Arial"/>
              </a:rPr>
              <a:t>u</a:t>
            </a:r>
            <a:r>
              <a:rPr dirty="0" sz="4400" spc="70" b="1">
                <a:solidFill>
                  <a:srgbClr val="0F1939"/>
                </a:solidFill>
                <a:latin typeface="Arial"/>
                <a:cs typeface="Arial"/>
              </a:rPr>
              <a:t>l</a:t>
            </a:r>
            <a:r>
              <a:rPr dirty="0" sz="4400" spc="-20" b="1">
                <a:solidFill>
                  <a:srgbClr val="0F1939"/>
                </a:solidFill>
                <a:latin typeface="Arial"/>
                <a:cs typeface="Arial"/>
              </a:rPr>
              <a:t>ts</a:t>
            </a:r>
            <a:r>
              <a:rPr dirty="0" sz="4400" spc="-409" b="1">
                <a:solidFill>
                  <a:srgbClr val="0F1939"/>
                </a:solidFill>
                <a:latin typeface="Arial"/>
                <a:cs typeface="Arial"/>
              </a:rPr>
              <a:t> </a:t>
            </a:r>
            <a:r>
              <a:rPr dirty="0" sz="4400" spc="195" b="1">
                <a:solidFill>
                  <a:srgbClr val="0F1939"/>
                </a:solidFill>
                <a:latin typeface="Arial"/>
                <a:cs typeface="Arial"/>
              </a:rPr>
              <a:t>V</a:t>
            </a:r>
            <a:r>
              <a:rPr dirty="0" sz="4400" spc="535" b="1">
                <a:solidFill>
                  <a:srgbClr val="0F1939"/>
                </a:solidFill>
                <a:latin typeface="Arial"/>
                <a:cs typeface="Arial"/>
              </a:rPr>
              <a:t>a</a:t>
            </a:r>
            <a:r>
              <a:rPr dirty="0" sz="4400" spc="70" b="1">
                <a:solidFill>
                  <a:srgbClr val="0F1939"/>
                </a:solidFill>
                <a:latin typeface="Arial"/>
                <a:cs typeface="Arial"/>
              </a:rPr>
              <a:t>l</a:t>
            </a:r>
            <a:r>
              <a:rPr dirty="0" sz="4400" spc="90" b="1">
                <a:solidFill>
                  <a:srgbClr val="0F1939"/>
                </a:solidFill>
                <a:latin typeface="Arial"/>
                <a:cs typeface="Arial"/>
              </a:rPr>
              <a:t>i</a:t>
            </a:r>
            <a:r>
              <a:rPr dirty="0" sz="4400" spc="295" b="1">
                <a:solidFill>
                  <a:srgbClr val="0F1939"/>
                </a:solidFill>
                <a:latin typeface="Arial"/>
                <a:cs typeface="Arial"/>
              </a:rPr>
              <a:t>d</a:t>
            </a:r>
            <a:r>
              <a:rPr dirty="0" sz="4400" spc="505" b="1">
                <a:solidFill>
                  <a:srgbClr val="0F1939"/>
                </a:solidFill>
                <a:latin typeface="Arial"/>
                <a:cs typeface="Arial"/>
              </a:rPr>
              <a:t>a</a:t>
            </a:r>
            <a:r>
              <a:rPr dirty="0" sz="4400" spc="204" b="1">
                <a:solidFill>
                  <a:srgbClr val="0F1939"/>
                </a:solidFill>
                <a:latin typeface="Arial"/>
                <a:cs typeface="Arial"/>
              </a:rPr>
              <a:t>t</a:t>
            </a:r>
            <a:r>
              <a:rPr dirty="0" sz="4400" spc="165" b="1">
                <a:solidFill>
                  <a:srgbClr val="0F1939"/>
                </a:solidFill>
                <a:latin typeface="Arial"/>
                <a:cs typeface="Arial"/>
              </a:rPr>
              <a:t>i</a:t>
            </a:r>
            <a:r>
              <a:rPr dirty="0" sz="4400" spc="204" b="1">
                <a:solidFill>
                  <a:srgbClr val="0F1939"/>
                </a:solidFill>
                <a:latin typeface="Arial"/>
                <a:cs typeface="Arial"/>
              </a:rPr>
              <a:t>o</a:t>
            </a:r>
            <a:r>
              <a:rPr dirty="0" sz="4400" spc="215" b="1">
                <a:solidFill>
                  <a:srgbClr val="0F1939"/>
                </a:solidFill>
                <a:latin typeface="Arial"/>
                <a:cs typeface="Arial"/>
              </a:rPr>
              <a:t>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1027" y="1934092"/>
            <a:ext cx="7016750" cy="2161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F1939"/>
              </a:buClr>
              <a:buFont typeface="Arial"/>
              <a:buChar char="•"/>
              <a:tabLst>
                <a:tab pos="355600" algn="l"/>
              </a:tabLst>
            </a:pPr>
            <a:r>
              <a:rPr dirty="0" sz="2000" spc="-229">
                <a:solidFill>
                  <a:srgbClr val="0F1939"/>
                </a:solidFill>
                <a:latin typeface="Lucida Sans"/>
                <a:cs typeface="Lucida Sans"/>
              </a:rPr>
              <a:t>&gt;</a:t>
            </a:r>
            <a:r>
              <a:rPr dirty="0" sz="2000" spc="-145">
                <a:solidFill>
                  <a:srgbClr val="0F1939"/>
                </a:solidFill>
                <a:latin typeface="Lucida Sans"/>
                <a:cs typeface="Lucida Sans"/>
              </a:rPr>
              <a:t> </a:t>
            </a:r>
            <a:r>
              <a:rPr dirty="0" sz="2000" spc="-145">
                <a:solidFill>
                  <a:srgbClr val="0F1939"/>
                </a:solidFill>
                <a:latin typeface="Lucida Sans"/>
                <a:cs typeface="Lucida Sans"/>
              </a:rPr>
              <a:t>7</a:t>
            </a:r>
            <a:r>
              <a:rPr dirty="0" sz="2000" spc="-145">
                <a:solidFill>
                  <a:srgbClr val="0F1939"/>
                </a:solidFill>
                <a:latin typeface="Lucida Sans"/>
                <a:cs typeface="Lucida Sans"/>
              </a:rPr>
              <a:t>0</a:t>
            </a:r>
            <a:r>
              <a:rPr dirty="0" sz="2000" spc="120">
                <a:solidFill>
                  <a:srgbClr val="0F1939"/>
                </a:solidFill>
                <a:latin typeface="Lucida Sans"/>
                <a:cs typeface="Lucida Sans"/>
              </a:rPr>
              <a:t>%</a:t>
            </a:r>
            <a:r>
              <a:rPr dirty="0" sz="2000" spc="-114">
                <a:solidFill>
                  <a:srgbClr val="0F1939"/>
                </a:solidFill>
                <a:latin typeface="Lucida Sans"/>
                <a:cs typeface="Lucida Sans"/>
              </a:rPr>
              <a:t> </a:t>
            </a:r>
            <a:r>
              <a:rPr dirty="0" sz="2000" spc="-100">
                <a:solidFill>
                  <a:srgbClr val="0F1939"/>
                </a:solidFill>
                <a:latin typeface="Lucida Sans"/>
                <a:cs typeface="Lucida Sans"/>
              </a:rPr>
              <a:t>o</a:t>
            </a:r>
            <a:r>
              <a:rPr dirty="0" sz="2000" spc="-40">
                <a:solidFill>
                  <a:srgbClr val="0F1939"/>
                </a:solidFill>
                <a:latin typeface="Lucida Sans"/>
                <a:cs typeface="Lucida Sans"/>
              </a:rPr>
              <a:t>f</a:t>
            </a:r>
            <a:r>
              <a:rPr dirty="0" sz="2000" spc="-135">
                <a:solidFill>
                  <a:srgbClr val="0F1939"/>
                </a:solidFill>
                <a:latin typeface="Lucida Sans"/>
                <a:cs typeface="Lucida Sans"/>
              </a:rPr>
              <a:t> </a:t>
            </a:r>
            <a:r>
              <a:rPr dirty="0" sz="2000" spc="-35">
                <a:solidFill>
                  <a:srgbClr val="0F1939"/>
                </a:solidFill>
                <a:latin typeface="Lucida Sans"/>
                <a:cs typeface="Lucida Sans"/>
              </a:rPr>
              <a:t>v</a:t>
            </a:r>
            <a:r>
              <a:rPr dirty="0" sz="2000" spc="-30">
                <a:solidFill>
                  <a:srgbClr val="0F1939"/>
                </a:solidFill>
                <a:latin typeface="Lucida Sans"/>
                <a:cs typeface="Lucida Sans"/>
              </a:rPr>
              <a:t>a</a:t>
            </a:r>
            <a:r>
              <a:rPr dirty="0" sz="2000" spc="-140">
                <a:solidFill>
                  <a:srgbClr val="0F1939"/>
                </a:solidFill>
                <a:latin typeface="Lucida Sans"/>
                <a:cs typeface="Lucida Sans"/>
              </a:rPr>
              <a:t>r</a:t>
            </a:r>
            <a:r>
              <a:rPr dirty="0" sz="2000" spc="-70">
                <a:solidFill>
                  <a:srgbClr val="0F1939"/>
                </a:solidFill>
                <a:latin typeface="Lucida Sans"/>
                <a:cs typeface="Lucida Sans"/>
              </a:rPr>
              <a:t>i</a:t>
            </a:r>
            <a:r>
              <a:rPr dirty="0" sz="2000" spc="-30">
                <a:solidFill>
                  <a:srgbClr val="0F1939"/>
                </a:solidFill>
                <a:latin typeface="Lucida Sans"/>
                <a:cs typeface="Lucida Sans"/>
              </a:rPr>
              <a:t>a</a:t>
            </a:r>
            <a:r>
              <a:rPr dirty="0" sz="2000" spc="-114">
                <a:solidFill>
                  <a:srgbClr val="0F1939"/>
                </a:solidFill>
                <a:latin typeface="Lucida Sans"/>
                <a:cs typeface="Lucida Sans"/>
              </a:rPr>
              <a:t>n</a:t>
            </a:r>
            <a:r>
              <a:rPr dirty="0" sz="2000" spc="20">
                <a:solidFill>
                  <a:srgbClr val="0F1939"/>
                </a:solidFill>
                <a:latin typeface="Lucida Sans"/>
                <a:cs typeface="Lucida Sans"/>
              </a:rPr>
              <a:t>c</a:t>
            </a:r>
            <a:r>
              <a:rPr dirty="0" sz="2000" spc="-70">
                <a:solidFill>
                  <a:srgbClr val="0F1939"/>
                </a:solidFill>
                <a:latin typeface="Lucida Sans"/>
                <a:cs typeface="Lucida Sans"/>
              </a:rPr>
              <a:t>e</a:t>
            </a:r>
            <a:r>
              <a:rPr dirty="0" sz="2000" spc="-130">
                <a:solidFill>
                  <a:srgbClr val="0F1939"/>
                </a:solidFill>
                <a:latin typeface="Lucida Sans"/>
                <a:cs typeface="Lucida Sans"/>
              </a:rPr>
              <a:t> </a:t>
            </a:r>
            <a:r>
              <a:rPr dirty="0" sz="2000" spc="20">
                <a:solidFill>
                  <a:srgbClr val="0F1939"/>
                </a:solidFill>
                <a:latin typeface="Lucida Sans"/>
                <a:cs typeface="Lucida Sans"/>
              </a:rPr>
              <a:t>c</a:t>
            </a:r>
            <a:r>
              <a:rPr dirty="0" sz="2000" spc="-30">
                <a:solidFill>
                  <a:srgbClr val="0F1939"/>
                </a:solidFill>
                <a:latin typeface="Lucida Sans"/>
                <a:cs typeface="Lucida Sans"/>
              </a:rPr>
              <a:t>a</a:t>
            </a:r>
            <a:r>
              <a:rPr dirty="0" sz="2000" spc="-140">
                <a:solidFill>
                  <a:srgbClr val="0F1939"/>
                </a:solidFill>
                <a:latin typeface="Lucida Sans"/>
                <a:cs typeface="Lucida Sans"/>
              </a:rPr>
              <a:t>p</a:t>
            </a:r>
            <a:r>
              <a:rPr dirty="0" sz="2000" spc="-60">
                <a:solidFill>
                  <a:srgbClr val="0F1939"/>
                </a:solidFill>
                <a:latin typeface="Lucida Sans"/>
                <a:cs typeface="Lucida Sans"/>
              </a:rPr>
              <a:t>t</a:t>
            </a:r>
            <a:r>
              <a:rPr dirty="0" sz="2000" spc="-150">
                <a:solidFill>
                  <a:srgbClr val="0F1939"/>
                </a:solidFill>
                <a:latin typeface="Lucida Sans"/>
                <a:cs typeface="Lucida Sans"/>
              </a:rPr>
              <a:t>u</a:t>
            </a:r>
            <a:r>
              <a:rPr dirty="0" sz="2000" spc="-105">
                <a:solidFill>
                  <a:srgbClr val="0F1939"/>
                </a:solidFill>
                <a:latin typeface="Lucida Sans"/>
                <a:cs typeface="Lucida Sans"/>
              </a:rPr>
              <a:t>r</a:t>
            </a:r>
            <a:r>
              <a:rPr dirty="0" sz="2000" spc="-75">
                <a:solidFill>
                  <a:srgbClr val="0F1939"/>
                </a:solidFill>
                <a:latin typeface="Lucida Sans"/>
                <a:cs typeface="Lucida Sans"/>
              </a:rPr>
              <a:t>e</a:t>
            </a:r>
            <a:r>
              <a:rPr dirty="0" sz="2000" spc="-140">
                <a:solidFill>
                  <a:srgbClr val="0F1939"/>
                </a:solidFill>
                <a:latin typeface="Lucida Sans"/>
                <a:cs typeface="Lucida Sans"/>
              </a:rPr>
              <a:t>d</a:t>
            </a:r>
            <a:r>
              <a:rPr dirty="0" sz="2000" spc="-110">
                <a:solidFill>
                  <a:srgbClr val="0F1939"/>
                </a:solidFill>
                <a:latin typeface="Lucida Sans"/>
                <a:cs typeface="Lucida Sans"/>
              </a:rPr>
              <a:t> </a:t>
            </a:r>
            <a:r>
              <a:rPr dirty="0" sz="2000" spc="-140">
                <a:solidFill>
                  <a:srgbClr val="0F1939"/>
                </a:solidFill>
                <a:latin typeface="Lucida Sans"/>
                <a:cs typeface="Lucida Sans"/>
              </a:rPr>
              <a:t>b</a:t>
            </a:r>
            <a:r>
              <a:rPr dirty="0" sz="2000" spc="-45">
                <a:solidFill>
                  <a:srgbClr val="0F1939"/>
                </a:solidFill>
                <a:latin typeface="Lucida Sans"/>
                <a:cs typeface="Lucida Sans"/>
              </a:rPr>
              <a:t>y</a:t>
            </a:r>
            <a:r>
              <a:rPr dirty="0" sz="2000" spc="-125">
                <a:solidFill>
                  <a:srgbClr val="0F1939"/>
                </a:solidFill>
                <a:latin typeface="Lucida Sans"/>
                <a:cs typeface="Lucida Sans"/>
              </a:rPr>
              <a:t> </a:t>
            </a:r>
            <a:r>
              <a:rPr dirty="0" sz="2000" spc="170">
                <a:solidFill>
                  <a:srgbClr val="92E034"/>
                </a:solidFill>
                <a:latin typeface="Lucida Sans"/>
                <a:cs typeface="Lucida Sans"/>
              </a:rPr>
              <a:t>P</a:t>
            </a:r>
            <a:r>
              <a:rPr dirty="0" sz="2000" spc="-135">
                <a:solidFill>
                  <a:srgbClr val="92E034"/>
                </a:solidFill>
                <a:latin typeface="Lucida Sans"/>
                <a:cs typeface="Lucida Sans"/>
              </a:rPr>
              <a:t>C1</a:t>
            </a:r>
            <a:r>
              <a:rPr dirty="0" sz="2000" spc="-130">
                <a:solidFill>
                  <a:srgbClr val="92E034"/>
                </a:solidFill>
                <a:latin typeface="Lucida Sans"/>
                <a:cs typeface="Lucida Sans"/>
              </a:rPr>
              <a:t> </a:t>
            </a:r>
            <a:r>
              <a:rPr dirty="0" sz="2000" spc="-155">
                <a:solidFill>
                  <a:srgbClr val="92E034"/>
                </a:solidFill>
                <a:latin typeface="Lucida Sans"/>
                <a:cs typeface="Lucida Sans"/>
              </a:rPr>
              <a:t>+</a:t>
            </a:r>
            <a:r>
              <a:rPr dirty="0" sz="2000" spc="-135">
                <a:solidFill>
                  <a:srgbClr val="92E034"/>
                </a:solidFill>
                <a:latin typeface="Lucida Sans"/>
                <a:cs typeface="Lucida Sans"/>
              </a:rPr>
              <a:t> </a:t>
            </a:r>
            <a:r>
              <a:rPr dirty="0" sz="2000" spc="170">
                <a:solidFill>
                  <a:srgbClr val="92E034"/>
                </a:solidFill>
                <a:latin typeface="Lucida Sans"/>
                <a:cs typeface="Lucida Sans"/>
              </a:rPr>
              <a:t>P</a:t>
            </a:r>
            <a:r>
              <a:rPr dirty="0" sz="2000" spc="-135">
                <a:solidFill>
                  <a:srgbClr val="92E034"/>
                </a:solidFill>
                <a:latin typeface="Lucida Sans"/>
                <a:cs typeface="Lucida Sans"/>
              </a:rPr>
              <a:t>C2</a:t>
            </a:r>
            <a:r>
              <a:rPr dirty="0" sz="2000" spc="-130">
                <a:solidFill>
                  <a:srgbClr val="92E034"/>
                </a:solidFill>
                <a:latin typeface="Lucida Sans"/>
                <a:cs typeface="Lucida Sans"/>
              </a:rPr>
              <a:t> </a:t>
            </a:r>
            <a:r>
              <a:rPr dirty="0" sz="2000" spc="-40">
                <a:solidFill>
                  <a:srgbClr val="0F1939"/>
                </a:solidFill>
                <a:latin typeface="Lucida Sans"/>
                <a:cs typeface="Lucida Sans"/>
              </a:rPr>
              <a:t>(a</a:t>
            </a:r>
            <a:r>
              <a:rPr dirty="0" sz="2000" spc="-50">
                <a:solidFill>
                  <a:srgbClr val="0F1939"/>
                </a:solidFill>
                <a:latin typeface="Lucida Sans"/>
                <a:cs typeface="Lucida Sans"/>
              </a:rPr>
              <a:t>n</a:t>
            </a:r>
            <a:r>
              <a:rPr dirty="0" sz="2000" spc="-140">
                <a:solidFill>
                  <a:srgbClr val="0F1939"/>
                </a:solidFill>
                <a:latin typeface="Lucida Sans"/>
                <a:cs typeface="Lucida Sans"/>
              </a:rPr>
              <a:t>d</a:t>
            </a:r>
            <a:r>
              <a:rPr dirty="0" sz="2000" spc="-130">
                <a:solidFill>
                  <a:srgbClr val="0F1939"/>
                </a:solidFill>
                <a:latin typeface="Lucida Sans"/>
                <a:cs typeface="Lucida Sans"/>
              </a:rPr>
              <a:t> </a:t>
            </a:r>
            <a:r>
              <a:rPr dirty="0" sz="2000" spc="-45">
                <a:solidFill>
                  <a:srgbClr val="FF6600"/>
                </a:solidFill>
                <a:latin typeface="Lucida Sans"/>
                <a:cs typeface="Lucida Sans"/>
              </a:rPr>
              <a:t>R</a:t>
            </a:r>
            <a:r>
              <a:rPr dirty="0" sz="2000" spc="-40">
                <a:solidFill>
                  <a:srgbClr val="FF6600"/>
                </a:solidFill>
                <a:latin typeface="Lucida Sans"/>
                <a:cs typeface="Lucida Sans"/>
              </a:rPr>
              <a:t>1</a:t>
            </a:r>
            <a:r>
              <a:rPr dirty="0" sz="2000" spc="-125">
                <a:solidFill>
                  <a:srgbClr val="FF6600"/>
                </a:solidFill>
                <a:latin typeface="Lucida Sans"/>
                <a:cs typeface="Lucida Sans"/>
              </a:rPr>
              <a:t> </a:t>
            </a:r>
            <a:r>
              <a:rPr dirty="0" sz="2000" spc="-155">
                <a:solidFill>
                  <a:srgbClr val="FF6600"/>
                </a:solidFill>
                <a:latin typeface="Lucida Sans"/>
                <a:cs typeface="Lucida Sans"/>
              </a:rPr>
              <a:t>+</a:t>
            </a:r>
            <a:r>
              <a:rPr dirty="0" sz="2000" spc="-140">
                <a:solidFill>
                  <a:srgbClr val="FF6600"/>
                </a:solidFill>
                <a:latin typeface="Lucida Sans"/>
                <a:cs typeface="Lucida Sans"/>
              </a:rPr>
              <a:t> </a:t>
            </a:r>
            <a:r>
              <a:rPr dirty="0" sz="2000" spc="-45">
                <a:solidFill>
                  <a:srgbClr val="FF6600"/>
                </a:solidFill>
                <a:latin typeface="Lucida Sans"/>
                <a:cs typeface="Lucida Sans"/>
              </a:rPr>
              <a:t>R2</a:t>
            </a:r>
            <a:r>
              <a:rPr dirty="0" sz="2000" spc="30">
                <a:solidFill>
                  <a:srgbClr val="0F1939"/>
                </a:solidFill>
                <a:latin typeface="Lucida Sans"/>
                <a:cs typeface="Lucida Sans"/>
              </a:rPr>
              <a:t>)</a:t>
            </a:r>
            <a:r>
              <a:rPr dirty="0" sz="2000" spc="-80">
                <a:solidFill>
                  <a:srgbClr val="0F1939"/>
                </a:solidFill>
                <a:latin typeface="Lucida Sans"/>
                <a:cs typeface="Lucida Sans"/>
              </a:rPr>
              <a:t>.</a:t>
            </a:r>
            <a:endParaRPr sz="2000">
              <a:latin typeface="Lucida Sans"/>
              <a:cs typeface="Lucida Sans"/>
            </a:endParaRPr>
          </a:p>
          <a:p>
            <a:pPr lvl="1" marL="755650" indent="-285750">
              <a:lnSpc>
                <a:spcPct val="100000"/>
              </a:lnSpc>
              <a:spcBef>
                <a:spcPts val="1205"/>
              </a:spcBef>
              <a:buClr>
                <a:srgbClr val="0F1939"/>
              </a:buClr>
              <a:buFont typeface="Arial"/>
              <a:buChar char="–"/>
              <a:tabLst>
                <a:tab pos="755650" algn="l"/>
              </a:tabLst>
            </a:pPr>
            <a:r>
              <a:rPr dirty="0" sz="1800" spc="-165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1800" spc="-4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1800" spc="45">
                <a:solidFill>
                  <a:srgbClr val="0F1939"/>
                </a:solidFill>
                <a:latin typeface="Arial Unicode MS"/>
                <a:cs typeface="Arial Unicode MS"/>
              </a:rPr>
              <a:t>pt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uring</a:t>
            </a:r>
            <a:r>
              <a:rPr dirty="0" sz="1800" spc="-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90">
                <a:solidFill>
                  <a:srgbClr val="0F1939"/>
                </a:solidFill>
                <a:latin typeface="Arial Unicode MS"/>
                <a:cs typeface="Arial Unicode MS"/>
              </a:rPr>
              <a:t>m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os</a:t>
            </a:r>
            <a:r>
              <a:rPr dirty="0" sz="1800" spc="9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1800" spc="-7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45">
                <a:solidFill>
                  <a:srgbClr val="0F1939"/>
                </a:solidFill>
                <a:latin typeface="Arial Unicode MS"/>
                <a:cs typeface="Arial Unicode MS"/>
              </a:rPr>
              <a:t>of</a:t>
            </a:r>
            <a:r>
              <a:rPr dirty="0" sz="1800" spc="-7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9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1800" spc="-40">
                <a:solidFill>
                  <a:srgbClr val="0F1939"/>
                </a:solidFill>
                <a:latin typeface="Arial Unicode MS"/>
                <a:cs typeface="Arial Unicode MS"/>
              </a:rPr>
              <a:t>he</a:t>
            </a:r>
            <a:r>
              <a:rPr dirty="0" sz="1800" spc="-7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30">
                <a:solidFill>
                  <a:srgbClr val="0F1939"/>
                </a:solidFill>
                <a:latin typeface="Arial Unicode MS"/>
                <a:cs typeface="Arial Unicode MS"/>
              </a:rPr>
              <a:t>inf</a:t>
            </a:r>
            <a:r>
              <a:rPr dirty="0" sz="1800" spc="20">
                <a:solidFill>
                  <a:srgbClr val="0F1939"/>
                </a:solidFill>
                <a:latin typeface="Arial Unicode MS"/>
                <a:cs typeface="Arial Unicode MS"/>
              </a:rPr>
              <a:t>or</a:t>
            </a:r>
            <a:r>
              <a:rPr dirty="0" sz="1800" spc="40">
                <a:solidFill>
                  <a:srgbClr val="0F1939"/>
                </a:solidFill>
                <a:latin typeface="Arial Unicode MS"/>
                <a:cs typeface="Arial Unicode MS"/>
              </a:rPr>
              <a:t>m</a:t>
            </a:r>
            <a:r>
              <a:rPr dirty="0" sz="1800" spc="-4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1800" spc="9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1800" spc="-5">
                <a:solidFill>
                  <a:srgbClr val="0F1939"/>
                </a:solidFill>
                <a:latin typeface="Arial Unicode MS"/>
                <a:cs typeface="Arial Unicode MS"/>
              </a:rPr>
              <a:t>io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n</a:t>
            </a:r>
            <a:r>
              <a:rPr dirty="0" sz="1800" spc="-7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5">
                <a:solidFill>
                  <a:srgbClr val="0F1939"/>
                </a:solidFill>
                <a:latin typeface="Arial Unicode MS"/>
                <a:cs typeface="Arial Unicode MS"/>
              </a:rPr>
              <a:t>i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n</a:t>
            </a:r>
            <a:r>
              <a:rPr dirty="0" sz="1800" spc="-6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20">
                <a:solidFill>
                  <a:srgbClr val="0F1939"/>
                </a:solidFill>
                <a:latin typeface="Arial Unicode MS"/>
                <a:cs typeface="Arial Unicode MS"/>
              </a:rPr>
              <a:t>d</a:t>
            </a:r>
            <a:r>
              <a:rPr dirty="0" sz="1800" spc="-2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1800" spc="9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1800" spc="-4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1800" spc="-75">
                <a:solidFill>
                  <a:srgbClr val="0F1939"/>
                </a:solidFill>
                <a:latin typeface="Arial Unicode MS"/>
                <a:cs typeface="Arial Unicode MS"/>
              </a:rPr>
              <a:t>.</a:t>
            </a:r>
            <a:endParaRPr sz="1800">
              <a:latin typeface="Arial Unicode MS"/>
              <a:cs typeface="Arial Unicode MS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Clr>
                <a:srgbClr val="0F1939"/>
              </a:buClr>
              <a:buFont typeface="Arial"/>
              <a:buChar char="–"/>
            </a:pP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F1939"/>
              </a:buClr>
              <a:buFont typeface="Arial"/>
              <a:buChar char="•"/>
              <a:tabLst>
                <a:tab pos="355600" algn="l"/>
              </a:tabLst>
            </a:pPr>
            <a:r>
              <a:rPr dirty="0" sz="2000" spc="165">
                <a:solidFill>
                  <a:srgbClr val="0F1939"/>
                </a:solidFill>
                <a:latin typeface="Lucida Sans"/>
                <a:cs typeface="Lucida Sans"/>
              </a:rPr>
              <a:t>S</a:t>
            </a:r>
            <a:r>
              <a:rPr dirty="0" sz="2000" spc="-60">
                <a:solidFill>
                  <a:srgbClr val="0F1939"/>
                </a:solidFill>
                <a:latin typeface="Lucida Sans"/>
                <a:cs typeface="Lucida Sans"/>
              </a:rPr>
              <a:t>t</a:t>
            </a:r>
            <a:r>
              <a:rPr dirty="0" sz="2000" spc="-140">
                <a:solidFill>
                  <a:srgbClr val="0F1939"/>
                </a:solidFill>
                <a:latin typeface="Lucida Sans"/>
                <a:cs typeface="Lucida Sans"/>
              </a:rPr>
              <a:t>r</a:t>
            </a:r>
            <a:r>
              <a:rPr dirty="0" sz="2000" spc="-100">
                <a:solidFill>
                  <a:srgbClr val="0F1939"/>
                </a:solidFill>
                <a:latin typeface="Lucida Sans"/>
                <a:cs typeface="Lucida Sans"/>
              </a:rPr>
              <a:t>o</a:t>
            </a:r>
            <a:r>
              <a:rPr dirty="0" sz="2000" spc="-125">
                <a:solidFill>
                  <a:srgbClr val="0F1939"/>
                </a:solidFill>
                <a:latin typeface="Lucida Sans"/>
                <a:cs typeface="Lucida Sans"/>
              </a:rPr>
              <a:t>ng</a:t>
            </a:r>
            <a:r>
              <a:rPr dirty="0" sz="2000" spc="-114">
                <a:solidFill>
                  <a:srgbClr val="0F1939"/>
                </a:solidFill>
                <a:latin typeface="Lucida Sans"/>
                <a:cs typeface="Lucida Sans"/>
              </a:rPr>
              <a:t> </a:t>
            </a:r>
            <a:r>
              <a:rPr dirty="0" sz="2000" spc="-70">
                <a:solidFill>
                  <a:srgbClr val="0F1939"/>
                </a:solidFill>
                <a:latin typeface="Lucida Sans"/>
                <a:cs typeface="Lucida Sans"/>
              </a:rPr>
              <a:t>i</a:t>
            </a:r>
            <a:r>
              <a:rPr dirty="0" sz="2000" spc="-90">
                <a:solidFill>
                  <a:srgbClr val="0F1939"/>
                </a:solidFill>
                <a:latin typeface="Lucida Sans"/>
                <a:cs typeface="Lucida Sans"/>
              </a:rPr>
              <a:t>nt</a:t>
            </a:r>
            <a:r>
              <a:rPr dirty="0" sz="2000" spc="-75">
                <a:solidFill>
                  <a:srgbClr val="0F1939"/>
                </a:solidFill>
                <a:latin typeface="Lucida Sans"/>
                <a:cs typeface="Lucida Sans"/>
              </a:rPr>
              <a:t>e</a:t>
            </a:r>
            <a:r>
              <a:rPr dirty="0" sz="2000" spc="-135">
                <a:solidFill>
                  <a:srgbClr val="0F1939"/>
                </a:solidFill>
                <a:latin typeface="Lucida Sans"/>
                <a:cs typeface="Lucida Sans"/>
              </a:rPr>
              <a:t>r</a:t>
            </a:r>
            <a:r>
              <a:rPr dirty="0" sz="2000" spc="-5">
                <a:solidFill>
                  <a:srgbClr val="0F1939"/>
                </a:solidFill>
                <a:latin typeface="Lucida Sans"/>
                <a:cs typeface="Lucida Sans"/>
              </a:rPr>
              <a:t>-</a:t>
            </a:r>
            <a:r>
              <a:rPr dirty="0" sz="2000" spc="-60">
                <a:solidFill>
                  <a:srgbClr val="0F1939"/>
                </a:solidFill>
                <a:latin typeface="Lucida Sans"/>
                <a:cs typeface="Lucida Sans"/>
              </a:rPr>
              <a:t>s</a:t>
            </a:r>
            <a:r>
              <a:rPr dirty="0" sz="2000" spc="-65">
                <a:solidFill>
                  <a:srgbClr val="0F1939"/>
                </a:solidFill>
                <a:latin typeface="Lucida Sans"/>
                <a:cs typeface="Lucida Sans"/>
              </a:rPr>
              <a:t>p</a:t>
            </a:r>
            <a:r>
              <a:rPr dirty="0" sz="2000" spc="-50">
                <a:solidFill>
                  <a:srgbClr val="0F1939"/>
                </a:solidFill>
                <a:latin typeface="Lucida Sans"/>
                <a:cs typeface="Lucida Sans"/>
              </a:rPr>
              <a:t>e</a:t>
            </a:r>
            <a:r>
              <a:rPr dirty="0" sz="2000" spc="-40">
                <a:solidFill>
                  <a:srgbClr val="0F1939"/>
                </a:solidFill>
                <a:latin typeface="Lucida Sans"/>
                <a:cs typeface="Lucida Sans"/>
              </a:rPr>
              <a:t>a</a:t>
            </a:r>
            <a:r>
              <a:rPr dirty="0" sz="2000" spc="-130">
                <a:solidFill>
                  <a:srgbClr val="0F1939"/>
                </a:solidFill>
                <a:latin typeface="Lucida Sans"/>
                <a:cs typeface="Lucida Sans"/>
              </a:rPr>
              <a:t>k</a:t>
            </a:r>
            <a:r>
              <a:rPr dirty="0" sz="2000" spc="-120">
                <a:solidFill>
                  <a:srgbClr val="0F1939"/>
                </a:solidFill>
                <a:latin typeface="Lucida Sans"/>
                <a:cs typeface="Lucida Sans"/>
              </a:rPr>
              <a:t>e</a:t>
            </a:r>
            <a:r>
              <a:rPr dirty="0" sz="2000" spc="-85">
                <a:solidFill>
                  <a:srgbClr val="0F1939"/>
                </a:solidFill>
                <a:latin typeface="Lucida Sans"/>
                <a:cs typeface="Lucida Sans"/>
              </a:rPr>
              <a:t>r</a:t>
            </a:r>
            <a:r>
              <a:rPr dirty="0" sz="2000" spc="-114">
                <a:solidFill>
                  <a:srgbClr val="0F1939"/>
                </a:solidFill>
                <a:latin typeface="Lucida Sans"/>
                <a:cs typeface="Lucida Sans"/>
              </a:rPr>
              <a:t> </a:t>
            </a:r>
            <a:r>
              <a:rPr dirty="0" sz="2000" spc="-130">
                <a:solidFill>
                  <a:srgbClr val="0F1939"/>
                </a:solidFill>
                <a:latin typeface="Lucida Sans"/>
                <a:cs typeface="Lucida Sans"/>
              </a:rPr>
              <a:t>&amp;</a:t>
            </a:r>
            <a:r>
              <a:rPr dirty="0" sz="2000" spc="-135">
                <a:solidFill>
                  <a:srgbClr val="0F1939"/>
                </a:solidFill>
                <a:latin typeface="Lucida Sans"/>
                <a:cs typeface="Lucida Sans"/>
              </a:rPr>
              <a:t> </a:t>
            </a:r>
            <a:r>
              <a:rPr dirty="0" sz="2000" spc="-65">
                <a:solidFill>
                  <a:srgbClr val="0F1939"/>
                </a:solidFill>
                <a:latin typeface="Lucida Sans"/>
                <a:cs typeface="Lucida Sans"/>
              </a:rPr>
              <a:t>i</a:t>
            </a:r>
            <a:r>
              <a:rPr dirty="0" sz="2000" spc="-125">
                <a:solidFill>
                  <a:srgbClr val="0F1939"/>
                </a:solidFill>
                <a:latin typeface="Lucida Sans"/>
                <a:cs typeface="Lucida Sans"/>
              </a:rPr>
              <a:t>n</a:t>
            </a:r>
            <a:r>
              <a:rPr dirty="0" sz="2000" spc="-60">
                <a:solidFill>
                  <a:srgbClr val="0F1939"/>
                </a:solidFill>
                <a:latin typeface="Lucida Sans"/>
                <a:cs typeface="Lucida Sans"/>
              </a:rPr>
              <a:t>t</a:t>
            </a:r>
            <a:r>
              <a:rPr dirty="0" sz="2000" spc="-75">
                <a:solidFill>
                  <a:srgbClr val="0F1939"/>
                </a:solidFill>
                <a:latin typeface="Lucida Sans"/>
                <a:cs typeface="Lucida Sans"/>
              </a:rPr>
              <a:t>r</a:t>
            </a:r>
            <a:r>
              <a:rPr dirty="0" sz="2000" spc="-85">
                <a:solidFill>
                  <a:srgbClr val="0F1939"/>
                </a:solidFill>
                <a:latin typeface="Lucida Sans"/>
                <a:cs typeface="Lucida Sans"/>
              </a:rPr>
              <a:t>a</a:t>
            </a:r>
            <a:r>
              <a:rPr dirty="0" sz="2000" spc="-5">
                <a:solidFill>
                  <a:srgbClr val="0F1939"/>
                </a:solidFill>
                <a:latin typeface="Lucida Sans"/>
                <a:cs typeface="Lucida Sans"/>
              </a:rPr>
              <a:t>-</a:t>
            </a:r>
            <a:r>
              <a:rPr dirty="0" sz="2000" spc="-60">
                <a:solidFill>
                  <a:srgbClr val="0F1939"/>
                </a:solidFill>
                <a:latin typeface="Lucida Sans"/>
                <a:cs typeface="Lucida Sans"/>
              </a:rPr>
              <a:t>s</a:t>
            </a:r>
            <a:r>
              <a:rPr dirty="0" sz="2000" spc="-65">
                <a:solidFill>
                  <a:srgbClr val="0F1939"/>
                </a:solidFill>
                <a:latin typeface="Lucida Sans"/>
                <a:cs typeface="Lucida Sans"/>
              </a:rPr>
              <a:t>p</a:t>
            </a:r>
            <a:r>
              <a:rPr dirty="0" sz="2000" spc="-50">
                <a:solidFill>
                  <a:srgbClr val="0F1939"/>
                </a:solidFill>
                <a:latin typeface="Lucida Sans"/>
                <a:cs typeface="Lucida Sans"/>
              </a:rPr>
              <a:t>e</a:t>
            </a:r>
            <a:r>
              <a:rPr dirty="0" sz="2000" spc="-40">
                <a:solidFill>
                  <a:srgbClr val="0F1939"/>
                </a:solidFill>
                <a:latin typeface="Lucida Sans"/>
                <a:cs typeface="Lucida Sans"/>
              </a:rPr>
              <a:t>a</a:t>
            </a:r>
            <a:r>
              <a:rPr dirty="0" sz="2000" spc="-130">
                <a:solidFill>
                  <a:srgbClr val="0F1939"/>
                </a:solidFill>
                <a:latin typeface="Lucida Sans"/>
                <a:cs typeface="Lucida Sans"/>
              </a:rPr>
              <a:t>k</a:t>
            </a:r>
            <a:r>
              <a:rPr dirty="0" sz="2000" spc="-75">
                <a:solidFill>
                  <a:srgbClr val="0F1939"/>
                </a:solidFill>
                <a:latin typeface="Lucida Sans"/>
                <a:cs typeface="Lucida Sans"/>
              </a:rPr>
              <a:t>e</a:t>
            </a:r>
            <a:r>
              <a:rPr dirty="0" sz="2000" spc="-135">
                <a:solidFill>
                  <a:srgbClr val="0F1939"/>
                </a:solidFill>
                <a:latin typeface="Lucida Sans"/>
                <a:cs typeface="Lucida Sans"/>
              </a:rPr>
              <a:t>r</a:t>
            </a:r>
            <a:r>
              <a:rPr dirty="0" sz="2000" spc="-114">
                <a:solidFill>
                  <a:srgbClr val="0F1939"/>
                </a:solidFill>
                <a:latin typeface="Lucida Sans"/>
                <a:cs typeface="Lucida Sans"/>
              </a:rPr>
              <a:t> </a:t>
            </a:r>
            <a:r>
              <a:rPr dirty="0" sz="2000" spc="20">
                <a:solidFill>
                  <a:srgbClr val="0F1939"/>
                </a:solidFill>
                <a:latin typeface="Lucida Sans"/>
                <a:cs typeface="Lucida Sans"/>
              </a:rPr>
              <a:t>c</a:t>
            </a:r>
            <a:r>
              <a:rPr dirty="0" sz="2000" spc="-100">
                <a:solidFill>
                  <a:srgbClr val="0F1939"/>
                </a:solidFill>
                <a:latin typeface="Lucida Sans"/>
                <a:cs typeface="Lucida Sans"/>
              </a:rPr>
              <a:t>o</a:t>
            </a:r>
            <a:r>
              <a:rPr dirty="0" sz="2000" spc="-85">
                <a:solidFill>
                  <a:srgbClr val="0F1939"/>
                </a:solidFill>
                <a:latin typeface="Lucida Sans"/>
                <a:cs typeface="Lucida Sans"/>
              </a:rPr>
              <a:t>rrela</a:t>
            </a:r>
            <a:r>
              <a:rPr dirty="0" sz="2000" spc="-70">
                <a:solidFill>
                  <a:srgbClr val="0F1939"/>
                </a:solidFill>
                <a:latin typeface="Lucida Sans"/>
                <a:cs typeface="Lucida Sans"/>
              </a:rPr>
              <a:t>t</a:t>
            </a:r>
            <a:r>
              <a:rPr dirty="0" sz="2000" spc="-60">
                <a:solidFill>
                  <a:srgbClr val="0F1939"/>
                </a:solidFill>
                <a:latin typeface="Lucida Sans"/>
                <a:cs typeface="Lucida Sans"/>
              </a:rPr>
              <a:t>i</a:t>
            </a:r>
            <a:r>
              <a:rPr dirty="0" sz="2000" spc="-114">
                <a:solidFill>
                  <a:srgbClr val="0F1939"/>
                </a:solidFill>
                <a:latin typeface="Lucida Sans"/>
                <a:cs typeface="Lucida Sans"/>
              </a:rPr>
              <a:t>on</a:t>
            </a:r>
            <a:r>
              <a:rPr dirty="0" sz="2000" spc="-40">
                <a:solidFill>
                  <a:srgbClr val="0F1939"/>
                </a:solidFill>
                <a:latin typeface="Lucida Sans"/>
                <a:cs typeface="Lucida Sans"/>
              </a:rPr>
              <a:t>s.</a:t>
            </a:r>
            <a:endParaRPr sz="2000">
              <a:latin typeface="Lucida Sans"/>
              <a:cs typeface="Lucida Sans"/>
            </a:endParaRPr>
          </a:p>
          <a:p>
            <a:pPr lvl="1" marL="755650" indent="-285750">
              <a:lnSpc>
                <a:spcPct val="100000"/>
              </a:lnSpc>
              <a:spcBef>
                <a:spcPts val="1614"/>
              </a:spcBef>
              <a:buClr>
                <a:srgbClr val="0F1939"/>
              </a:buClr>
              <a:buFont typeface="Arial"/>
              <a:buChar char="–"/>
              <a:tabLst>
                <a:tab pos="755650" algn="l"/>
              </a:tabLst>
            </a:pPr>
            <a:r>
              <a:rPr dirty="0" sz="1800" spc="-20">
                <a:solidFill>
                  <a:srgbClr val="0F1939"/>
                </a:solidFill>
                <a:latin typeface="Arial Unicode MS"/>
                <a:cs typeface="Arial Unicode MS"/>
              </a:rPr>
              <a:t>I</a:t>
            </a:r>
            <a:r>
              <a:rPr dirty="0" sz="1800" spc="45">
                <a:solidFill>
                  <a:srgbClr val="0F1939"/>
                </a:solidFill>
                <a:latin typeface="Arial Unicode MS"/>
                <a:cs typeface="Arial Unicode MS"/>
              </a:rPr>
              <a:t>nf</a:t>
            </a:r>
            <a:r>
              <a:rPr dirty="0" sz="1800" spc="20">
                <a:solidFill>
                  <a:srgbClr val="0F1939"/>
                </a:solidFill>
                <a:latin typeface="Arial Unicode MS"/>
                <a:cs typeface="Arial Unicode MS"/>
              </a:rPr>
              <a:t>or</a:t>
            </a:r>
            <a:r>
              <a:rPr dirty="0" sz="1800" spc="40">
                <a:solidFill>
                  <a:srgbClr val="0F1939"/>
                </a:solidFill>
                <a:latin typeface="Arial Unicode MS"/>
                <a:cs typeface="Arial Unicode MS"/>
              </a:rPr>
              <a:t>m</a:t>
            </a:r>
            <a:r>
              <a:rPr dirty="0" sz="1800" spc="-4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1800" spc="9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1800" spc="-5">
                <a:solidFill>
                  <a:srgbClr val="0F1939"/>
                </a:solidFill>
                <a:latin typeface="Arial Unicode MS"/>
                <a:cs typeface="Arial Unicode MS"/>
              </a:rPr>
              <a:t>io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n</a:t>
            </a:r>
            <a:r>
              <a:rPr dirty="0" sz="1800" spc="-7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20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1800" spc="-4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1800" spc="45">
                <a:solidFill>
                  <a:srgbClr val="0F1939"/>
                </a:solidFill>
                <a:latin typeface="Arial Unicode MS"/>
                <a:cs typeface="Arial Unicode MS"/>
              </a:rPr>
              <a:t>pt</a:t>
            </a:r>
            <a:r>
              <a:rPr dirty="0" sz="1800" spc="-30">
                <a:solidFill>
                  <a:srgbClr val="0F1939"/>
                </a:solidFill>
                <a:latin typeface="Arial Unicode MS"/>
                <a:cs typeface="Arial Unicode MS"/>
              </a:rPr>
              <a:t>ure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d</a:t>
            </a:r>
            <a:r>
              <a:rPr dirty="0" sz="1800" spc="-7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is</a:t>
            </a:r>
            <a:r>
              <a:rPr dirty="0" sz="1800" spc="-7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4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bout</a:t>
            </a:r>
            <a:r>
              <a:rPr dirty="0" sz="1800" spc="-7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30">
                <a:solidFill>
                  <a:srgbClr val="0F1939"/>
                </a:solidFill>
                <a:latin typeface="Arial Unicode MS"/>
                <a:cs typeface="Arial Unicode MS"/>
              </a:rPr>
              <a:t>v</a:t>
            </a:r>
            <a:r>
              <a:rPr dirty="0" sz="1800" spc="-15">
                <a:solidFill>
                  <a:srgbClr val="0F1939"/>
                </a:solidFill>
                <a:latin typeface="Arial Unicode MS"/>
                <a:cs typeface="Arial Unicode MS"/>
              </a:rPr>
              <a:t>owe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ls</a:t>
            </a:r>
            <a:r>
              <a:rPr dirty="0" sz="1800" spc="-165">
                <a:solidFill>
                  <a:srgbClr val="0F1939"/>
                </a:solidFill>
                <a:latin typeface="Arial Unicode MS"/>
                <a:cs typeface="Arial Unicode MS"/>
              </a:rPr>
              <a:t>,</a:t>
            </a:r>
            <a:r>
              <a:rPr dirty="0" sz="1800" spc="-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25">
                <a:solidFill>
                  <a:srgbClr val="0F1939"/>
                </a:solidFill>
                <a:latin typeface="Arial Unicode MS"/>
                <a:cs typeface="Arial Unicode MS"/>
              </a:rPr>
              <a:t>not</a:t>
            </a:r>
            <a:r>
              <a:rPr dirty="0" sz="1800" spc="-6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s</a:t>
            </a:r>
            <a:r>
              <a:rPr dirty="0" sz="1800" spc="-40">
                <a:solidFill>
                  <a:srgbClr val="0F1939"/>
                </a:solidFill>
                <a:latin typeface="Arial Unicode MS"/>
                <a:cs typeface="Arial Unicode MS"/>
              </a:rPr>
              <a:t>pe</a:t>
            </a:r>
            <a:r>
              <a:rPr dirty="0" sz="1800" spc="-4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1800" spc="-25">
                <a:solidFill>
                  <a:srgbClr val="0F1939"/>
                </a:solidFill>
                <a:latin typeface="Arial Unicode MS"/>
                <a:cs typeface="Arial Unicode MS"/>
              </a:rPr>
              <a:t>k</a:t>
            </a:r>
            <a:r>
              <a:rPr dirty="0" sz="1800" spc="-8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1800" spc="10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1800" spc="-8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30">
                <a:solidFill>
                  <a:srgbClr val="0F1939"/>
                </a:solidFill>
                <a:latin typeface="Arial Unicode MS"/>
                <a:cs typeface="Arial Unicode MS"/>
              </a:rPr>
              <a:t>dif</a:t>
            </a:r>
            <a:r>
              <a:rPr dirty="0" sz="1800" spc="90">
                <a:solidFill>
                  <a:srgbClr val="0F1939"/>
                </a:solidFill>
                <a:latin typeface="Arial Unicode MS"/>
                <a:cs typeface="Arial Unicode MS"/>
              </a:rPr>
              <a:t>f</a:t>
            </a:r>
            <a:r>
              <a:rPr dirty="0" sz="1800" spc="-8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1800" spc="-30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1800" spc="-4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1800" spc="10">
                <a:solidFill>
                  <a:srgbClr val="0F1939"/>
                </a:solidFill>
                <a:latin typeface="Arial Unicode MS"/>
                <a:cs typeface="Arial Unicode MS"/>
              </a:rPr>
              <a:t>n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1800" spc="-8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s</a:t>
            </a:r>
            <a:r>
              <a:rPr dirty="0" sz="1800" spc="-75">
                <a:solidFill>
                  <a:srgbClr val="0F1939"/>
                </a:solidFill>
                <a:latin typeface="Arial Unicode MS"/>
                <a:cs typeface="Arial Unicode MS"/>
              </a:rPr>
              <a:t>.</a:t>
            </a:r>
            <a:endParaRPr sz="18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1200"/>
              </a:spcBef>
              <a:buClr>
                <a:srgbClr val="0F1939"/>
              </a:buClr>
              <a:buFont typeface="Arial"/>
              <a:buChar char="–"/>
              <a:tabLst>
                <a:tab pos="755650" algn="l"/>
              </a:tabLst>
            </a:pPr>
            <a:r>
              <a:rPr dirty="0" sz="1800" spc="-15">
                <a:solidFill>
                  <a:srgbClr val="0F1939"/>
                </a:solidFill>
                <a:latin typeface="Arial Unicode MS"/>
                <a:cs typeface="Arial Unicode MS"/>
              </a:rPr>
              <a:t>Me</a:t>
            </a:r>
            <a:r>
              <a:rPr dirty="0" sz="1800" spc="9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1800" spc="95">
                <a:solidFill>
                  <a:srgbClr val="0F1939"/>
                </a:solidFill>
                <a:latin typeface="Arial Unicode MS"/>
                <a:cs typeface="Arial Unicode MS"/>
              </a:rPr>
              <a:t>hods</a:t>
            </a:r>
            <a:r>
              <a:rPr dirty="0" sz="1800" spc="-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4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nd</a:t>
            </a:r>
            <a:r>
              <a:rPr dirty="0" sz="1800" spc="-7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30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1800" spc="-4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s</a:t>
            </a:r>
            <a:r>
              <a:rPr dirty="0" sz="1800" spc="30">
                <a:solidFill>
                  <a:srgbClr val="0F1939"/>
                </a:solidFill>
                <a:latin typeface="Arial Unicode MS"/>
                <a:cs typeface="Arial Unicode MS"/>
              </a:rPr>
              <a:t>ult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s</a:t>
            </a:r>
            <a:r>
              <a:rPr dirty="0" sz="1800" spc="-7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40">
                <a:solidFill>
                  <a:srgbClr val="0F1939"/>
                </a:solidFill>
                <a:latin typeface="Arial Unicode MS"/>
                <a:cs typeface="Arial Unicode MS"/>
              </a:rPr>
              <a:t>ar</a:t>
            </a:r>
            <a:r>
              <a:rPr dirty="0" sz="1800" spc="-4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1800" spc="-7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30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1800" spc="-40">
                <a:solidFill>
                  <a:srgbClr val="0F1939"/>
                </a:solidFill>
                <a:latin typeface="Arial Unicode MS"/>
                <a:cs typeface="Arial Unicode MS"/>
              </a:rPr>
              <a:t>epe</a:t>
            </a:r>
            <a:r>
              <a:rPr dirty="0" sz="1800" spc="-4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1800" spc="9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1800" spc="-4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1800" spc="-25">
                <a:solidFill>
                  <a:srgbClr val="0F1939"/>
                </a:solidFill>
                <a:latin typeface="Arial Unicode MS"/>
                <a:cs typeface="Arial Unicode MS"/>
              </a:rPr>
              <a:t>ble</a:t>
            </a:r>
            <a:r>
              <a:rPr dirty="0" sz="1800" spc="-75">
                <a:solidFill>
                  <a:srgbClr val="0F1939"/>
                </a:solidFill>
                <a:latin typeface="Arial Unicode MS"/>
                <a:cs typeface="Arial Unicode MS"/>
              </a:rPr>
              <a:t>.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8438" rIns="0" bIns="0" rtlCol="0" vert="horz">
            <a:spAutoFit/>
          </a:bodyPr>
          <a:lstStyle/>
          <a:p>
            <a:pPr marL="1772920">
              <a:lnSpc>
                <a:spcPct val="100000"/>
              </a:lnSpc>
            </a:pPr>
            <a:r>
              <a:rPr dirty="0" sz="3600" spc="100"/>
              <a:t>K</a:t>
            </a:r>
            <a:r>
              <a:rPr dirty="0" sz="3600" spc="140"/>
              <a:t>e</a:t>
            </a:r>
            <a:r>
              <a:rPr dirty="0" sz="3600" spc="260"/>
              <a:t>y</a:t>
            </a:r>
            <a:r>
              <a:rPr dirty="0" sz="3600" spc="-20"/>
              <a:t> </a:t>
            </a:r>
            <a:r>
              <a:rPr dirty="0" sz="3600" spc="-114"/>
              <a:t>R</a:t>
            </a:r>
            <a:r>
              <a:rPr dirty="0" sz="3600" spc="145"/>
              <a:t>e</a:t>
            </a:r>
            <a:r>
              <a:rPr dirty="0" sz="3600" spc="-45"/>
              <a:t>su</a:t>
            </a:r>
            <a:r>
              <a:rPr dirty="0" sz="3600" spc="10"/>
              <a:t>lts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55575" y="1347614"/>
            <a:ext cx="3743627" cy="3278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16017" y="1347613"/>
            <a:ext cx="3671176" cy="3278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567" y="1298465"/>
            <a:ext cx="3677307" cy="3394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8438" rIns="0" bIns="0" rtlCol="0" vert="horz">
            <a:spAutoFit/>
          </a:bodyPr>
          <a:lstStyle/>
          <a:p>
            <a:pPr marL="1772920">
              <a:lnSpc>
                <a:spcPct val="100000"/>
              </a:lnSpc>
            </a:pPr>
            <a:r>
              <a:rPr dirty="0" sz="3600" spc="100"/>
              <a:t>K</a:t>
            </a:r>
            <a:r>
              <a:rPr dirty="0" sz="3600" spc="140"/>
              <a:t>e</a:t>
            </a:r>
            <a:r>
              <a:rPr dirty="0" sz="3600" spc="260"/>
              <a:t>y</a:t>
            </a:r>
            <a:r>
              <a:rPr dirty="0" sz="3600" spc="-20"/>
              <a:t> </a:t>
            </a:r>
            <a:r>
              <a:rPr dirty="0" sz="3600" spc="-114"/>
              <a:t>R</a:t>
            </a:r>
            <a:r>
              <a:rPr dirty="0" sz="3600" spc="145"/>
              <a:t>e</a:t>
            </a:r>
            <a:r>
              <a:rPr dirty="0" sz="3600" spc="-45"/>
              <a:t>su</a:t>
            </a:r>
            <a:r>
              <a:rPr dirty="0" sz="3600" spc="10"/>
              <a:t>lts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695380" y="1283233"/>
            <a:ext cx="3795339" cy="3407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5380" y="1283233"/>
            <a:ext cx="3795339" cy="3407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4138" y="1298465"/>
            <a:ext cx="3677307" cy="3394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36355" y="2234569"/>
            <a:ext cx="467995" cy="133985"/>
          </a:xfrm>
          <a:custGeom>
            <a:avLst/>
            <a:gdLst/>
            <a:ahLst/>
            <a:cxnLst/>
            <a:rect l="l" t="t" r="r" b="b"/>
            <a:pathLst>
              <a:path w="467995" h="133985">
                <a:moveTo>
                  <a:pt x="467791" y="0"/>
                </a:moveTo>
                <a:lnTo>
                  <a:pt x="0" y="133654"/>
                </a:lnTo>
              </a:path>
            </a:pathLst>
          </a:custGeom>
          <a:ln w="38100">
            <a:solidFill>
              <a:srgbClr val="612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36359" y="2272705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69">
                <a:moveTo>
                  <a:pt x="128219" y="128219"/>
                </a:moveTo>
                <a:lnTo>
                  <a:pt x="0" y="95516"/>
                </a:lnTo>
                <a:lnTo>
                  <a:pt x="91579" y="0"/>
                </a:lnTo>
              </a:path>
            </a:pathLst>
          </a:custGeom>
          <a:ln w="38100">
            <a:solidFill>
              <a:srgbClr val="612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12059" y="223229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6"/>
                </a:moveTo>
                <a:lnTo>
                  <a:pt x="6445" y="101284"/>
                </a:lnTo>
                <a:lnTo>
                  <a:pt x="24487" y="63654"/>
                </a:lnTo>
                <a:lnTo>
                  <a:pt x="52186" y="33069"/>
                </a:lnTo>
                <a:lnTo>
                  <a:pt x="87599" y="11468"/>
                </a:lnTo>
                <a:lnTo>
                  <a:pt x="128787" y="794"/>
                </a:lnTo>
                <a:lnTo>
                  <a:pt x="143465" y="0"/>
                </a:lnTo>
                <a:lnTo>
                  <a:pt x="158225" y="737"/>
                </a:lnTo>
                <a:lnTo>
                  <a:pt x="199623" y="11224"/>
                </a:lnTo>
                <a:lnTo>
                  <a:pt x="235211" y="32624"/>
                </a:lnTo>
                <a:lnTo>
                  <a:pt x="263080" y="63008"/>
                </a:lnTo>
                <a:lnTo>
                  <a:pt x="281323" y="100445"/>
                </a:lnTo>
                <a:lnTo>
                  <a:pt x="288032" y="143007"/>
                </a:lnTo>
                <a:lnTo>
                  <a:pt x="288036" y="144016"/>
                </a:lnTo>
                <a:lnTo>
                  <a:pt x="281590" y="186749"/>
                </a:lnTo>
                <a:lnTo>
                  <a:pt x="263548" y="224379"/>
                </a:lnTo>
                <a:lnTo>
                  <a:pt x="235849" y="254964"/>
                </a:lnTo>
                <a:lnTo>
                  <a:pt x="200436" y="276564"/>
                </a:lnTo>
                <a:lnTo>
                  <a:pt x="159248" y="287239"/>
                </a:lnTo>
                <a:lnTo>
                  <a:pt x="144570" y="288033"/>
                </a:lnTo>
                <a:lnTo>
                  <a:pt x="129810" y="287296"/>
                </a:lnTo>
                <a:lnTo>
                  <a:pt x="88412" y="276809"/>
                </a:lnTo>
                <a:lnTo>
                  <a:pt x="52824" y="255409"/>
                </a:lnTo>
                <a:lnTo>
                  <a:pt x="24955" y="225025"/>
                </a:lnTo>
                <a:lnTo>
                  <a:pt x="6712" y="187588"/>
                </a:lnTo>
                <a:lnTo>
                  <a:pt x="3" y="145026"/>
                </a:lnTo>
                <a:lnTo>
                  <a:pt x="0" y="144016"/>
                </a:lnTo>
                <a:close/>
              </a:path>
            </a:pathLst>
          </a:custGeom>
          <a:ln w="38100">
            <a:solidFill>
              <a:srgbClr val="612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96526" y="205888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6"/>
                </a:moveTo>
                <a:lnTo>
                  <a:pt x="6445" y="101284"/>
                </a:lnTo>
                <a:lnTo>
                  <a:pt x="24487" y="63654"/>
                </a:lnTo>
                <a:lnTo>
                  <a:pt x="52186" y="33069"/>
                </a:lnTo>
                <a:lnTo>
                  <a:pt x="87599" y="11468"/>
                </a:lnTo>
                <a:lnTo>
                  <a:pt x="128787" y="794"/>
                </a:lnTo>
                <a:lnTo>
                  <a:pt x="143465" y="0"/>
                </a:lnTo>
                <a:lnTo>
                  <a:pt x="158225" y="737"/>
                </a:lnTo>
                <a:lnTo>
                  <a:pt x="199623" y="11224"/>
                </a:lnTo>
                <a:lnTo>
                  <a:pt x="235211" y="32624"/>
                </a:lnTo>
                <a:lnTo>
                  <a:pt x="263080" y="63008"/>
                </a:lnTo>
                <a:lnTo>
                  <a:pt x="281323" y="100445"/>
                </a:lnTo>
                <a:lnTo>
                  <a:pt x="288032" y="143007"/>
                </a:lnTo>
                <a:lnTo>
                  <a:pt x="288036" y="144016"/>
                </a:lnTo>
                <a:lnTo>
                  <a:pt x="281590" y="186749"/>
                </a:lnTo>
                <a:lnTo>
                  <a:pt x="263548" y="224379"/>
                </a:lnTo>
                <a:lnTo>
                  <a:pt x="235849" y="254964"/>
                </a:lnTo>
                <a:lnTo>
                  <a:pt x="200436" y="276564"/>
                </a:lnTo>
                <a:lnTo>
                  <a:pt x="159248" y="287239"/>
                </a:lnTo>
                <a:lnTo>
                  <a:pt x="144570" y="288033"/>
                </a:lnTo>
                <a:lnTo>
                  <a:pt x="129810" y="287296"/>
                </a:lnTo>
                <a:lnTo>
                  <a:pt x="88412" y="276809"/>
                </a:lnTo>
                <a:lnTo>
                  <a:pt x="52824" y="255409"/>
                </a:lnTo>
                <a:lnTo>
                  <a:pt x="24955" y="225025"/>
                </a:lnTo>
                <a:lnTo>
                  <a:pt x="6712" y="187588"/>
                </a:lnTo>
                <a:lnTo>
                  <a:pt x="3" y="145026"/>
                </a:lnTo>
                <a:lnTo>
                  <a:pt x="0" y="144016"/>
                </a:lnTo>
                <a:close/>
              </a:path>
            </a:pathLst>
          </a:custGeom>
          <a:ln w="38100">
            <a:solidFill>
              <a:srgbClr val="612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8438" rIns="0" bIns="0" rtlCol="0" vert="horz">
            <a:spAutoFit/>
          </a:bodyPr>
          <a:lstStyle/>
          <a:p>
            <a:pPr marL="1772920">
              <a:lnSpc>
                <a:spcPct val="100000"/>
              </a:lnSpc>
            </a:pPr>
            <a:r>
              <a:rPr dirty="0" sz="3600" spc="100"/>
              <a:t>K</a:t>
            </a:r>
            <a:r>
              <a:rPr dirty="0" sz="3600" spc="140"/>
              <a:t>e</a:t>
            </a:r>
            <a:r>
              <a:rPr dirty="0" sz="3600" spc="260"/>
              <a:t>y</a:t>
            </a:r>
            <a:r>
              <a:rPr dirty="0" sz="3600" spc="-20"/>
              <a:t> </a:t>
            </a:r>
            <a:r>
              <a:rPr dirty="0" sz="3600" spc="-114"/>
              <a:t>R</a:t>
            </a:r>
            <a:r>
              <a:rPr dirty="0" sz="3600" spc="145"/>
              <a:t>e</a:t>
            </a:r>
            <a:r>
              <a:rPr dirty="0" sz="3600" spc="-45"/>
              <a:t>su</a:t>
            </a:r>
            <a:r>
              <a:rPr dirty="0" sz="3600" spc="10"/>
              <a:t>lts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121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66363" y="1534655"/>
            <a:ext cx="6522084" cy="3133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118110" indent="-342900">
              <a:lnSpc>
                <a:spcPct val="1139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dirty="0" sz="1800" spc="6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dirty="0" sz="1800" spc="-80">
                <a:solidFill>
                  <a:srgbClr val="FFFFFF"/>
                </a:solidFill>
                <a:latin typeface="Arial Unicode MS"/>
                <a:cs typeface="Arial Unicode MS"/>
              </a:rPr>
              <a:t>RI</a:t>
            </a:r>
            <a:r>
              <a:rPr dirty="0" sz="1800" spc="-9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dirty="0" sz="1800" spc="-40">
                <a:solidFill>
                  <a:srgbClr val="FFFFFF"/>
                </a:solidFill>
                <a:latin typeface="Arial Unicode MS"/>
                <a:cs typeface="Arial Unicode MS"/>
              </a:rPr>
              <a:t>de</a:t>
            </a:r>
            <a:r>
              <a:rPr dirty="0" sz="1800" spc="-5">
                <a:solidFill>
                  <a:srgbClr val="FFFFFF"/>
                </a:solidFill>
                <a:latin typeface="Arial Unicode MS"/>
                <a:cs typeface="Arial Unicode MS"/>
              </a:rPr>
              <a:t>ri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dirty="0" sz="1800" spc="-8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dirty="0" sz="1800" spc="-8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Arial Unicode MS"/>
                <a:cs typeface="Arial Unicode MS"/>
              </a:rPr>
              <a:t>ar</a:t>
            </a:r>
            <a:r>
              <a:rPr dirty="0" sz="1800" spc="-40">
                <a:solidFill>
                  <a:srgbClr val="FFFFFF"/>
                </a:solidFill>
                <a:latin typeface="Arial Unicode MS"/>
                <a:cs typeface="Arial Unicode MS"/>
              </a:rPr>
              <a:t>ea</a:t>
            </a:r>
            <a:r>
              <a:rPr dirty="0" sz="1800" spc="-8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9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dirty="0" sz="1800" spc="10">
                <a:solidFill>
                  <a:srgbClr val="FFFFFF"/>
                </a:solidFill>
                <a:latin typeface="Arial Unicode MS"/>
                <a:cs typeface="Arial Unicode MS"/>
              </a:rPr>
              <a:t>un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c</a:t>
            </a:r>
            <a:r>
              <a:rPr dirty="0" sz="1800" spc="95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ions</a:t>
            </a:r>
            <a:r>
              <a:rPr dirty="0" sz="1800" spc="-7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Arial Unicode MS"/>
                <a:cs typeface="Arial Unicode MS"/>
              </a:rPr>
              <a:t>ar</a:t>
            </a:r>
            <a:r>
              <a:rPr dirty="0" sz="1800" spc="-4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dirty="0" sz="1800" spc="-7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dirty="0" sz="1800" spc="-7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-20">
                <a:solidFill>
                  <a:srgbClr val="92E034"/>
                </a:solidFill>
                <a:latin typeface="Lucida Sans"/>
                <a:cs typeface="Lucida Sans"/>
              </a:rPr>
              <a:t>v</a:t>
            </a:r>
            <a:r>
              <a:rPr dirty="0" sz="1800" spc="-25">
                <a:solidFill>
                  <a:srgbClr val="92E034"/>
                </a:solidFill>
                <a:latin typeface="Lucida Sans"/>
                <a:cs typeface="Lucida Sans"/>
              </a:rPr>
              <a:t>a</a:t>
            </a:r>
            <a:r>
              <a:rPr dirty="0" sz="1800" spc="-60">
                <a:solidFill>
                  <a:srgbClr val="92E034"/>
                </a:solidFill>
                <a:latin typeface="Lucida Sans"/>
                <a:cs typeface="Lucida Sans"/>
              </a:rPr>
              <a:t>li</a:t>
            </a:r>
            <a:r>
              <a:rPr dirty="0" sz="1800" spc="-114">
                <a:solidFill>
                  <a:srgbClr val="92E034"/>
                </a:solidFill>
                <a:latin typeface="Lucida Sans"/>
                <a:cs typeface="Lucida Sans"/>
              </a:rPr>
              <a:t>d</a:t>
            </a:r>
            <a:r>
              <a:rPr dirty="0" sz="1800" spc="-135">
                <a:solidFill>
                  <a:srgbClr val="92E034"/>
                </a:solidFill>
                <a:latin typeface="Lucida Sans"/>
                <a:cs typeface="Lucida Sans"/>
              </a:rPr>
              <a:t> </a:t>
            </a:r>
            <a:r>
              <a:rPr dirty="0" sz="1800" spc="-45">
                <a:solidFill>
                  <a:srgbClr val="92E034"/>
                </a:solidFill>
                <a:latin typeface="Lucida Sans"/>
                <a:cs typeface="Lucida Sans"/>
              </a:rPr>
              <a:t>so</a:t>
            </a:r>
            <a:r>
              <a:rPr dirty="0" sz="1800" spc="-105">
                <a:solidFill>
                  <a:srgbClr val="92E034"/>
                </a:solidFill>
                <a:latin typeface="Lucida Sans"/>
                <a:cs typeface="Lucida Sans"/>
              </a:rPr>
              <a:t>u</a:t>
            </a:r>
            <a:r>
              <a:rPr dirty="0" sz="1800" spc="-120">
                <a:solidFill>
                  <a:srgbClr val="92E034"/>
                </a:solidFill>
                <a:latin typeface="Lucida Sans"/>
                <a:cs typeface="Lucida Sans"/>
              </a:rPr>
              <a:t>r</a:t>
            </a:r>
            <a:r>
              <a:rPr dirty="0" sz="1800" spc="10">
                <a:solidFill>
                  <a:srgbClr val="92E034"/>
                </a:solidFill>
                <a:latin typeface="Lucida Sans"/>
                <a:cs typeface="Lucida Sans"/>
              </a:rPr>
              <a:t>c</a:t>
            </a:r>
            <a:r>
              <a:rPr dirty="0" sz="1800" spc="-55">
                <a:solidFill>
                  <a:srgbClr val="92E034"/>
                </a:solidFill>
                <a:latin typeface="Lucida Sans"/>
                <a:cs typeface="Lucida Sans"/>
              </a:rPr>
              <a:t>e</a:t>
            </a:r>
            <a:r>
              <a:rPr dirty="0" sz="1800" spc="-100">
                <a:solidFill>
                  <a:srgbClr val="92E034"/>
                </a:solidFill>
                <a:latin typeface="Lucida Sans"/>
                <a:cs typeface="Lucida Sans"/>
              </a:rPr>
              <a:t> </a:t>
            </a:r>
            <a:r>
              <a:rPr dirty="0" sz="1800" spc="-90">
                <a:solidFill>
                  <a:srgbClr val="92E034"/>
                </a:solidFill>
                <a:latin typeface="Lucida Sans"/>
                <a:cs typeface="Lucida Sans"/>
              </a:rPr>
              <a:t>o</a:t>
            </a:r>
            <a:r>
              <a:rPr dirty="0" sz="1800" spc="-35">
                <a:solidFill>
                  <a:srgbClr val="92E034"/>
                </a:solidFill>
                <a:latin typeface="Lucida Sans"/>
                <a:cs typeface="Lucida Sans"/>
              </a:rPr>
              <a:t>f</a:t>
            </a:r>
            <a:r>
              <a:rPr dirty="0" sz="1800" spc="-110">
                <a:solidFill>
                  <a:srgbClr val="92E034"/>
                </a:solidFill>
                <a:latin typeface="Lucida Sans"/>
                <a:cs typeface="Lucida Sans"/>
              </a:rPr>
              <a:t> </a:t>
            </a:r>
            <a:r>
              <a:rPr dirty="0" sz="1800" spc="-95">
                <a:solidFill>
                  <a:srgbClr val="92E034"/>
                </a:solidFill>
                <a:latin typeface="Lucida Sans"/>
                <a:cs typeface="Lucida Sans"/>
              </a:rPr>
              <a:t>me</a:t>
            </a:r>
            <a:r>
              <a:rPr dirty="0" sz="1800" spc="-25">
                <a:solidFill>
                  <a:srgbClr val="92E034"/>
                </a:solidFill>
                <a:latin typeface="Lucida Sans"/>
                <a:cs typeface="Lucida Sans"/>
              </a:rPr>
              <a:t>a</a:t>
            </a:r>
            <a:r>
              <a:rPr dirty="0" sz="1800" spc="-105">
                <a:solidFill>
                  <a:srgbClr val="92E034"/>
                </a:solidFill>
                <a:latin typeface="Lucida Sans"/>
                <a:cs typeface="Lucida Sans"/>
              </a:rPr>
              <a:t>n</a:t>
            </a:r>
            <a:r>
              <a:rPr dirty="0" sz="1800" spc="-60">
                <a:solidFill>
                  <a:srgbClr val="92E034"/>
                </a:solidFill>
                <a:latin typeface="Lucida Sans"/>
                <a:cs typeface="Lucida Sans"/>
              </a:rPr>
              <a:t>i</a:t>
            </a:r>
            <a:r>
              <a:rPr dirty="0" sz="1800" spc="-105">
                <a:solidFill>
                  <a:srgbClr val="92E034"/>
                </a:solidFill>
                <a:latin typeface="Lucida Sans"/>
                <a:cs typeface="Lucida Sans"/>
              </a:rPr>
              <a:t>n</a:t>
            </a:r>
            <a:r>
              <a:rPr dirty="0" sz="1800" spc="-114">
                <a:solidFill>
                  <a:srgbClr val="92E034"/>
                </a:solidFill>
                <a:latin typeface="Lucida Sans"/>
                <a:cs typeface="Lucida Sans"/>
              </a:rPr>
              <a:t>g</a:t>
            </a:r>
            <a:r>
              <a:rPr dirty="0" sz="1800" spc="-40">
                <a:solidFill>
                  <a:srgbClr val="92E034"/>
                </a:solidFill>
                <a:latin typeface="Lucida Sans"/>
                <a:cs typeface="Lucida Sans"/>
              </a:rPr>
              <a:t>f</a:t>
            </a:r>
            <a:r>
              <a:rPr dirty="0" sz="1800" spc="-105">
                <a:solidFill>
                  <a:srgbClr val="92E034"/>
                </a:solidFill>
                <a:latin typeface="Lucida Sans"/>
                <a:cs typeface="Lucida Sans"/>
              </a:rPr>
              <a:t>u</a:t>
            </a:r>
            <a:r>
              <a:rPr dirty="0" sz="1800" spc="-60">
                <a:solidFill>
                  <a:srgbClr val="92E034"/>
                </a:solidFill>
                <a:latin typeface="Lucida Sans"/>
                <a:cs typeface="Lucida Sans"/>
              </a:rPr>
              <a:t>l</a:t>
            </a:r>
            <a:r>
              <a:rPr dirty="0" sz="1800" spc="-65">
                <a:solidFill>
                  <a:srgbClr val="92E034"/>
                </a:solidFill>
                <a:latin typeface="Lucida Sans"/>
                <a:cs typeface="Lucida Sans"/>
              </a:rPr>
              <a:t> </a:t>
            </a:r>
            <a:r>
              <a:rPr dirty="0" sz="1800" spc="-114">
                <a:solidFill>
                  <a:srgbClr val="92E034"/>
                </a:solidFill>
                <a:latin typeface="Lucida Sans"/>
                <a:cs typeface="Lucida Sans"/>
              </a:rPr>
              <a:t>p</a:t>
            </a:r>
            <a:r>
              <a:rPr dirty="0" sz="1800" spc="-105">
                <a:solidFill>
                  <a:srgbClr val="92E034"/>
                </a:solidFill>
                <a:latin typeface="Lucida Sans"/>
                <a:cs typeface="Lucida Sans"/>
              </a:rPr>
              <a:t>h</a:t>
            </a:r>
            <a:r>
              <a:rPr dirty="0" sz="1800" spc="-90">
                <a:solidFill>
                  <a:srgbClr val="92E034"/>
                </a:solidFill>
                <a:latin typeface="Lucida Sans"/>
                <a:cs typeface="Lucida Sans"/>
              </a:rPr>
              <a:t>o</a:t>
            </a:r>
            <a:r>
              <a:rPr dirty="0" sz="1800" spc="-105">
                <a:solidFill>
                  <a:srgbClr val="92E034"/>
                </a:solidFill>
                <a:latin typeface="Lucida Sans"/>
                <a:cs typeface="Lucida Sans"/>
              </a:rPr>
              <a:t>n</a:t>
            </a:r>
            <a:r>
              <a:rPr dirty="0" sz="1800" spc="-55">
                <a:solidFill>
                  <a:srgbClr val="92E034"/>
                </a:solidFill>
                <a:latin typeface="Lucida Sans"/>
                <a:cs typeface="Lucida Sans"/>
              </a:rPr>
              <a:t>e</a:t>
            </a:r>
            <a:r>
              <a:rPr dirty="0" sz="1800" spc="-60">
                <a:solidFill>
                  <a:srgbClr val="92E034"/>
                </a:solidFill>
                <a:latin typeface="Lucida Sans"/>
                <a:cs typeface="Lucida Sans"/>
              </a:rPr>
              <a:t>t</a:t>
            </a:r>
            <a:r>
              <a:rPr dirty="0" sz="1800" spc="-60">
                <a:solidFill>
                  <a:srgbClr val="92E034"/>
                </a:solidFill>
                <a:latin typeface="Lucida Sans"/>
                <a:cs typeface="Lucida Sans"/>
              </a:rPr>
              <a:t>i</a:t>
            </a:r>
            <a:r>
              <a:rPr dirty="0" sz="1800" spc="15">
                <a:solidFill>
                  <a:srgbClr val="92E034"/>
                </a:solidFill>
                <a:latin typeface="Lucida Sans"/>
                <a:cs typeface="Lucida Sans"/>
              </a:rPr>
              <a:t>c</a:t>
            </a:r>
            <a:r>
              <a:rPr dirty="0" sz="1800" spc="-110">
                <a:solidFill>
                  <a:srgbClr val="92E034"/>
                </a:solidFill>
                <a:latin typeface="Lucida Sans"/>
                <a:cs typeface="Lucida Sans"/>
              </a:rPr>
              <a:t> </a:t>
            </a:r>
            <a:r>
              <a:rPr dirty="0" sz="1800" spc="-114">
                <a:solidFill>
                  <a:srgbClr val="92E034"/>
                </a:solidFill>
                <a:latin typeface="Lucida Sans"/>
                <a:cs typeface="Lucida Sans"/>
              </a:rPr>
              <a:t>d</a:t>
            </a:r>
            <a:r>
              <a:rPr dirty="0" sz="1800" spc="-25">
                <a:solidFill>
                  <a:srgbClr val="92E034"/>
                </a:solidFill>
                <a:latin typeface="Lucida Sans"/>
                <a:cs typeface="Lucida Sans"/>
              </a:rPr>
              <a:t>a</a:t>
            </a:r>
            <a:r>
              <a:rPr dirty="0" sz="1800" spc="-60">
                <a:solidFill>
                  <a:srgbClr val="92E034"/>
                </a:solidFill>
                <a:latin typeface="Lucida Sans"/>
                <a:cs typeface="Lucida Sans"/>
              </a:rPr>
              <a:t>t</a:t>
            </a:r>
            <a:r>
              <a:rPr dirty="0" sz="1800" spc="-25">
                <a:solidFill>
                  <a:srgbClr val="92E034"/>
                </a:solidFill>
                <a:latin typeface="Lucida Sans"/>
                <a:cs typeface="Lucida Sans"/>
              </a:rPr>
              <a:t>a</a:t>
            </a:r>
            <a:r>
              <a:rPr dirty="0" sz="1800" spc="-75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Clr>
                <a:srgbClr val="FFFFFF"/>
              </a:buClr>
              <a:buFont typeface="Arial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355600" marR="512445" indent="-342900">
              <a:lnSpc>
                <a:spcPct val="1139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dirty="0" sz="1800" spc="-5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dirty="0" sz="1800" spc="-55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dirty="0" sz="1800" spc="-30">
                <a:solidFill>
                  <a:srgbClr val="FFFFFF"/>
                </a:solidFill>
                <a:latin typeface="Arial Unicode MS"/>
                <a:cs typeface="Arial Unicode MS"/>
              </a:rPr>
              <a:t>rg</a:t>
            </a:r>
            <a:r>
              <a:rPr dirty="0" sz="1800" spc="-3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dirty="0" sz="1800" spc="-7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dirty="0" sz="1800" spc="-25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dirty="0" sz="1800" spc="95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dirty="0" sz="1800" spc="-8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dirty="0" sz="1800" spc="-8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dirty="0" sz="1800" spc="95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dirty="0" sz="1800" spc="5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dirty="0" sz="1800" spc="-8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9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dirty="0" sz="1800" spc="15">
                <a:solidFill>
                  <a:srgbClr val="FFFFFF"/>
                </a:solidFill>
                <a:latin typeface="Arial Unicode MS"/>
                <a:cs typeface="Arial Unicode MS"/>
              </a:rPr>
              <a:t>ro</a:t>
            </a:r>
            <a:r>
              <a:rPr dirty="0" sz="1800" spc="45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dirty="0" sz="1800" spc="-6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-114">
                <a:solidFill>
                  <a:srgbClr val="33CCCC"/>
                </a:solidFill>
                <a:latin typeface="Lucida Sans"/>
                <a:cs typeface="Lucida Sans"/>
              </a:rPr>
              <a:t>mu</a:t>
            </a:r>
            <a:r>
              <a:rPr dirty="0" sz="1800" spc="-60">
                <a:solidFill>
                  <a:srgbClr val="33CCCC"/>
                </a:solidFill>
                <a:latin typeface="Lucida Sans"/>
                <a:cs typeface="Lucida Sans"/>
              </a:rPr>
              <a:t>l</a:t>
            </a:r>
            <a:r>
              <a:rPr dirty="0" sz="1800" spc="-60">
                <a:solidFill>
                  <a:srgbClr val="33CCCC"/>
                </a:solidFill>
                <a:latin typeface="Lucida Sans"/>
                <a:cs typeface="Lucida Sans"/>
              </a:rPr>
              <a:t>t</a:t>
            </a:r>
            <a:r>
              <a:rPr dirty="0" sz="1800" spc="-60">
                <a:solidFill>
                  <a:srgbClr val="33CCCC"/>
                </a:solidFill>
                <a:latin typeface="Lucida Sans"/>
                <a:cs typeface="Lucida Sans"/>
              </a:rPr>
              <a:t>i</a:t>
            </a:r>
            <a:r>
              <a:rPr dirty="0" sz="1800" spc="-114">
                <a:solidFill>
                  <a:srgbClr val="33CCCC"/>
                </a:solidFill>
                <a:latin typeface="Lucida Sans"/>
                <a:cs typeface="Lucida Sans"/>
              </a:rPr>
              <a:t>p</a:t>
            </a:r>
            <a:r>
              <a:rPr dirty="0" sz="1800" spc="-60">
                <a:solidFill>
                  <a:srgbClr val="33CCCC"/>
                </a:solidFill>
                <a:latin typeface="Lucida Sans"/>
                <a:cs typeface="Lucida Sans"/>
              </a:rPr>
              <a:t>l</a:t>
            </a:r>
            <a:r>
              <a:rPr dirty="0" sz="1800" spc="-55">
                <a:solidFill>
                  <a:srgbClr val="33CCCC"/>
                </a:solidFill>
                <a:latin typeface="Lucida Sans"/>
                <a:cs typeface="Lucida Sans"/>
              </a:rPr>
              <a:t>e</a:t>
            </a:r>
            <a:r>
              <a:rPr dirty="0" sz="1800" spc="-140">
                <a:solidFill>
                  <a:srgbClr val="33CCCC"/>
                </a:solidFill>
                <a:latin typeface="Lucida Sans"/>
                <a:cs typeface="Lucida Sans"/>
              </a:rPr>
              <a:t> </a:t>
            </a:r>
            <a:r>
              <a:rPr dirty="0" sz="1800" spc="-55">
                <a:solidFill>
                  <a:srgbClr val="33CCCC"/>
                </a:solidFill>
                <a:latin typeface="Lucida Sans"/>
                <a:cs typeface="Lucida Sans"/>
              </a:rPr>
              <a:t>spe</a:t>
            </a:r>
            <a:r>
              <a:rPr dirty="0" sz="1800" spc="-25">
                <a:solidFill>
                  <a:srgbClr val="33CCCC"/>
                </a:solidFill>
                <a:latin typeface="Lucida Sans"/>
                <a:cs typeface="Lucida Sans"/>
              </a:rPr>
              <a:t>a</a:t>
            </a:r>
            <a:r>
              <a:rPr dirty="0" sz="1800" spc="-90">
                <a:solidFill>
                  <a:srgbClr val="33CCCC"/>
                </a:solidFill>
                <a:latin typeface="Lucida Sans"/>
                <a:cs typeface="Lucida Sans"/>
              </a:rPr>
              <a:t>k</a:t>
            </a:r>
            <a:r>
              <a:rPr dirty="0" sz="1800" spc="-85">
                <a:solidFill>
                  <a:srgbClr val="33CCCC"/>
                </a:solidFill>
                <a:latin typeface="Lucida Sans"/>
                <a:cs typeface="Lucida Sans"/>
              </a:rPr>
              <a:t>e</a:t>
            </a:r>
            <a:r>
              <a:rPr dirty="0" sz="1800" spc="-120">
                <a:solidFill>
                  <a:srgbClr val="33CCCC"/>
                </a:solidFill>
                <a:latin typeface="Lucida Sans"/>
                <a:cs typeface="Lucida Sans"/>
              </a:rPr>
              <a:t>r</a:t>
            </a:r>
            <a:r>
              <a:rPr dirty="0" sz="1800" spc="5">
                <a:solidFill>
                  <a:srgbClr val="33CCCC"/>
                </a:solidFill>
                <a:latin typeface="Lucida Sans"/>
                <a:cs typeface="Lucida Sans"/>
              </a:rPr>
              <a:t>s</a:t>
            </a:r>
            <a:r>
              <a:rPr dirty="0" sz="1800" spc="-125">
                <a:solidFill>
                  <a:srgbClr val="33CCCC"/>
                </a:solidFill>
                <a:latin typeface="Lucida Sans"/>
                <a:cs typeface="Lucida San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Arial Unicode MS"/>
                <a:cs typeface="Arial Unicode MS"/>
              </a:rPr>
              <a:t>c</a:t>
            </a:r>
            <a:r>
              <a:rPr dirty="0" sz="1800" spc="-45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dirty="0" sz="1800" spc="-6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Arial Unicode MS"/>
                <a:cs typeface="Arial Unicode MS"/>
              </a:rPr>
              <a:t>be</a:t>
            </a:r>
            <a:r>
              <a:rPr dirty="0" sz="1800" spc="-7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dirty="0" sz="1800" spc="-2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dirty="0" sz="1800" spc="-25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dirty="0" sz="1800" spc="-10">
                <a:solidFill>
                  <a:srgbClr val="FFFFFF"/>
                </a:solidFill>
                <a:latin typeface="Arial Unicode MS"/>
                <a:cs typeface="Arial Unicode MS"/>
              </a:rPr>
              <a:t>ly</a:t>
            </a:r>
            <a:r>
              <a:rPr dirty="0" sz="1800" spc="5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dirty="0" sz="1800" spc="-8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dirty="0" sz="1800" spc="-30">
                <a:solidFill>
                  <a:srgbClr val="FFFFFF"/>
                </a:solidFill>
                <a:latin typeface="Arial Unicode MS"/>
                <a:cs typeface="Arial Unicode MS"/>
              </a:rPr>
              <a:t>oge</a:t>
            </a:r>
            <a:r>
              <a:rPr dirty="0" sz="1800" spc="95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dirty="0" sz="1800" spc="1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dirty="0" sz="1800" spc="-9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o</a:t>
            </a:r>
            <a:r>
              <a:rPr dirty="0" sz="1800" spc="-6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dirty="0" sz="1800" spc="-4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dirty="0" sz="1800" spc="-3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dirty="0" sz="1800" spc="-8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dirty="0" sz="1800" spc="-45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dirty="0" sz="1800" spc="-8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-114">
                <a:solidFill>
                  <a:srgbClr val="33CCCC"/>
                </a:solidFill>
                <a:latin typeface="Lucida Sans"/>
                <a:cs typeface="Lucida Sans"/>
              </a:rPr>
              <a:t>d</a:t>
            </a:r>
            <a:r>
              <a:rPr dirty="0" sz="1800" spc="-55">
                <a:solidFill>
                  <a:srgbClr val="33CCCC"/>
                </a:solidFill>
                <a:latin typeface="Lucida Sans"/>
                <a:cs typeface="Lucida Sans"/>
              </a:rPr>
              <a:t>e</a:t>
            </a:r>
            <a:r>
              <a:rPr dirty="0" sz="1800" spc="-114">
                <a:solidFill>
                  <a:srgbClr val="33CCCC"/>
                </a:solidFill>
                <a:latin typeface="Lucida Sans"/>
                <a:cs typeface="Lucida Sans"/>
              </a:rPr>
              <a:t>mo</a:t>
            </a:r>
            <a:r>
              <a:rPr dirty="0" sz="1800" spc="-114">
                <a:solidFill>
                  <a:srgbClr val="33CCCC"/>
                </a:solidFill>
                <a:latin typeface="Lucida Sans"/>
                <a:cs typeface="Lucida Sans"/>
              </a:rPr>
              <a:t>g</a:t>
            </a:r>
            <a:r>
              <a:rPr dirty="0" sz="1800" spc="-120">
                <a:solidFill>
                  <a:srgbClr val="33CCCC"/>
                </a:solidFill>
                <a:latin typeface="Lucida Sans"/>
                <a:cs typeface="Lucida Sans"/>
              </a:rPr>
              <a:t>r</a:t>
            </a:r>
            <a:r>
              <a:rPr dirty="0" sz="1800" spc="-25">
                <a:solidFill>
                  <a:srgbClr val="33CCCC"/>
                </a:solidFill>
                <a:latin typeface="Lucida Sans"/>
                <a:cs typeface="Lucida Sans"/>
              </a:rPr>
              <a:t>a</a:t>
            </a:r>
            <a:r>
              <a:rPr dirty="0" sz="1800" spc="-114">
                <a:solidFill>
                  <a:srgbClr val="33CCCC"/>
                </a:solidFill>
                <a:latin typeface="Lucida Sans"/>
                <a:cs typeface="Lucida Sans"/>
              </a:rPr>
              <a:t>p</a:t>
            </a:r>
            <a:r>
              <a:rPr dirty="0" sz="1800" spc="-105">
                <a:solidFill>
                  <a:srgbClr val="33CCCC"/>
                </a:solidFill>
                <a:latin typeface="Lucida Sans"/>
                <a:cs typeface="Lucida Sans"/>
              </a:rPr>
              <a:t>h</a:t>
            </a:r>
            <a:r>
              <a:rPr dirty="0" sz="1800" spc="-60">
                <a:solidFill>
                  <a:srgbClr val="33CCCC"/>
                </a:solidFill>
                <a:latin typeface="Lucida Sans"/>
                <a:cs typeface="Lucida Sans"/>
              </a:rPr>
              <a:t>i</a:t>
            </a:r>
            <a:r>
              <a:rPr dirty="0" sz="1800" spc="15">
                <a:solidFill>
                  <a:srgbClr val="33CCCC"/>
                </a:solidFill>
                <a:latin typeface="Lucida Sans"/>
                <a:cs typeface="Lucida Sans"/>
              </a:rPr>
              <a:t>c</a:t>
            </a:r>
            <a:r>
              <a:rPr dirty="0" sz="1800" spc="-105">
                <a:solidFill>
                  <a:srgbClr val="33CCCC"/>
                </a:solidFill>
                <a:latin typeface="Lucida Sans"/>
                <a:cs typeface="Lucida Sans"/>
              </a:rPr>
              <a:t> </a:t>
            </a:r>
            <a:r>
              <a:rPr dirty="0" sz="1800" spc="-60">
                <a:solidFill>
                  <a:srgbClr val="33CCCC"/>
                </a:solidFill>
                <a:latin typeface="Lucida Sans"/>
                <a:cs typeface="Lucida Sans"/>
              </a:rPr>
              <a:t>t</a:t>
            </a:r>
            <a:r>
              <a:rPr dirty="0" sz="1800" spc="-120">
                <a:solidFill>
                  <a:srgbClr val="33CCCC"/>
                </a:solidFill>
                <a:latin typeface="Lucida Sans"/>
                <a:cs typeface="Lucida Sans"/>
              </a:rPr>
              <a:t>r</a:t>
            </a:r>
            <a:r>
              <a:rPr dirty="0" sz="1800" spc="-55">
                <a:solidFill>
                  <a:srgbClr val="33CCCC"/>
                </a:solidFill>
                <a:latin typeface="Lucida Sans"/>
                <a:cs typeface="Lucida Sans"/>
              </a:rPr>
              <a:t>e</a:t>
            </a:r>
            <a:r>
              <a:rPr dirty="0" sz="1800" spc="-105">
                <a:solidFill>
                  <a:srgbClr val="33CCCC"/>
                </a:solidFill>
                <a:latin typeface="Lucida Sans"/>
                <a:cs typeface="Lucida Sans"/>
              </a:rPr>
              <a:t>n</a:t>
            </a:r>
            <a:r>
              <a:rPr dirty="0" sz="1800" spc="-114">
                <a:solidFill>
                  <a:srgbClr val="33CCCC"/>
                </a:solidFill>
                <a:latin typeface="Lucida Sans"/>
                <a:cs typeface="Lucida Sans"/>
              </a:rPr>
              <a:t>d</a:t>
            </a:r>
            <a:r>
              <a:rPr dirty="0" sz="1800" spc="5">
                <a:solidFill>
                  <a:srgbClr val="33CCCC"/>
                </a:solidFill>
                <a:latin typeface="Lucida Sans"/>
                <a:cs typeface="Lucida Sans"/>
              </a:rPr>
              <a:t>s</a:t>
            </a:r>
            <a:r>
              <a:rPr dirty="0" sz="1800" spc="-75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Clr>
                <a:srgbClr val="FFFFFF"/>
              </a:buClr>
              <a:buFont typeface="Arial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39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dirty="0" sz="1800" spc="-45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dirty="0" sz="1800" spc="5">
                <a:solidFill>
                  <a:srgbClr val="FFFFFF"/>
                </a:solidFill>
                <a:latin typeface="Arial Unicode MS"/>
                <a:cs typeface="Arial Unicode MS"/>
              </a:rPr>
              <a:t>his</a:t>
            </a:r>
            <a:r>
              <a:rPr dirty="0" sz="1800" spc="-7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9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dirty="0" sz="1800" spc="-8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dirty="0" sz="1800" spc="95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hod</a:t>
            </a:r>
            <a:r>
              <a:rPr dirty="0" sz="1800" spc="-7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Arial Unicode MS"/>
                <a:cs typeface="Arial Unicode MS"/>
              </a:rPr>
              <a:t>c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ould</a:t>
            </a:r>
            <a:r>
              <a:rPr dirty="0" sz="1800" spc="-6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Arial Unicode MS"/>
                <a:cs typeface="Arial Unicode MS"/>
              </a:rPr>
              <a:t>be</a:t>
            </a:r>
            <a:r>
              <a:rPr dirty="0" sz="1800" spc="-7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9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dirty="0" sz="1800" spc="35">
                <a:solidFill>
                  <a:srgbClr val="FFFFFF"/>
                </a:solidFill>
                <a:latin typeface="Arial Unicode MS"/>
                <a:cs typeface="Arial Unicode MS"/>
              </a:rPr>
              <a:t>urt</a:t>
            </a:r>
            <a:r>
              <a:rPr dirty="0" sz="1800" spc="-4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dirty="0" sz="1800" spc="1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dirty="0" sz="1800" spc="-8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Arial Unicode MS"/>
                <a:cs typeface="Arial Unicode MS"/>
              </a:rPr>
              <a:t>de</a:t>
            </a:r>
            <a:r>
              <a:rPr dirty="0" sz="1800" spc="-3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dirty="0" sz="1800" spc="-8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dirty="0" sz="1800" spc="-20">
                <a:solidFill>
                  <a:srgbClr val="FFFFFF"/>
                </a:solidFill>
                <a:latin typeface="Arial Unicode MS"/>
                <a:cs typeface="Arial Unicode MS"/>
              </a:rPr>
              <a:t>lope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dirty="0" sz="1800" spc="-9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o</a:t>
            </a:r>
            <a:r>
              <a:rPr dirty="0" sz="1800" spc="-6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us</a:t>
            </a:r>
            <a:r>
              <a:rPr dirty="0" sz="1800" spc="-8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dirty="0" sz="1800" spc="-7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Arial Unicode MS"/>
                <a:cs typeface="Arial Unicode MS"/>
              </a:rPr>
              <a:t>ot</a:t>
            </a:r>
            <a:r>
              <a:rPr dirty="0" sz="1800" spc="-4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dirty="0" sz="1800" spc="1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dirty="0" sz="1800" spc="-7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9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dirty="0" sz="1800" spc="20">
                <a:solidFill>
                  <a:srgbClr val="FFFFFF"/>
                </a:solidFill>
                <a:latin typeface="Arial Unicode MS"/>
                <a:cs typeface="Arial Unicode MS"/>
              </a:rPr>
              <a:t>or</a:t>
            </a:r>
            <a:r>
              <a:rPr dirty="0" sz="1800" spc="4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dirty="0" sz="1800" spc="5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dirty="0" sz="1800" spc="-7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Arial Unicode MS"/>
                <a:cs typeface="Arial Unicode MS"/>
              </a:rPr>
              <a:t>of</a:t>
            </a:r>
            <a:r>
              <a:rPr dirty="0" sz="1800" spc="3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Arial Unicode MS"/>
                <a:cs typeface="Arial Unicode MS"/>
              </a:rPr>
              <a:t>VT</a:t>
            </a:r>
            <a:r>
              <a:rPr dirty="0" sz="1800" spc="-7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dirty="0" sz="1800" spc="-25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dirty="0" sz="1800" spc="95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dirty="0" sz="1800" spc="-45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dirty="0" sz="1800" spc="-165">
                <a:solidFill>
                  <a:srgbClr val="FFFFFF"/>
                </a:solidFill>
                <a:latin typeface="Arial Unicode MS"/>
                <a:cs typeface="Arial Unicode MS"/>
              </a:rPr>
              <a:t>,</a:t>
            </a:r>
            <a:r>
              <a:rPr dirty="0" sz="1800" spc="-6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or</a:t>
            </a:r>
            <a:r>
              <a:rPr dirty="0" sz="1800" spc="-6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Arial Unicode MS"/>
                <a:cs typeface="Arial Unicode MS"/>
              </a:rPr>
              <a:t>ot</a:t>
            </a:r>
            <a:r>
              <a:rPr dirty="0" sz="1800" spc="-4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dirty="0" sz="1800" spc="1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dirty="0" sz="1800" spc="-7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dirty="0" sz="1800" spc="-25">
                <a:solidFill>
                  <a:srgbClr val="FFFFFF"/>
                </a:solidFill>
                <a:latin typeface="Arial Unicode MS"/>
                <a:cs typeface="Arial Unicode MS"/>
              </a:rPr>
              <a:t>ra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ns</a:t>
            </a:r>
            <a:r>
              <a:rPr dirty="0" sz="1800" spc="9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dirty="0" sz="1800" spc="20">
                <a:solidFill>
                  <a:srgbClr val="FFFFFF"/>
                </a:solidFill>
                <a:latin typeface="Arial Unicode MS"/>
                <a:cs typeface="Arial Unicode MS"/>
              </a:rPr>
              <a:t>or</a:t>
            </a:r>
            <a:r>
              <a:rPr dirty="0" sz="1800" spc="4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dirty="0" sz="1800" spc="-45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dirty="0" sz="1800" spc="95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ions</a:t>
            </a:r>
            <a:r>
              <a:rPr dirty="0" sz="1800" spc="-75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9"/>
              </a:spcBef>
              <a:buClr>
                <a:srgbClr val="FFFFFF"/>
              </a:buClr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dirty="0" sz="1800" spc="-17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dirty="0" sz="1800" spc="-30">
                <a:solidFill>
                  <a:srgbClr val="FFFFFF"/>
                </a:solidFill>
                <a:latin typeface="Arial Unicode MS"/>
                <a:cs typeface="Arial Unicode MS"/>
              </a:rPr>
              <a:t>x</a:t>
            </a:r>
            <a:r>
              <a:rPr dirty="0" sz="1800" spc="-30">
                <a:solidFill>
                  <a:srgbClr val="FFFFFF"/>
                </a:solidFill>
                <a:latin typeface="Arial Unicode MS"/>
                <a:cs typeface="Arial Unicode MS"/>
              </a:rPr>
              <a:t>ploring</a:t>
            </a:r>
            <a:r>
              <a:rPr dirty="0" sz="1800" spc="-8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dirty="0" sz="1800" spc="5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dirty="0" sz="1800" spc="-8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dirty="0" sz="1800" spc="-8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dirty="0" sz="1800" spc="-45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dirty="0" sz="1800" spc="-15">
                <a:solidFill>
                  <a:srgbClr val="FFFFFF"/>
                </a:solidFill>
                <a:latin typeface="Arial Unicode MS"/>
                <a:cs typeface="Arial Unicode MS"/>
              </a:rPr>
              <a:t>ria</a:t>
            </a:r>
            <a:r>
              <a:rPr dirty="0" sz="1800" spc="95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ions</a:t>
            </a:r>
            <a:r>
              <a:rPr dirty="0" sz="1800" spc="-7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dirty="0" sz="1800" spc="-6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our</a:t>
            </a:r>
            <a:r>
              <a:rPr dirty="0" sz="1800" spc="-7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dirty="0" sz="1800" spc="-40">
                <a:solidFill>
                  <a:srgbClr val="FFFFFF"/>
                </a:solidFill>
                <a:latin typeface="Arial Unicode MS"/>
                <a:cs typeface="Arial Unicode MS"/>
              </a:rPr>
              <a:t>pe</a:t>
            </a:r>
            <a:r>
              <a:rPr dirty="0" sz="1800" spc="-8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dirty="0" sz="1800" spc="20">
                <a:solidFill>
                  <a:srgbClr val="FFFFFF"/>
                </a:solidFill>
                <a:latin typeface="Arial Unicode MS"/>
                <a:cs typeface="Arial Unicode MS"/>
              </a:rPr>
              <a:t>c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h</a:t>
            </a:r>
            <a:r>
              <a:rPr dirty="0" sz="1800" spc="-7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dirty="0" sz="1800" spc="-30">
                <a:solidFill>
                  <a:srgbClr val="FFFFFF"/>
                </a:solidFill>
                <a:latin typeface="Arial Unicode MS"/>
                <a:cs typeface="Arial Unicode MS"/>
              </a:rPr>
              <a:t>y</a:t>
            </a:r>
            <a:r>
              <a:rPr dirty="0" sz="1800" spc="5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dirty="0" sz="1800" spc="95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dirty="0" sz="1800" spc="-8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dirty="0" sz="1800" spc="9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dirty="0" sz="1800" spc="5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dirty="0" sz="1800" spc="-9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Arial Unicode MS"/>
                <a:cs typeface="Arial Unicode MS"/>
              </a:rPr>
              <a:t>is</a:t>
            </a:r>
            <a:r>
              <a:rPr dirty="0" sz="1800" spc="-6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Unicode MS"/>
                <a:cs typeface="Arial Unicode MS"/>
              </a:rPr>
              <a:t>k</a:t>
            </a:r>
            <a:r>
              <a:rPr dirty="0" sz="1800" spc="-8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dirty="0" sz="1800" spc="-30">
                <a:solidFill>
                  <a:srgbClr val="FFFFFF"/>
                </a:solidFill>
                <a:latin typeface="Arial Unicode MS"/>
                <a:cs typeface="Arial Unicode MS"/>
              </a:rPr>
              <a:t>y</a:t>
            </a:r>
            <a:r>
              <a:rPr dirty="0" sz="1800" spc="-7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o</a:t>
            </a:r>
            <a:endParaRPr sz="1800">
              <a:latin typeface="Arial Unicode MS"/>
              <a:cs typeface="Arial Unicode MS"/>
            </a:endParaRPr>
          </a:p>
          <a:p>
            <a:pPr marL="355600">
              <a:lnSpc>
                <a:spcPct val="100000"/>
              </a:lnSpc>
              <a:spcBef>
                <a:spcPts val="305"/>
              </a:spcBef>
            </a:pPr>
            <a:r>
              <a:rPr dirty="0" sz="1800" spc="-60">
                <a:solidFill>
                  <a:srgbClr val="FF6600"/>
                </a:solidFill>
                <a:latin typeface="Lucida Sans"/>
                <a:cs typeface="Lucida Sans"/>
              </a:rPr>
              <a:t>i</a:t>
            </a:r>
            <a:r>
              <a:rPr dirty="0" sz="1800" spc="-130">
                <a:solidFill>
                  <a:srgbClr val="FF6600"/>
                </a:solidFill>
                <a:latin typeface="Lucida Sans"/>
                <a:cs typeface="Lucida Sans"/>
              </a:rPr>
              <a:t>mp</a:t>
            </a:r>
            <a:r>
              <a:rPr dirty="0" sz="1800" spc="-120">
                <a:solidFill>
                  <a:srgbClr val="FF6600"/>
                </a:solidFill>
                <a:latin typeface="Lucida Sans"/>
                <a:cs typeface="Lucida Sans"/>
              </a:rPr>
              <a:t>r</a:t>
            </a:r>
            <a:r>
              <a:rPr dirty="0" sz="1800" spc="-90">
                <a:solidFill>
                  <a:srgbClr val="FF6600"/>
                </a:solidFill>
                <a:latin typeface="Lucida Sans"/>
                <a:cs typeface="Lucida Sans"/>
              </a:rPr>
              <a:t>o</a:t>
            </a:r>
            <a:r>
              <a:rPr dirty="0" sz="1800" spc="-45">
                <a:solidFill>
                  <a:srgbClr val="FF6600"/>
                </a:solidFill>
                <a:latin typeface="Lucida Sans"/>
                <a:cs typeface="Lucida Sans"/>
              </a:rPr>
              <a:t>vi</a:t>
            </a:r>
            <a:r>
              <a:rPr dirty="0" sz="1800" spc="-105">
                <a:solidFill>
                  <a:srgbClr val="FF6600"/>
                </a:solidFill>
                <a:latin typeface="Lucida Sans"/>
                <a:cs typeface="Lucida Sans"/>
              </a:rPr>
              <a:t>n</a:t>
            </a:r>
            <a:r>
              <a:rPr dirty="0" sz="1800" spc="-114">
                <a:solidFill>
                  <a:srgbClr val="FF6600"/>
                </a:solidFill>
                <a:latin typeface="Lucida Sans"/>
                <a:cs typeface="Lucida Sans"/>
              </a:rPr>
              <a:t>g</a:t>
            </a:r>
            <a:r>
              <a:rPr dirty="0" sz="1800" spc="-120">
                <a:solidFill>
                  <a:srgbClr val="FF6600"/>
                </a:solidFill>
                <a:latin typeface="Lucida Sans"/>
                <a:cs typeface="Lucida Sans"/>
              </a:rPr>
              <a:t> </a:t>
            </a:r>
            <a:r>
              <a:rPr dirty="0" sz="1800" spc="-55">
                <a:solidFill>
                  <a:srgbClr val="FF6600"/>
                </a:solidFill>
                <a:latin typeface="Lucida Sans"/>
                <a:cs typeface="Lucida Sans"/>
              </a:rPr>
              <a:t>spee</a:t>
            </a:r>
            <a:r>
              <a:rPr dirty="0" sz="1800" spc="10">
                <a:solidFill>
                  <a:srgbClr val="FF6600"/>
                </a:solidFill>
                <a:latin typeface="Lucida Sans"/>
                <a:cs typeface="Lucida Sans"/>
              </a:rPr>
              <a:t>c</a:t>
            </a:r>
            <a:r>
              <a:rPr dirty="0" sz="1800" spc="-105">
                <a:solidFill>
                  <a:srgbClr val="FF6600"/>
                </a:solidFill>
                <a:latin typeface="Lucida Sans"/>
                <a:cs typeface="Lucida Sans"/>
              </a:rPr>
              <a:t>h</a:t>
            </a:r>
            <a:r>
              <a:rPr dirty="0" sz="1800" spc="-110">
                <a:solidFill>
                  <a:srgbClr val="FF6600"/>
                </a:solidFill>
                <a:latin typeface="Lucida Sans"/>
                <a:cs typeface="Lucida Sans"/>
              </a:rPr>
              <a:t> </a:t>
            </a:r>
            <a:r>
              <a:rPr dirty="0" sz="1800" spc="-60">
                <a:solidFill>
                  <a:srgbClr val="FF6600"/>
                </a:solidFill>
                <a:latin typeface="Lucida Sans"/>
                <a:cs typeface="Lucida Sans"/>
              </a:rPr>
              <a:t>t</a:t>
            </a:r>
            <a:r>
              <a:rPr dirty="0" sz="1800" spc="-55">
                <a:solidFill>
                  <a:srgbClr val="FF6600"/>
                </a:solidFill>
                <a:latin typeface="Lucida Sans"/>
                <a:cs typeface="Lucida Sans"/>
              </a:rPr>
              <a:t>e</a:t>
            </a:r>
            <a:r>
              <a:rPr dirty="0" sz="1800" spc="10">
                <a:solidFill>
                  <a:srgbClr val="FF6600"/>
                </a:solidFill>
                <a:latin typeface="Lucida Sans"/>
                <a:cs typeface="Lucida Sans"/>
              </a:rPr>
              <a:t>c</a:t>
            </a:r>
            <a:r>
              <a:rPr dirty="0" sz="1800" spc="-105">
                <a:solidFill>
                  <a:srgbClr val="FF6600"/>
                </a:solidFill>
                <a:latin typeface="Lucida Sans"/>
                <a:cs typeface="Lucida Sans"/>
              </a:rPr>
              <a:t>hn</a:t>
            </a:r>
            <a:r>
              <a:rPr dirty="0" sz="1800" spc="-90">
                <a:solidFill>
                  <a:srgbClr val="FF6600"/>
                </a:solidFill>
                <a:latin typeface="Lucida Sans"/>
                <a:cs typeface="Lucida Sans"/>
              </a:rPr>
              <a:t>o</a:t>
            </a:r>
            <a:r>
              <a:rPr dirty="0" sz="1800" spc="-60">
                <a:solidFill>
                  <a:srgbClr val="FF6600"/>
                </a:solidFill>
                <a:latin typeface="Lucida Sans"/>
                <a:cs typeface="Lucida Sans"/>
              </a:rPr>
              <a:t>l</a:t>
            </a:r>
            <a:r>
              <a:rPr dirty="0" sz="1800" spc="-90">
                <a:solidFill>
                  <a:srgbClr val="FF6600"/>
                </a:solidFill>
                <a:latin typeface="Lucida Sans"/>
                <a:cs typeface="Lucida Sans"/>
              </a:rPr>
              <a:t>o</a:t>
            </a:r>
            <a:r>
              <a:rPr dirty="0" sz="1800" spc="-114">
                <a:solidFill>
                  <a:srgbClr val="FF6600"/>
                </a:solidFill>
                <a:latin typeface="Lucida Sans"/>
                <a:cs typeface="Lucida Sans"/>
              </a:rPr>
              <a:t>g</a:t>
            </a:r>
            <a:r>
              <a:rPr dirty="0" sz="1800" spc="-30">
                <a:solidFill>
                  <a:srgbClr val="FF6600"/>
                </a:solidFill>
                <a:latin typeface="Lucida Sans"/>
                <a:cs typeface="Lucida Sans"/>
              </a:rPr>
              <a:t>y</a:t>
            </a:r>
            <a:r>
              <a:rPr dirty="0" sz="1800" spc="-75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316" y="629944"/>
            <a:ext cx="7085330" cy="534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17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4000" spc="13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4000" spc="-5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4000" spc="-5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4000" spc="7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4000" spc="15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4000" spc="-114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4000" spc="-6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000" spc="18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4000" spc="17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4000" spc="-27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40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430" b="1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40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4000" spc="-2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4000" spc="229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4000" spc="17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4000" spc="409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4000" spc="17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4000" spc="-3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390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4000" spc="18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4000" spc="395" b="1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121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4316" y="715683"/>
            <a:ext cx="3213100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275" b="1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dirty="0" sz="4400" spc="17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4400" spc="-33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4400" spc="20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4400" spc="16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400" spc="20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4400" spc="19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4400" spc="-29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4400" spc="-85" b="1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5"/>
              <a:t>R</a:t>
            </a:r>
            <a:r>
              <a:rPr dirty="0" spc="90"/>
              <a:t>e</a:t>
            </a:r>
            <a:r>
              <a:rPr dirty="0" spc="95"/>
              <a:t>f</a:t>
            </a:r>
            <a:r>
              <a:rPr dirty="0" spc="95"/>
              <a:t>e</a:t>
            </a:r>
            <a:r>
              <a:rPr dirty="0" spc="245"/>
              <a:t>r</a:t>
            </a:r>
            <a:r>
              <a:rPr dirty="0" spc="95"/>
              <a:t>e</a:t>
            </a:r>
            <a:r>
              <a:rPr dirty="0" spc="110"/>
              <a:t>n</a:t>
            </a:r>
            <a:r>
              <a:rPr dirty="0" spc="-170"/>
              <a:t>c</a:t>
            </a:r>
            <a:r>
              <a:rPr dirty="0" spc="90"/>
              <a:t>e</a:t>
            </a:r>
            <a:r>
              <a:rPr dirty="0" spc="-165"/>
              <a:t>s</a:t>
            </a:r>
          </a:p>
          <a:p>
            <a:pPr marL="12700" marR="5080">
              <a:lnSpc>
                <a:spcPct val="100000"/>
              </a:lnSpc>
              <a:spcBef>
                <a:spcPts val="1495"/>
              </a:spcBef>
            </a:pPr>
            <a:r>
              <a:rPr dirty="0" sz="1200" spc="-75" b="0">
                <a:latin typeface="Arial Unicode MS"/>
                <a:cs typeface="Arial Unicode MS"/>
              </a:rPr>
              <a:t>W</a:t>
            </a:r>
            <a:r>
              <a:rPr dirty="0" sz="1200" spc="-30" b="0">
                <a:latin typeface="Arial Unicode MS"/>
                <a:cs typeface="Arial Unicode MS"/>
              </a:rPr>
              <a:t>a</a:t>
            </a:r>
            <a:r>
              <a:rPr dirty="0" sz="1200" spc="20" b="0">
                <a:latin typeface="Arial Unicode MS"/>
                <a:cs typeface="Arial Unicode MS"/>
              </a:rPr>
              <a:t>t</a:t>
            </a:r>
            <a:r>
              <a:rPr dirty="0" sz="1200" spc="45" b="0">
                <a:latin typeface="Arial Unicode MS"/>
                <a:cs typeface="Arial Unicode MS"/>
              </a:rPr>
              <a:t>s</a:t>
            </a:r>
            <a:r>
              <a:rPr dirty="0" sz="1200" spc="-55" b="0">
                <a:latin typeface="Arial Unicode MS"/>
                <a:cs typeface="Arial Unicode MS"/>
              </a:rPr>
              <a:t>on</a:t>
            </a:r>
            <a:r>
              <a:rPr dirty="0" sz="1200" spc="-25" b="0">
                <a:latin typeface="Arial Unicode MS"/>
                <a:cs typeface="Arial Unicode MS"/>
              </a:rPr>
              <a:t>,</a:t>
            </a:r>
            <a:r>
              <a:rPr dirty="0" sz="1200" spc="-55" b="0">
                <a:latin typeface="Arial Unicode MS"/>
                <a:cs typeface="Arial Unicode MS"/>
              </a:rPr>
              <a:t> </a:t>
            </a:r>
            <a:r>
              <a:rPr dirty="0" sz="1200" spc="-110" b="0">
                <a:latin typeface="Arial Unicode MS"/>
                <a:cs typeface="Arial Unicode MS"/>
              </a:rPr>
              <a:t>C</a:t>
            </a:r>
            <a:r>
              <a:rPr dirty="0" sz="1200" spc="-50" b="0">
                <a:latin typeface="Arial Unicode MS"/>
                <a:cs typeface="Arial Unicode MS"/>
              </a:rPr>
              <a:t>.</a:t>
            </a:r>
            <a:r>
              <a:rPr dirty="0" sz="1200" spc="-40" b="0">
                <a:latin typeface="Arial Unicode MS"/>
                <a:cs typeface="Arial Unicode MS"/>
              </a:rPr>
              <a:t> </a:t>
            </a:r>
            <a:r>
              <a:rPr dirty="0" sz="1200" spc="-15" b="0">
                <a:latin typeface="Arial Unicode MS"/>
                <a:cs typeface="Arial Unicode MS"/>
              </a:rPr>
              <a:t>I</a:t>
            </a:r>
            <a:r>
              <a:rPr dirty="0" sz="1200" spc="-50" b="0">
                <a:latin typeface="Arial Unicode MS"/>
                <a:cs typeface="Arial Unicode MS"/>
              </a:rPr>
              <a:t>.</a:t>
            </a:r>
            <a:r>
              <a:rPr dirty="0" sz="1200" spc="-45" b="0">
                <a:latin typeface="Arial Unicode MS"/>
                <a:cs typeface="Arial Unicode MS"/>
              </a:rPr>
              <a:t> </a:t>
            </a:r>
            <a:r>
              <a:rPr dirty="0" sz="1200" spc="-30" b="0">
                <a:latin typeface="Arial Unicode MS"/>
                <a:cs typeface="Arial Unicode MS"/>
              </a:rPr>
              <a:t>(</a:t>
            </a:r>
            <a:r>
              <a:rPr dirty="0" sz="1200" spc="-10" b="0">
                <a:latin typeface="Arial Unicode MS"/>
                <a:cs typeface="Arial Unicode MS"/>
              </a:rPr>
              <a:t>2</a:t>
            </a:r>
            <a:r>
              <a:rPr dirty="0" sz="1200" spc="25" b="0">
                <a:latin typeface="Arial Unicode MS"/>
                <a:cs typeface="Arial Unicode MS"/>
              </a:rPr>
              <a:t>0</a:t>
            </a:r>
            <a:r>
              <a:rPr dirty="0" sz="1200" spc="-10" b="0">
                <a:latin typeface="Arial Unicode MS"/>
                <a:cs typeface="Arial Unicode MS"/>
              </a:rPr>
              <a:t>14</a:t>
            </a:r>
            <a:r>
              <a:rPr dirty="0" sz="1200" spc="-20" b="0">
                <a:latin typeface="Arial Unicode MS"/>
                <a:cs typeface="Arial Unicode MS"/>
              </a:rPr>
              <a:t>)</a:t>
            </a:r>
            <a:r>
              <a:rPr dirty="0" sz="1200" spc="-50" b="0">
                <a:latin typeface="Arial Unicode MS"/>
                <a:cs typeface="Arial Unicode MS"/>
              </a:rPr>
              <a:t>.</a:t>
            </a:r>
            <a:r>
              <a:rPr dirty="0" sz="1200" spc="-65" b="0">
                <a:latin typeface="Arial Unicode MS"/>
                <a:cs typeface="Arial Unicode MS"/>
              </a:rPr>
              <a:t> </a:t>
            </a:r>
            <a:r>
              <a:rPr dirty="0" sz="1200" spc="5" b="0">
                <a:latin typeface="Arial Unicode MS"/>
                <a:cs typeface="Arial Unicode MS"/>
              </a:rPr>
              <a:t>M</a:t>
            </a:r>
            <a:r>
              <a:rPr dirty="0" sz="1200" spc="5" b="0">
                <a:latin typeface="Arial Unicode MS"/>
                <a:cs typeface="Arial Unicode MS"/>
              </a:rPr>
              <a:t>a</a:t>
            </a:r>
            <a:r>
              <a:rPr dirty="0" sz="1200" spc="-5" b="0">
                <a:latin typeface="Arial Unicode MS"/>
                <a:cs typeface="Arial Unicode MS"/>
              </a:rPr>
              <a:t>pping</a:t>
            </a:r>
            <a:r>
              <a:rPr dirty="0" sz="1200" b="0">
                <a:latin typeface="Arial Unicode MS"/>
                <a:cs typeface="Arial Unicode MS"/>
              </a:rPr>
              <a:t>s</a:t>
            </a:r>
            <a:r>
              <a:rPr dirty="0" sz="1200" spc="-55" b="0">
                <a:latin typeface="Arial Unicode MS"/>
                <a:cs typeface="Arial Unicode MS"/>
              </a:rPr>
              <a:t> </a:t>
            </a:r>
            <a:r>
              <a:rPr dirty="0" sz="1200" spc="-35" b="0">
                <a:latin typeface="Arial Unicode MS"/>
                <a:cs typeface="Arial Unicode MS"/>
              </a:rPr>
              <a:t>be</a:t>
            </a:r>
            <a:r>
              <a:rPr dirty="0" sz="1200" spc="10" b="0">
                <a:latin typeface="Arial Unicode MS"/>
                <a:cs typeface="Arial Unicode MS"/>
              </a:rPr>
              <a:t>tw</a:t>
            </a:r>
            <a:r>
              <a:rPr dirty="0" sz="1200" spc="20" b="0">
                <a:latin typeface="Arial Unicode MS"/>
                <a:cs typeface="Arial Unicode MS"/>
              </a:rPr>
              <a:t>e</a:t>
            </a:r>
            <a:r>
              <a:rPr dirty="0" sz="1200" spc="-60" b="0">
                <a:latin typeface="Arial Unicode MS"/>
                <a:cs typeface="Arial Unicode MS"/>
              </a:rPr>
              <a:t>e</a:t>
            </a:r>
            <a:r>
              <a:rPr dirty="0" sz="1200" b="0">
                <a:latin typeface="Arial Unicode MS"/>
                <a:cs typeface="Arial Unicode MS"/>
              </a:rPr>
              <a:t>n</a:t>
            </a:r>
            <a:r>
              <a:rPr dirty="0" sz="1200" spc="-60" b="0">
                <a:latin typeface="Arial Unicode MS"/>
                <a:cs typeface="Arial Unicode MS"/>
              </a:rPr>
              <a:t> </a:t>
            </a:r>
            <a:r>
              <a:rPr dirty="0" sz="1200" spc="-20" b="0">
                <a:latin typeface="Arial Unicode MS"/>
                <a:cs typeface="Arial Unicode MS"/>
              </a:rPr>
              <a:t>v</a:t>
            </a:r>
            <a:r>
              <a:rPr dirty="0" sz="1200" b="0">
                <a:latin typeface="Arial Unicode MS"/>
                <a:cs typeface="Arial Unicode MS"/>
              </a:rPr>
              <a:t>o</a:t>
            </a:r>
            <a:r>
              <a:rPr dirty="0" sz="1200" spc="5" b="0">
                <a:latin typeface="Arial Unicode MS"/>
                <a:cs typeface="Arial Unicode MS"/>
              </a:rPr>
              <a:t>c</a:t>
            </a:r>
            <a:r>
              <a:rPr dirty="0" sz="1200" spc="-30" b="0">
                <a:latin typeface="Arial Unicode MS"/>
                <a:cs typeface="Arial Unicode MS"/>
              </a:rPr>
              <a:t>a</a:t>
            </a:r>
            <a:r>
              <a:rPr dirty="0" sz="1200" spc="5" b="0">
                <a:latin typeface="Arial Unicode MS"/>
                <a:cs typeface="Arial Unicode MS"/>
              </a:rPr>
              <a:t>l</a:t>
            </a:r>
            <a:r>
              <a:rPr dirty="0" sz="1200" spc="-50" b="0">
                <a:latin typeface="Arial Unicode MS"/>
                <a:cs typeface="Arial Unicode MS"/>
              </a:rPr>
              <a:t> </a:t>
            </a:r>
            <a:r>
              <a:rPr dirty="0" sz="1200" spc="30" b="0">
                <a:latin typeface="Arial Unicode MS"/>
                <a:cs typeface="Arial Unicode MS"/>
              </a:rPr>
              <a:t>tr</a:t>
            </a:r>
            <a:r>
              <a:rPr dirty="0" sz="1200" spc="-30" b="0">
                <a:latin typeface="Arial Unicode MS"/>
                <a:cs typeface="Arial Unicode MS"/>
              </a:rPr>
              <a:t>a</a:t>
            </a:r>
            <a:r>
              <a:rPr dirty="0" sz="1200" spc="15" b="0">
                <a:latin typeface="Arial Unicode MS"/>
                <a:cs typeface="Arial Unicode MS"/>
              </a:rPr>
              <a:t>c</a:t>
            </a:r>
            <a:r>
              <a:rPr dirty="0" sz="1200" spc="60" b="0">
                <a:latin typeface="Arial Unicode MS"/>
                <a:cs typeface="Arial Unicode MS"/>
              </a:rPr>
              <a:t>t</a:t>
            </a:r>
            <a:r>
              <a:rPr dirty="0" sz="1200" spc="-30" b="0">
                <a:latin typeface="Arial Unicode MS"/>
                <a:cs typeface="Arial Unicode MS"/>
              </a:rPr>
              <a:t> </a:t>
            </a:r>
            <a:r>
              <a:rPr dirty="0" sz="1200" spc="-30" b="0">
                <a:latin typeface="Arial Unicode MS"/>
                <a:cs typeface="Arial Unicode MS"/>
              </a:rPr>
              <a:t>a</a:t>
            </a:r>
            <a:r>
              <a:rPr dirty="0" sz="1200" b="0">
                <a:latin typeface="Arial Unicode MS"/>
                <a:cs typeface="Arial Unicode MS"/>
              </a:rPr>
              <a:t>r</a:t>
            </a:r>
            <a:r>
              <a:rPr dirty="0" sz="1200" spc="-60" b="0">
                <a:latin typeface="Arial Unicode MS"/>
                <a:cs typeface="Arial Unicode MS"/>
              </a:rPr>
              <a:t>e</a:t>
            </a:r>
            <a:r>
              <a:rPr dirty="0" sz="1200" spc="-30" b="0">
                <a:latin typeface="Arial Unicode MS"/>
                <a:cs typeface="Arial Unicode MS"/>
              </a:rPr>
              <a:t>a</a:t>
            </a:r>
            <a:r>
              <a:rPr dirty="0" sz="1200" spc="-45" b="0">
                <a:latin typeface="Arial Unicode MS"/>
                <a:cs typeface="Arial Unicode MS"/>
              </a:rPr>
              <a:t> </a:t>
            </a:r>
            <a:r>
              <a:rPr dirty="0" sz="1200" spc="60" b="0">
                <a:latin typeface="Arial Unicode MS"/>
                <a:cs typeface="Arial Unicode MS"/>
              </a:rPr>
              <a:t>f</a:t>
            </a:r>
            <a:r>
              <a:rPr dirty="0" sz="1200" b="0">
                <a:latin typeface="Arial Unicode MS"/>
                <a:cs typeface="Arial Unicode MS"/>
              </a:rPr>
              <a:t>un</a:t>
            </a:r>
            <a:r>
              <a:rPr dirty="0" sz="1200" spc="5" b="0">
                <a:latin typeface="Arial Unicode MS"/>
                <a:cs typeface="Arial Unicode MS"/>
              </a:rPr>
              <a:t>c</a:t>
            </a:r>
            <a:r>
              <a:rPr dirty="0" sz="1200" spc="5" b="0">
                <a:latin typeface="Arial Unicode MS"/>
                <a:cs typeface="Arial Unicode MS"/>
              </a:rPr>
              <a:t>tion</a:t>
            </a:r>
            <a:r>
              <a:rPr dirty="0" sz="1200" spc="15" b="0">
                <a:latin typeface="Arial Unicode MS"/>
                <a:cs typeface="Arial Unicode MS"/>
              </a:rPr>
              <a:t>s</a:t>
            </a:r>
            <a:r>
              <a:rPr dirty="0" sz="1200" spc="-110" b="0">
                <a:latin typeface="Arial Unicode MS"/>
                <a:cs typeface="Arial Unicode MS"/>
              </a:rPr>
              <a:t>,</a:t>
            </a:r>
            <a:r>
              <a:rPr dirty="0" sz="1200" spc="-50" b="0">
                <a:latin typeface="Arial Unicode MS"/>
                <a:cs typeface="Arial Unicode MS"/>
              </a:rPr>
              <a:t> </a:t>
            </a:r>
            <a:r>
              <a:rPr dirty="0" sz="1200" spc="-20" b="0">
                <a:latin typeface="Arial Unicode MS"/>
                <a:cs typeface="Arial Unicode MS"/>
              </a:rPr>
              <a:t>v</a:t>
            </a:r>
            <a:r>
              <a:rPr dirty="0" sz="1200" b="0">
                <a:latin typeface="Arial Unicode MS"/>
                <a:cs typeface="Arial Unicode MS"/>
              </a:rPr>
              <a:t>o</a:t>
            </a:r>
            <a:r>
              <a:rPr dirty="0" sz="1200" spc="5" b="0">
                <a:latin typeface="Arial Unicode MS"/>
                <a:cs typeface="Arial Unicode MS"/>
              </a:rPr>
              <a:t>c</a:t>
            </a:r>
            <a:r>
              <a:rPr dirty="0" sz="1200" spc="-30" b="0">
                <a:latin typeface="Arial Unicode MS"/>
                <a:cs typeface="Arial Unicode MS"/>
              </a:rPr>
              <a:t>a</a:t>
            </a:r>
            <a:r>
              <a:rPr dirty="0" sz="1200" spc="5" b="0">
                <a:latin typeface="Arial Unicode MS"/>
                <a:cs typeface="Arial Unicode MS"/>
              </a:rPr>
              <a:t>l</a:t>
            </a:r>
            <a:r>
              <a:rPr dirty="0" sz="1200" spc="-50" b="0">
                <a:latin typeface="Arial Unicode MS"/>
                <a:cs typeface="Arial Unicode MS"/>
              </a:rPr>
              <a:t> </a:t>
            </a:r>
            <a:r>
              <a:rPr dirty="0" sz="1200" spc="30" b="0">
                <a:latin typeface="Arial Unicode MS"/>
                <a:cs typeface="Arial Unicode MS"/>
              </a:rPr>
              <a:t>tr</a:t>
            </a:r>
            <a:r>
              <a:rPr dirty="0" sz="1200" spc="-30" b="0">
                <a:latin typeface="Arial Unicode MS"/>
                <a:cs typeface="Arial Unicode MS"/>
              </a:rPr>
              <a:t>a</a:t>
            </a:r>
            <a:r>
              <a:rPr dirty="0" sz="1200" spc="15" b="0">
                <a:latin typeface="Arial Unicode MS"/>
                <a:cs typeface="Arial Unicode MS"/>
              </a:rPr>
              <a:t>c</a:t>
            </a:r>
            <a:r>
              <a:rPr dirty="0" sz="1200" spc="60" b="0">
                <a:latin typeface="Arial Unicode MS"/>
                <a:cs typeface="Arial Unicode MS"/>
              </a:rPr>
              <a:t>t</a:t>
            </a:r>
            <a:r>
              <a:rPr dirty="0" sz="1200" spc="-30" b="0">
                <a:latin typeface="Arial Unicode MS"/>
                <a:cs typeface="Arial Unicode MS"/>
              </a:rPr>
              <a:t> </a:t>
            </a:r>
            <a:r>
              <a:rPr dirty="0" sz="1200" b="0">
                <a:latin typeface="Arial Unicode MS"/>
                <a:cs typeface="Arial Unicode MS"/>
              </a:rPr>
              <a:t>r</a:t>
            </a:r>
            <a:r>
              <a:rPr dirty="0" sz="1200" spc="-60" b="0">
                <a:latin typeface="Arial Unicode MS"/>
                <a:cs typeface="Arial Unicode MS"/>
              </a:rPr>
              <a:t>e</a:t>
            </a:r>
            <a:r>
              <a:rPr dirty="0" sz="1200" spc="5" b="0">
                <a:latin typeface="Arial Unicode MS"/>
                <a:cs typeface="Arial Unicode MS"/>
              </a:rPr>
              <a:t>s</a:t>
            </a:r>
            <a:r>
              <a:rPr dirty="0" sz="1200" spc="-20" b="0">
                <a:latin typeface="Arial Unicode MS"/>
                <a:cs typeface="Arial Unicode MS"/>
              </a:rPr>
              <a:t>on</a:t>
            </a:r>
            <a:r>
              <a:rPr dirty="0" sz="1200" spc="-15" b="0">
                <a:latin typeface="Arial Unicode MS"/>
                <a:cs typeface="Arial Unicode MS"/>
              </a:rPr>
              <a:t>a</a:t>
            </a:r>
            <a:r>
              <a:rPr dirty="0" sz="1200" b="0">
                <a:latin typeface="Arial Unicode MS"/>
                <a:cs typeface="Arial Unicode MS"/>
              </a:rPr>
              <a:t>n</a:t>
            </a:r>
            <a:r>
              <a:rPr dirty="0" sz="1200" spc="5" b="0">
                <a:latin typeface="Arial Unicode MS"/>
                <a:cs typeface="Arial Unicode MS"/>
              </a:rPr>
              <a:t>c</a:t>
            </a:r>
            <a:r>
              <a:rPr dirty="0" sz="1200" spc="-60" b="0">
                <a:latin typeface="Arial Unicode MS"/>
                <a:cs typeface="Arial Unicode MS"/>
              </a:rPr>
              <a:t>e</a:t>
            </a:r>
            <a:r>
              <a:rPr dirty="0" sz="1200" spc="5" b="0">
                <a:latin typeface="Arial Unicode MS"/>
                <a:cs typeface="Arial Unicode MS"/>
              </a:rPr>
              <a:t>s</a:t>
            </a:r>
            <a:r>
              <a:rPr dirty="0" sz="1200" spc="-60" b="0">
                <a:latin typeface="Arial Unicode MS"/>
                <a:cs typeface="Arial Unicode MS"/>
              </a:rPr>
              <a:t> </a:t>
            </a:r>
            <a:r>
              <a:rPr dirty="0" sz="1200" spc="-30" b="0">
                <a:latin typeface="Arial Unicode MS"/>
                <a:cs typeface="Arial Unicode MS"/>
              </a:rPr>
              <a:t>a</a:t>
            </a:r>
            <a:r>
              <a:rPr dirty="0" sz="1200" spc="-5" b="0">
                <a:latin typeface="Arial Unicode MS"/>
                <a:cs typeface="Arial Unicode MS"/>
              </a:rPr>
              <a:t>n</a:t>
            </a:r>
            <a:r>
              <a:rPr dirty="0" sz="1200" b="0">
                <a:latin typeface="Arial Unicode MS"/>
                <a:cs typeface="Arial Unicode MS"/>
              </a:rPr>
              <a:t>d</a:t>
            </a:r>
            <a:r>
              <a:rPr dirty="0" sz="1200" spc="-55" b="0">
                <a:latin typeface="Arial Unicode MS"/>
                <a:cs typeface="Arial Unicode MS"/>
              </a:rPr>
              <a:t> </a:t>
            </a:r>
            <a:r>
              <a:rPr dirty="0" sz="1200" spc="5" b="0">
                <a:latin typeface="Arial Unicode MS"/>
                <a:cs typeface="Arial Unicode MS"/>
              </a:rPr>
              <a:t>s</a:t>
            </a:r>
            <a:r>
              <a:rPr dirty="0" sz="1200" spc="-35" b="0">
                <a:latin typeface="Arial Unicode MS"/>
                <a:cs typeface="Arial Unicode MS"/>
              </a:rPr>
              <a:t>pe</a:t>
            </a:r>
            <a:r>
              <a:rPr dirty="0" sz="1200" spc="-60" b="0">
                <a:latin typeface="Arial Unicode MS"/>
                <a:cs typeface="Arial Unicode MS"/>
              </a:rPr>
              <a:t>e</a:t>
            </a:r>
            <a:r>
              <a:rPr dirty="0" sz="1200" spc="15" b="0">
                <a:latin typeface="Arial Unicode MS"/>
                <a:cs typeface="Arial Unicode MS"/>
              </a:rPr>
              <a:t>c</a:t>
            </a:r>
            <a:r>
              <a:rPr dirty="0" sz="1200" b="0">
                <a:latin typeface="Arial Unicode MS"/>
                <a:cs typeface="Arial Unicode MS"/>
              </a:rPr>
              <a:t>h</a:t>
            </a:r>
            <a:r>
              <a:rPr dirty="0" sz="1200" spc="-70" b="0">
                <a:latin typeface="Arial Unicode MS"/>
                <a:cs typeface="Arial Unicode MS"/>
              </a:rPr>
              <a:t> </a:t>
            </a:r>
            <a:r>
              <a:rPr dirty="0" sz="1200" spc="60" b="0">
                <a:latin typeface="Arial Unicode MS"/>
                <a:cs typeface="Arial Unicode MS"/>
              </a:rPr>
              <a:t>f</a:t>
            </a:r>
            <a:r>
              <a:rPr dirty="0" sz="1200" spc="-5" b="0">
                <a:latin typeface="Arial Unicode MS"/>
                <a:cs typeface="Arial Unicode MS"/>
              </a:rPr>
              <a:t>or</a:t>
            </a:r>
            <a:r>
              <a:rPr dirty="0" sz="1200" spc="55" b="0">
                <a:latin typeface="Arial Unicode MS"/>
                <a:cs typeface="Arial Unicode MS"/>
              </a:rPr>
              <a:t>m</a:t>
            </a:r>
            <a:r>
              <a:rPr dirty="0" sz="1200" spc="-30" b="0">
                <a:latin typeface="Arial Unicode MS"/>
                <a:cs typeface="Arial Unicode MS"/>
              </a:rPr>
              <a:t>a</a:t>
            </a:r>
            <a:r>
              <a:rPr dirty="0" sz="1200" spc="15" b="0">
                <a:latin typeface="Arial Unicode MS"/>
                <a:cs typeface="Arial Unicode MS"/>
              </a:rPr>
              <a:t>nts</a:t>
            </a:r>
            <a:r>
              <a:rPr dirty="0" sz="1200" spc="5" b="0">
                <a:latin typeface="Arial Unicode MS"/>
                <a:cs typeface="Arial Unicode MS"/>
              </a:rPr>
              <a:t> </a:t>
            </a:r>
            <a:r>
              <a:rPr dirty="0" sz="1200" spc="60" b="0">
                <a:latin typeface="Arial Unicode MS"/>
                <a:cs typeface="Arial Unicode MS"/>
              </a:rPr>
              <a:t>f</a:t>
            </a:r>
            <a:r>
              <a:rPr dirty="0" sz="1200" spc="-5" b="0">
                <a:latin typeface="Arial Unicode MS"/>
                <a:cs typeface="Arial Unicode MS"/>
              </a:rPr>
              <a:t>o</a:t>
            </a:r>
            <a:r>
              <a:rPr dirty="0" sz="1200" b="0">
                <a:latin typeface="Arial Unicode MS"/>
                <a:cs typeface="Arial Unicode MS"/>
              </a:rPr>
              <a:t>r</a:t>
            </a:r>
            <a:r>
              <a:rPr dirty="0" sz="1200" spc="-50" b="0">
                <a:latin typeface="Arial Unicode MS"/>
                <a:cs typeface="Arial Unicode MS"/>
              </a:rPr>
              <a:t> </a:t>
            </a:r>
            <a:r>
              <a:rPr dirty="0" sz="1200" spc="55" b="0">
                <a:latin typeface="Arial Unicode MS"/>
                <a:cs typeface="Arial Unicode MS"/>
              </a:rPr>
              <a:t>m</a:t>
            </a:r>
            <a:r>
              <a:rPr dirty="0" sz="1200" spc="-5" b="0">
                <a:latin typeface="Arial Unicode MS"/>
                <a:cs typeface="Arial Unicode MS"/>
              </a:rPr>
              <a:t>ultipl</a:t>
            </a:r>
            <a:r>
              <a:rPr dirty="0" sz="1200" spc="5" b="0">
                <a:latin typeface="Arial Unicode MS"/>
                <a:cs typeface="Arial Unicode MS"/>
              </a:rPr>
              <a:t>e</a:t>
            </a:r>
            <a:r>
              <a:rPr dirty="0" sz="1200" spc="-45" b="0">
                <a:latin typeface="Arial Unicode MS"/>
                <a:cs typeface="Arial Unicode MS"/>
              </a:rPr>
              <a:t> </a:t>
            </a:r>
            <a:r>
              <a:rPr dirty="0" sz="1200" spc="5" b="0">
                <a:latin typeface="Arial Unicode MS"/>
                <a:cs typeface="Arial Unicode MS"/>
              </a:rPr>
              <a:t>s</a:t>
            </a:r>
            <a:r>
              <a:rPr dirty="0" sz="1200" spc="-35" b="0">
                <a:latin typeface="Arial Unicode MS"/>
                <a:cs typeface="Arial Unicode MS"/>
              </a:rPr>
              <a:t>pe</a:t>
            </a:r>
            <a:r>
              <a:rPr dirty="0" sz="1200" spc="-30" b="0">
                <a:latin typeface="Arial Unicode MS"/>
                <a:cs typeface="Arial Unicode MS"/>
              </a:rPr>
              <a:t>a</a:t>
            </a:r>
            <a:r>
              <a:rPr dirty="0" sz="1200" spc="-20" b="0">
                <a:latin typeface="Arial Unicode MS"/>
                <a:cs typeface="Arial Unicode MS"/>
              </a:rPr>
              <a:t>k</a:t>
            </a:r>
            <a:r>
              <a:rPr dirty="0" sz="1200" spc="-60" b="0">
                <a:latin typeface="Arial Unicode MS"/>
                <a:cs typeface="Arial Unicode MS"/>
              </a:rPr>
              <a:t>e</a:t>
            </a:r>
            <a:r>
              <a:rPr dirty="0" sz="1200" b="0">
                <a:latin typeface="Arial Unicode MS"/>
                <a:cs typeface="Arial Unicode MS"/>
              </a:rPr>
              <a:t>r</a:t>
            </a:r>
            <a:r>
              <a:rPr dirty="0" sz="1200" spc="5" b="0">
                <a:latin typeface="Arial Unicode MS"/>
                <a:cs typeface="Arial Unicode MS"/>
              </a:rPr>
              <a:t>s</a:t>
            </a:r>
            <a:r>
              <a:rPr dirty="0" sz="1200" spc="-50" b="0">
                <a:latin typeface="Arial Unicode MS"/>
                <a:cs typeface="Arial Unicode MS"/>
              </a:rPr>
              <a:t>.</a:t>
            </a:r>
            <a:r>
              <a:rPr dirty="0" sz="1200" spc="-60" b="0">
                <a:latin typeface="Arial Unicode MS"/>
                <a:cs typeface="Arial Unicode MS"/>
              </a:rPr>
              <a:t> </a:t>
            </a:r>
            <a:r>
              <a:rPr dirty="0" sz="1200" spc="-15" b="0">
                <a:latin typeface="Arial Unicode MS"/>
                <a:cs typeface="Arial Unicode MS"/>
              </a:rPr>
              <a:t>I</a:t>
            </a:r>
            <a:r>
              <a:rPr dirty="0" sz="1200" b="0">
                <a:latin typeface="Arial Unicode MS"/>
                <a:cs typeface="Arial Unicode MS"/>
              </a:rPr>
              <a:t>n</a:t>
            </a:r>
            <a:r>
              <a:rPr dirty="0" sz="1200" spc="-50" b="0">
                <a:latin typeface="Arial Unicode MS"/>
                <a:cs typeface="Arial Unicode MS"/>
              </a:rPr>
              <a:t> </a:t>
            </a:r>
            <a:r>
              <a:rPr dirty="0" sz="1200" spc="-15" b="0">
                <a:latin typeface="Arial Unicode MS"/>
                <a:cs typeface="Arial Unicode MS"/>
              </a:rPr>
              <a:t>I</a:t>
            </a:r>
            <a:r>
              <a:rPr dirty="0" sz="1200" spc="-20" b="0">
                <a:latin typeface="Arial Unicode MS"/>
                <a:cs typeface="Arial Unicode MS"/>
              </a:rPr>
              <a:t>N</a:t>
            </a:r>
            <a:r>
              <a:rPr dirty="0" sz="1200" spc="-75" b="0">
                <a:latin typeface="Arial Unicode MS"/>
                <a:cs typeface="Arial Unicode MS"/>
              </a:rPr>
              <a:t>TE</a:t>
            </a:r>
            <a:r>
              <a:rPr dirty="0" sz="1200" spc="-80" b="0">
                <a:latin typeface="Arial Unicode MS"/>
                <a:cs typeface="Arial Unicode MS"/>
              </a:rPr>
              <a:t>R</a:t>
            </a:r>
            <a:r>
              <a:rPr dirty="0" sz="1200" spc="-85" b="0">
                <a:latin typeface="Arial Unicode MS"/>
                <a:cs typeface="Arial Unicode MS"/>
              </a:rPr>
              <a:t>S</a:t>
            </a:r>
            <a:r>
              <a:rPr dirty="0" sz="1200" spc="-65" b="0">
                <a:latin typeface="Arial Unicode MS"/>
                <a:cs typeface="Arial Unicode MS"/>
              </a:rPr>
              <a:t>P</a:t>
            </a:r>
            <a:r>
              <a:rPr dirty="0" sz="1200" spc="-120" b="0">
                <a:latin typeface="Arial Unicode MS"/>
                <a:cs typeface="Arial Unicode MS"/>
              </a:rPr>
              <a:t>EE</a:t>
            </a:r>
            <a:r>
              <a:rPr dirty="0" sz="1200" spc="-110" b="0">
                <a:latin typeface="Arial Unicode MS"/>
                <a:cs typeface="Arial Unicode MS"/>
              </a:rPr>
              <a:t>C</a:t>
            </a:r>
            <a:r>
              <a:rPr dirty="0" sz="1200" spc="-30" b="0">
                <a:latin typeface="Arial Unicode MS"/>
                <a:cs typeface="Arial Unicode MS"/>
              </a:rPr>
              <a:t>H</a:t>
            </a:r>
            <a:r>
              <a:rPr dirty="0" sz="1200" spc="-50" b="0">
                <a:latin typeface="Arial Unicode MS"/>
                <a:cs typeface="Arial Unicode MS"/>
              </a:rPr>
              <a:t> </a:t>
            </a:r>
            <a:r>
              <a:rPr dirty="0" sz="1200" spc="-30" b="0">
                <a:latin typeface="Arial Unicode MS"/>
                <a:cs typeface="Arial Unicode MS"/>
              </a:rPr>
              <a:t>(</a:t>
            </a:r>
            <a:r>
              <a:rPr dirty="0" sz="1200" spc="-25" b="0">
                <a:latin typeface="Arial Unicode MS"/>
                <a:cs typeface="Arial Unicode MS"/>
              </a:rPr>
              <a:t>pp</a:t>
            </a:r>
            <a:r>
              <a:rPr dirty="0" sz="1200" spc="-10" b="0">
                <a:latin typeface="Arial Unicode MS"/>
                <a:cs typeface="Arial Unicode MS"/>
              </a:rPr>
              <a:t>.</a:t>
            </a:r>
            <a:r>
              <a:rPr dirty="0" sz="1200" spc="-60" b="0">
                <a:latin typeface="Arial Unicode MS"/>
                <a:cs typeface="Arial Unicode MS"/>
              </a:rPr>
              <a:t> </a:t>
            </a:r>
            <a:r>
              <a:rPr dirty="0" sz="1200" spc="-10" b="0">
                <a:latin typeface="Arial Unicode MS"/>
                <a:cs typeface="Arial Unicode MS"/>
              </a:rPr>
              <a:t>1993</a:t>
            </a:r>
            <a:r>
              <a:rPr dirty="0" sz="1200" spc="-65" b="0">
                <a:latin typeface="Arial Unicode MS"/>
                <a:cs typeface="Arial Unicode MS"/>
              </a:rPr>
              <a:t>-</a:t>
            </a:r>
            <a:r>
              <a:rPr dirty="0" sz="1200" spc="-10" b="0">
                <a:latin typeface="Arial Unicode MS"/>
                <a:cs typeface="Arial Unicode MS"/>
              </a:rPr>
              <a:t>19</a:t>
            </a:r>
            <a:r>
              <a:rPr dirty="0" sz="1200" spc="-15" b="0">
                <a:latin typeface="Arial Unicode MS"/>
                <a:cs typeface="Arial Unicode MS"/>
              </a:rPr>
              <a:t>9</a:t>
            </a:r>
            <a:r>
              <a:rPr dirty="0" sz="1200" spc="-15" b="0">
                <a:latin typeface="Arial Unicode MS"/>
                <a:cs typeface="Arial Unicode MS"/>
              </a:rPr>
              <a:t>7)</a:t>
            </a:r>
            <a:r>
              <a:rPr dirty="0" sz="1200" spc="-50" b="0">
                <a:latin typeface="Arial Unicode MS"/>
                <a:cs typeface="Arial Unicode MS"/>
              </a:rPr>
              <a:t>.</a:t>
            </a:r>
            <a:endParaRPr sz="12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80" b="0">
                <a:latin typeface="Arial Unicode MS"/>
                <a:cs typeface="Arial Unicode MS"/>
              </a:rPr>
              <a:t>R</a:t>
            </a:r>
            <a:r>
              <a:rPr dirty="0" sz="1200" spc="-50" b="0">
                <a:latin typeface="Arial Unicode MS"/>
                <a:cs typeface="Arial Unicode MS"/>
              </a:rPr>
              <a:t>.</a:t>
            </a:r>
            <a:r>
              <a:rPr dirty="0" sz="1200" spc="-60" b="0">
                <a:latin typeface="Arial Unicode MS"/>
                <a:cs typeface="Arial Unicode MS"/>
              </a:rPr>
              <a:t> </a:t>
            </a:r>
            <a:r>
              <a:rPr dirty="0" sz="1200" spc="-110" b="0">
                <a:latin typeface="Arial Unicode MS"/>
                <a:cs typeface="Arial Unicode MS"/>
              </a:rPr>
              <a:t>C</a:t>
            </a:r>
            <a:r>
              <a:rPr dirty="0" sz="1200" spc="-30" b="0">
                <a:latin typeface="Arial Unicode MS"/>
                <a:cs typeface="Arial Unicode MS"/>
              </a:rPr>
              <a:t>a</a:t>
            </a:r>
            <a:r>
              <a:rPr dirty="0" sz="1200" spc="-20" b="0">
                <a:latin typeface="Arial Unicode MS"/>
                <a:cs typeface="Arial Unicode MS"/>
              </a:rPr>
              <a:t>rré</a:t>
            </a:r>
            <a:r>
              <a:rPr dirty="0" sz="1200" spc="-50" b="0">
                <a:latin typeface="Arial Unicode MS"/>
                <a:cs typeface="Arial Unicode MS"/>
              </a:rPr>
              <a:t>.</a:t>
            </a:r>
            <a:r>
              <a:rPr dirty="0" sz="1200" spc="-35" b="0">
                <a:latin typeface="Arial Unicode MS"/>
                <a:cs typeface="Arial Unicode MS"/>
              </a:rPr>
              <a:t> </a:t>
            </a:r>
            <a:r>
              <a:rPr dirty="0" sz="1200" spc="-25" b="0">
                <a:latin typeface="Arial Unicode MS"/>
                <a:cs typeface="Arial Unicode MS"/>
              </a:rPr>
              <a:t>Fr</a:t>
            </a:r>
            <a:r>
              <a:rPr dirty="0" sz="1200" spc="15" b="0">
                <a:latin typeface="Arial Unicode MS"/>
                <a:cs typeface="Arial Unicode MS"/>
              </a:rPr>
              <a:t>o</a:t>
            </a:r>
            <a:r>
              <a:rPr dirty="0" sz="1200" spc="30" b="0">
                <a:latin typeface="Arial Unicode MS"/>
                <a:cs typeface="Arial Unicode MS"/>
              </a:rPr>
              <a:t>m</a:t>
            </a:r>
            <a:r>
              <a:rPr dirty="0" sz="1200" spc="-50" b="0">
                <a:latin typeface="Arial Unicode MS"/>
                <a:cs typeface="Arial Unicode MS"/>
              </a:rPr>
              <a:t> </a:t>
            </a:r>
            <a:r>
              <a:rPr dirty="0" sz="1200" spc="-30" b="0">
                <a:latin typeface="Arial Unicode MS"/>
                <a:cs typeface="Arial Unicode MS"/>
              </a:rPr>
              <a:t>a</a:t>
            </a:r>
            <a:r>
              <a:rPr dirty="0" sz="1200" b="0">
                <a:latin typeface="Arial Unicode MS"/>
                <a:cs typeface="Arial Unicode MS"/>
              </a:rPr>
              <a:t>n</a:t>
            </a:r>
            <a:r>
              <a:rPr dirty="0" sz="1200" spc="-55" b="0">
                <a:latin typeface="Arial Unicode MS"/>
                <a:cs typeface="Arial Unicode MS"/>
              </a:rPr>
              <a:t> </a:t>
            </a:r>
            <a:r>
              <a:rPr dirty="0" sz="1200" spc="-30" b="0">
                <a:latin typeface="Arial Unicode MS"/>
                <a:cs typeface="Arial Unicode MS"/>
              </a:rPr>
              <a:t>a</a:t>
            </a:r>
            <a:r>
              <a:rPr dirty="0" sz="1200" spc="15" b="0">
                <a:latin typeface="Arial Unicode MS"/>
                <a:cs typeface="Arial Unicode MS"/>
              </a:rPr>
              <a:t>c</a:t>
            </a:r>
            <a:r>
              <a:rPr dirty="0" sz="1200" spc="-5" b="0">
                <a:latin typeface="Arial Unicode MS"/>
                <a:cs typeface="Arial Unicode MS"/>
              </a:rPr>
              <a:t>ou</a:t>
            </a:r>
            <a:r>
              <a:rPr dirty="0" sz="1200" b="0">
                <a:latin typeface="Arial Unicode MS"/>
                <a:cs typeface="Arial Unicode MS"/>
              </a:rPr>
              <a:t>s</a:t>
            </a:r>
            <a:r>
              <a:rPr dirty="0" sz="1200" spc="15" b="0">
                <a:latin typeface="Arial Unicode MS"/>
                <a:cs typeface="Arial Unicode MS"/>
              </a:rPr>
              <a:t>ti</a:t>
            </a:r>
            <a:r>
              <a:rPr dirty="0" sz="1200" spc="40" b="0">
                <a:latin typeface="Arial Unicode MS"/>
                <a:cs typeface="Arial Unicode MS"/>
              </a:rPr>
              <a:t>c</a:t>
            </a:r>
            <a:r>
              <a:rPr dirty="0" sz="1200" spc="-40" b="0">
                <a:latin typeface="Arial Unicode MS"/>
                <a:cs typeface="Arial Unicode MS"/>
              </a:rPr>
              <a:t> </a:t>
            </a:r>
            <a:r>
              <a:rPr dirty="0" sz="1200" spc="-5" b="0">
                <a:latin typeface="Arial Unicode MS"/>
                <a:cs typeface="Arial Unicode MS"/>
              </a:rPr>
              <a:t>tub</a:t>
            </a:r>
            <a:r>
              <a:rPr dirty="0" sz="1200" b="0">
                <a:latin typeface="Arial Unicode MS"/>
                <a:cs typeface="Arial Unicode MS"/>
              </a:rPr>
              <a:t>e</a:t>
            </a:r>
            <a:r>
              <a:rPr dirty="0" sz="1200" spc="-55" b="0">
                <a:latin typeface="Arial Unicode MS"/>
                <a:cs typeface="Arial Unicode MS"/>
              </a:rPr>
              <a:t> </a:t>
            </a:r>
            <a:r>
              <a:rPr dirty="0" sz="1200" spc="15" b="0">
                <a:latin typeface="Arial Unicode MS"/>
                <a:cs typeface="Arial Unicode MS"/>
              </a:rPr>
              <a:t>t</a:t>
            </a:r>
            <a:r>
              <a:rPr dirty="0" sz="1200" spc="40" b="0">
                <a:latin typeface="Arial Unicode MS"/>
                <a:cs typeface="Arial Unicode MS"/>
              </a:rPr>
              <a:t>o</a:t>
            </a:r>
            <a:r>
              <a:rPr dirty="0" sz="1200" spc="-50" b="0">
                <a:latin typeface="Arial Unicode MS"/>
                <a:cs typeface="Arial Unicode MS"/>
              </a:rPr>
              <a:t> </a:t>
            </a:r>
            <a:r>
              <a:rPr dirty="0" sz="1200" spc="5" b="0">
                <a:latin typeface="Arial Unicode MS"/>
                <a:cs typeface="Arial Unicode MS"/>
              </a:rPr>
              <a:t>s</a:t>
            </a:r>
            <a:r>
              <a:rPr dirty="0" sz="1200" spc="-35" b="0">
                <a:latin typeface="Arial Unicode MS"/>
                <a:cs typeface="Arial Unicode MS"/>
              </a:rPr>
              <a:t>pe</a:t>
            </a:r>
            <a:r>
              <a:rPr dirty="0" sz="1200" spc="-60" b="0">
                <a:latin typeface="Arial Unicode MS"/>
                <a:cs typeface="Arial Unicode MS"/>
              </a:rPr>
              <a:t>e</a:t>
            </a:r>
            <a:r>
              <a:rPr dirty="0" sz="1200" spc="15" b="0">
                <a:latin typeface="Arial Unicode MS"/>
                <a:cs typeface="Arial Unicode MS"/>
              </a:rPr>
              <a:t>c</a:t>
            </a:r>
            <a:r>
              <a:rPr dirty="0" sz="1200" b="0">
                <a:latin typeface="Arial Unicode MS"/>
                <a:cs typeface="Arial Unicode MS"/>
              </a:rPr>
              <a:t>h</a:t>
            </a:r>
            <a:r>
              <a:rPr dirty="0" sz="1200" spc="-70" b="0">
                <a:latin typeface="Arial Unicode MS"/>
                <a:cs typeface="Arial Unicode MS"/>
              </a:rPr>
              <a:t> </a:t>
            </a:r>
            <a:r>
              <a:rPr dirty="0" sz="1200" spc="-5" b="0">
                <a:latin typeface="Arial Unicode MS"/>
                <a:cs typeface="Arial Unicode MS"/>
              </a:rPr>
              <a:t>produ</a:t>
            </a:r>
            <a:r>
              <a:rPr dirty="0" sz="1200" b="0">
                <a:latin typeface="Arial Unicode MS"/>
                <a:cs typeface="Arial Unicode MS"/>
              </a:rPr>
              <a:t>c</a:t>
            </a:r>
            <a:r>
              <a:rPr dirty="0" sz="1200" spc="-5" b="0">
                <a:latin typeface="Arial Unicode MS"/>
                <a:cs typeface="Arial Unicode MS"/>
              </a:rPr>
              <a:t>tion</a:t>
            </a:r>
            <a:r>
              <a:rPr dirty="0" sz="1200" b="0">
                <a:latin typeface="Arial Unicode MS"/>
                <a:cs typeface="Arial Unicode MS"/>
              </a:rPr>
              <a:t>.</a:t>
            </a:r>
            <a:r>
              <a:rPr dirty="0" sz="1200" spc="-50" b="0">
                <a:latin typeface="Arial Unicode MS"/>
                <a:cs typeface="Arial Unicode MS"/>
              </a:rPr>
              <a:t> </a:t>
            </a:r>
            <a:r>
              <a:rPr dirty="0" sz="1200" spc="-130" b="0" i="1">
                <a:latin typeface="Arial"/>
                <a:cs typeface="Arial"/>
              </a:rPr>
              <a:t>S</a:t>
            </a:r>
            <a:r>
              <a:rPr dirty="0" sz="1200" spc="-70" b="0" i="1">
                <a:latin typeface="Arial"/>
                <a:cs typeface="Arial"/>
              </a:rPr>
              <a:t>pe</a:t>
            </a:r>
            <a:r>
              <a:rPr dirty="0" sz="1200" spc="-90" b="0" i="1">
                <a:latin typeface="Arial"/>
                <a:cs typeface="Arial"/>
              </a:rPr>
              <a:t>e</a:t>
            </a:r>
            <a:r>
              <a:rPr dirty="0" sz="1200" spc="-25" b="0" i="1">
                <a:latin typeface="Arial"/>
                <a:cs typeface="Arial"/>
              </a:rPr>
              <a:t>c</a:t>
            </a:r>
            <a:r>
              <a:rPr dirty="0" sz="1200" spc="-40" b="0" i="1">
                <a:latin typeface="Arial"/>
                <a:cs typeface="Arial"/>
              </a:rPr>
              <a:t>h</a:t>
            </a:r>
            <a:r>
              <a:rPr dirty="0" sz="1200" spc="-60" b="0" i="1">
                <a:latin typeface="Arial"/>
                <a:cs typeface="Arial"/>
              </a:rPr>
              <a:t> </a:t>
            </a:r>
            <a:r>
              <a:rPr dirty="0" sz="1200" spc="-25" b="0" i="1">
                <a:latin typeface="Arial"/>
                <a:cs typeface="Arial"/>
              </a:rPr>
              <a:t>c</a:t>
            </a:r>
            <a:r>
              <a:rPr dirty="0" sz="1200" spc="-35" b="0" i="1">
                <a:latin typeface="Arial"/>
                <a:cs typeface="Arial"/>
              </a:rPr>
              <a:t>ommun</a:t>
            </a:r>
            <a:r>
              <a:rPr dirty="0" sz="1200" spc="-20" b="0" i="1">
                <a:latin typeface="Arial"/>
                <a:cs typeface="Arial"/>
              </a:rPr>
              <a:t>i</a:t>
            </a:r>
            <a:r>
              <a:rPr dirty="0" sz="1200" spc="-25" b="0" i="1">
                <a:latin typeface="Arial"/>
                <a:cs typeface="Arial"/>
              </a:rPr>
              <a:t>c</a:t>
            </a:r>
            <a:r>
              <a:rPr dirty="0" sz="1200" spc="-75" b="0" i="1">
                <a:latin typeface="Arial"/>
                <a:cs typeface="Arial"/>
              </a:rPr>
              <a:t>a</a:t>
            </a:r>
            <a:r>
              <a:rPr dirty="0" sz="1200" spc="40" b="0" i="1">
                <a:latin typeface="Arial"/>
                <a:cs typeface="Arial"/>
              </a:rPr>
              <a:t>t</a:t>
            </a:r>
            <a:r>
              <a:rPr dirty="0" sz="1200" spc="-15" b="0" i="1">
                <a:latin typeface="Arial"/>
                <a:cs typeface="Arial"/>
              </a:rPr>
              <a:t>i</a:t>
            </a:r>
            <a:r>
              <a:rPr dirty="0" sz="1200" spc="-70" b="0" i="1">
                <a:latin typeface="Arial"/>
                <a:cs typeface="Arial"/>
              </a:rPr>
              <a:t>on,</a:t>
            </a:r>
            <a:r>
              <a:rPr dirty="0" sz="1200" spc="-45" b="0" i="1">
                <a:latin typeface="Arial"/>
                <a:cs typeface="Arial"/>
              </a:rPr>
              <a:t> </a:t>
            </a:r>
            <a:r>
              <a:rPr dirty="0" sz="1200" spc="-55" b="0" i="1">
                <a:latin typeface="Arial"/>
                <a:cs typeface="Arial"/>
              </a:rPr>
              <a:t>4</a:t>
            </a:r>
            <a:r>
              <a:rPr dirty="0" sz="1200" spc="-55" b="0" i="1">
                <a:latin typeface="Arial"/>
                <a:cs typeface="Arial"/>
              </a:rPr>
              <a:t>2</a:t>
            </a:r>
            <a:r>
              <a:rPr dirty="0" sz="1200" spc="-50" b="0" i="1">
                <a:latin typeface="Arial"/>
                <a:cs typeface="Arial"/>
              </a:rPr>
              <a:t>(</a:t>
            </a:r>
            <a:r>
              <a:rPr dirty="0" sz="1200" spc="-55" b="0" i="1">
                <a:latin typeface="Arial"/>
                <a:cs typeface="Arial"/>
              </a:rPr>
              <a:t>2</a:t>
            </a:r>
            <a:r>
              <a:rPr dirty="0" sz="1200" spc="-45" b="0" i="1">
                <a:latin typeface="Arial"/>
                <a:cs typeface="Arial"/>
              </a:rPr>
              <a:t>)</a:t>
            </a:r>
            <a:r>
              <a:rPr dirty="0" sz="1200" spc="-90" b="0" i="1">
                <a:latin typeface="Arial"/>
                <a:cs typeface="Arial"/>
              </a:rPr>
              <a:t>:</a:t>
            </a:r>
            <a:r>
              <a:rPr dirty="0" sz="1200" spc="-55" b="0" i="1">
                <a:latin typeface="Arial"/>
                <a:cs typeface="Arial"/>
              </a:rPr>
              <a:t>2</a:t>
            </a:r>
            <a:r>
              <a:rPr dirty="0" sz="1200" spc="-55" b="0" i="1">
                <a:latin typeface="Arial"/>
                <a:cs typeface="Arial"/>
              </a:rPr>
              <a:t>2</a:t>
            </a:r>
            <a:r>
              <a:rPr dirty="0" sz="1200" spc="-55" b="0" i="1">
                <a:latin typeface="Arial"/>
                <a:cs typeface="Arial"/>
              </a:rPr>
              <a:t>7</a:t>
            </a:r>
            <a:r>
              <a:rPr dirty="0" sz="1200" spc="100" b="0" i="1">
                <a:latin typeface="Arial"/>
                <a:cs typeface="Arial"/>
              </a:rPr>
              <a:t>–</a:t>
            </a:r>
            <a:r>
              <a:rPr dirty="0" sz="1200" spc="-45" b="0" i="1">
                <a:latin typeface="Arial"/>
                <a:cs typeface="Arial"/>
              </a:rPr>
              <a:t>240</a:t>
            </a:r>
            <a:r>
              <a:rPr dirty="0" sz="1200" spc="-120" b="0" i="1">
                <a:latin typeface="Arial"/>
                <a:cs typeface="Arial"/>
              </a:rPr>
              <a:t>,</a:t>
            </a:r>
            <a:r>
              <a:rPr dirty="0" sz="1200" spc="-35" b="0" i="1">
                <a:latin typeface="Arial"/>
                <a:cs typeface="Arial"/>
              </a:rPr>
              <a:t> </a:t>
            </a:r>
            <a:r>
              <a:rPr dirty="0" sz="1200" spc="-45" b="0" i="1">
                <a:latin typeface="Arial"/>
                <a:cs typeface="Arial"/>
              </a:rPr>
              <a:t>20</a:t>
            </a:r>
            <a:r>
              <a:rPr dirty="0" sz="1200" spc="-40" b="0" i="1">
                <a:latin typeface="Arial"/>
                <a:cs typeface="Arial"/>
              </a:rPr>
              <a:t>0</a:t>
            </a:r>
            <a:r>
              <a:rPr dirty="0" sz="1200" spc="-60" b="0" i="1">
                <a:latin typeface="Arial"/>
                <a:cs typeface="Arial"/>
              </a:rPr>
              <a:t>4.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24130">
              <a:lnSpc>
                <a:spcPct val="100000"/>
              </a:lnSpc>
            </a:pPr>
            <a:r>
              <a:rPr dirty="0" sz="1200" spc="55" b="0">
                <a:latin typeface="Arial Unicode MS"/>
                <a:cs typeface="Arial Unicode MS"/>
              </a:rPr>
              <a:t>J</a:t>
            </a:r>
            <a:r>
              <a:rPr dirty="0" sz="1200" spc="-50" b="0">
                <a:latin typeface="Arial Unicode MS"/>
                <a:cs typeface="Arial Unicode MS"/>
              </a:rPr>
              <a:t>.</a:t>
            </a:r>
            <a:r>
              <a:rPr dirty="0" sz="1200" spc="-55" b="0">
                <a:latin typeface="Arial Unicode MS"/>
                <a:cs typeface="Arial Unicode MS"/>
              </a:rPr>
              <a:t> </a:t>
            </a:r>
            <a:r>
              <a:rPr dirty="0" sz="1200" spc="-35" b="0">
                <a:latin typeface="Arial Unicode MS"/>
                <a:cs typeface="Arial Unicode MS"/>
              </a:rPr>
              <a:t>H</a:t>
            </a:r>
            <a:r>
              <a:rPr dirty="0" sz="1200" spc="-20" b="0">
                <a:latin typeface="Arial Unicode MS"/>
                <a:cs typeface="Arial Unicode MS"/>
              </a:rPr>
              <a:t>a</a:t>
            </a:r>
            <a:r>
              <a:rPr dirty="0" sz="1200" b="0">
                <a:latin typeface="Arial Unicode MS"/>
                <a:cs typeface="Arial Unicode MS"/>
              </a:rPr>
              <a:t>r</a:t>
            </a:r>
            <a:r>
              <a:rPr dirty="0" sz="1200" spc="5" b="0">
                <a:latin typeface="Arial Unicode MS"/>
                <a:cs typeface="Arial Unicode MS"/>
              </a:rPr>
              <a:t>ringto</a:t>
            </a:r>
            <a:r>
              <a:rPr dirty="0" sz="1200" spc="10" b="0">
                <a:latin typeface="Arial Unicode MS"/>
                <a:cs typeface="Arial Unicode MS"/>
              </a:rPr>
              <a:t>n</a:t>
            </a:r>
            <a:r>
              <a:rPr dirty="0" sz="1200" spc="-35" b="0">
                <a:latin typeface="Arial Unicode MS"/>
                <a:cs typeface="Arial Unicode MS"/>
              </a:rPr>
              <a:t> </a:t>
            </a:r>
            <a:r>
              <a:rPr dirty="0" sz="1200" spc="-30" b="0">
                <a:latin typeface="Arial Unicode MS"/>
                <a:cs typeface="Arial Unicode MS"/>
              </a:rPr>
              <a:t>a</a:t>
            </a:r>
            <a:r>
              <a:rPr dirty="0" sz="1200" spc="-5" b="0">
                <a:latin typeface="Arial Unicode MS"/>
                <a:cs typeface="Arial Unicode MS"/>
              </a:rPr>
              <a:t>n</a:t>
            </a:r>
            <a:r>
              <a:rPr dirty="0" sz="1200" b="0">
                <a:latin typeface="Arial Unicode MS"/>
                <a:cs typeface="Arial Unicode MS"/>
              </a:rPr>
              <a:t>d</a:t>
            </a:r>
            <a:r>
              <a:rPr dirty="0" sz="1200" spc="-55" b="0">
                <a:latin typeface="Arial Unicode MS"/>
                <a:cs typeface="Arial Unicode MS"/>
              </a:rPr>
              <a:t> </a:t>
            </a:r>
            <a:r>
              <a:rPr dirty="0" sz="1200" spc="-85" b="0">
                <a:latin typeface="Arial Unicode MS"/>
                <a:cs typeface="Arial Unicode MS"/>
              </a:rPr>
              <a:t>S</a:t>
            </a:r>
            <a:r>
              <a:rPr dirty="0" sz="1200" spc="-50" b="0">
                <a:latin typeface="Arial Unicode MS"/>
                <a:cs typeface="Arial Unicode MS"/>
              </a:rPr>
              <a:t>.</a:t>
            </a:r>
            <a:r>
              <a:rPr dirty="0" sz="1200" spc="-40" b="0">
                <a:latin typeface="Arial Unicode MS"/>
                <a:cs typeface="Arial Unicode MS"/>
              </a:rPr>
              <a:t> </a:t>
            </a:r>
            <a:r>
              <a:rPr dirty="0" sz="1200" spc="-110" b="0">
                <a:latin typeface="Arial Unicode MS"/>
                <a:cs typeface="Arial Unicode MS"/>
              </a:rPr>
              <a:t>C</a:t>
            </a:r>
            <a:r>
              <a:rPr dirty="0" sz="1200" spc="-30" b="0">
                <a:latin typeface="Arial Unicode MS"/>
                <a:cs typeface="Arial Unicode MS"/>
              </a:rPr>
              <a:t>a</a:t>
            </a:r>
            <a:r>
              <a:rPr dirty="0" sz="1200" spc="5" b="0">
                <a:latin typeface="Arial Unicode MS"/>
                <a:cs typeface="Arial Unicode MS"/>
              </a:rPr>
              <a:t>ss</a:t>
            </a:r>
            <a:r>
              <a:rPr dirty="0" sz="1200" spc="-10" b="0">
                <a:latin typeface="Arial Unicode MS"/>
                <a:cs typeface="Arial Unicode MS"/>
              </a:rPr>
              <a:t>id</a:t>
            </a:r>
            <a:r>
              <a:rPr dirty="0" sz="1200" spc="-10" b="0">
                <a:latin typeface="Arial Unicode MS"/>
                <a:cs typeface="Arial Unicode MS"/>
              </a:rPr>
              <a:t>y</a:t>
            </a:r>
            <a:r>
              <a:rPr dirty="0" sz="1200" spc="-50" b="0">
                <a:latin typeface="Arial Unicode MS"/>
                <a:cs typeface="Arial Unicode MS"/>
              </a:rPr>
              <a:t>.</a:t>
            </a:r>
            <a:r>
              <a:rPr dirty="0" sz="1200" spc="-40" b="0">
                <a:latin typeface="Arial Unicode MS"/>
                <a:cs typeface="Arial Unicode MS"/>
              </a:rPr>
              <a:t> </a:t>
            </a:r>
            <a:r>
              <a:rPr dirty="0" sz="1200" spc="-30" b="0">
                <a:latin typeface="Arial Unicode MS"/>
                <a:cs typeface="Arial Unicode MS"/>
              </a:rPr>
              <a:t>Lin</a:t>
            </a:r>
            <a:r>
              <a:rPr dirty="0" sz="1200" spc="-30" b="0">
                <a:latin typeface="Arial Unicode MS"/>
                <a:cs typeface="Arial Unicode MS"/>
              </a:rPr>
              <a:t>ea</a:t>
            </a:r>
            <a:r>
              <a:rPr dirty="0" sz="1200" spc="5" b="0">
                <a:latin typeface="Arial Unicode MS"/>
                <a:cs typeface="Arial Unicode MS"/>
              </a:rPr>
              <a:t>r</a:t>
            </a:r>
            <a:r>
              <a:rPr dirty="0" sz="1200" spc="-35" b="0">
                <a:latin typeface="Arial Unicode MS"/>
                <a:cs typeface="Arial Unicode MS"/>
              </a:rPr>
              <a:t> </a:t>
            </a:r>
            <a:r>
              <a:rPr dirty="0" sz="1200" spc="-65" b="0">
                <a:latin typeface="Arial Unicode MS"/>
                <a:cs typeface="Arial Unicode MS"/>
              </a:rPr>
              <a:t>P</a:t>
            </a:r>
            <a:r>
              <a:rPr dirty="0" sz="1200" b="0">
                <a:latin typeface="Arial Unicode MS"/>
                <a:cs typeface="Arial Unicode MS"/>
              </a:rPr>
              <a:t>r</a:t>
            </a:r>
            <a:r>
              <a:rPr dirty="0" sz="1200" spc="-60" b="0">
                <a:latin typeface="Arial Unicode MS"/>
                <a:cs typeface="Arial Unicode MS"/>
              </a:rPr>
              <a:t>e</a:t>
            </a:r>
            <a:r>
              <a:rPr dirty="0" sz="1200" spc="-5" b="0">
                <a:latin typeface="Arial Unicode MS"/>
                <a:cs typeface="Arial Unicode MS"/>
              </a:rPr>
              <a:t>di</a:t>
            </a:r>
            <a:r>
              <a:rPr dirty="0" sz="1200" spc="5" b="0">
                <a:latin typeface="Arial Unicode MS"/>
                <a:cs typeface="Arial Unicode MS"/>
              </a:rPr>
              <a:t>c</a:t>
            </a:r>
            <a:r>
              <a:rPr dirty="0" sz="1200" spc="5" b="0">
                <a:latin typeface="Arial Unicode MS"/>
                <a:cs typeface="Arial Unicode MS"/>
              </a:rPr>
              <a:t>ti</a:t>
            </a:r>
            <a:r>
              <a:rPr dirty="0" sz="1200" spc="20" b="0">
                <a:latin typeface="Arial Unicode MS"/>
                <a:cs typeface="Arial Unicode MS"/>
              </a:rPr>
              <a:t>v</a:t>
            </a:r>
            <a:r>
              <a:rPr dirty="0" sz="1200" spc="-55" b="0">
                <a:latin typeface="Arial Unicode MS"/>
                <a:cs typeface="Arial Unicode MS"/>
              </a:rPr>
              <a:t>e</a:t>
            </a:r>
            <a:r>
              <a:rPr dirty="0" sz="1200" spc="-55" b="0">
                <a:latin typeface="Arial Unicode MS"/>
                <a:cs typeface="Arial Unicode MS"/>
              </a:rPr>
              <a:t> </a:t>
            </a:r>
            <a:r>
              <a:rPr dirty="0" sz="1200" spc="-110" b="0">
                <a:latin typeface="Arial Unicode MS"/>
                <a:cs typeface="Arial Unicode MS"/>
              </a:rPr>
              <a:t>C</a:t>
            </a:r>
            <a:r>
              <a:rPr dirty="0" sz="1200" spc="-20" b="0">
                <a:latin typeface="Arial Unicode MS"/>
                <a:cs typeface="Arial Unicode MS"/>
              </a:rPr>
              <a:t>oding</a:t>
            </a:r>
            <a:r>
              <a:rPr dirty="0" sz="1200" spc="-10" b="0">
                <a:latin typeface="Arial Unicode MS"/>
                <a:cs typeface="Arial Unicode MS"/>
              </a:rPr>
              <a:t>.</a:t>
            </a:r>
            <a:r>
              <a:rPr dirty="0" sz="1200" spc="-50" b="0">
                <a:latin typeface="Arial Unicode MS"/>
                <a:cs typeface="Arial Unicode MS"/>
              </a:rPr>
              <a:t> </a:t>
            </a:r>
            <a:r>
              <a:rPr dirty="0" sz="1200" spc="-15" b="0">
                <a:latin typeface="Arial Unicode MS"/>
                <a:cs typeface="Arial Unicode MS"/>
              </a:rPr>
              <a:t>I</a:t>
            </a:r>
            <a:r>
              <a:rPr dirty="0" sz="1200" b="0">
                <a:latin typeface="Arial Unicode MS"/>
                <a:cs typeface="Arial Unicode MS"/>
              </a:rPr>
              <a:t>n</a:t>
            </a:r>
            <a:r>
              <a:rPr dirty="0" sz="1200" spc="-55" b="0">
                <a:latin typeface="Arial Unicode MS"/>
                <a:cs typeface="Arial Unicode MS"/>
              </a:rPr>
              <a:t> </a:t>
            </a:r>
            <a:r>
              <a:rPr dirty="0" sz="1200" spc="-80" b="0" i="1">
                <a:latin typeface="Arial"/>
                <a:cs typeface="Arial"/>
              </a:rPr>
              <a:t>T</a:t>
            </a:r>
            <a:r>
              <a:rPr dirty="0" sz="1200" spc="-90" b="0" i="1">
                <a:latin typeface="Arial"/>
                <a:cs typeface="Arial"/>
              </a:rPr>
              <a:t>e</a:t>
            </a:r>
            <a:r>
              <a:rPr dirty="0" sz="1200" spc="-25" b="0" i="1">
                <a:latin typeface="Arial"/>
                <a:cs typeface="Arial"/>
              </a:rPr>
              <a:t>c</a:t>
            </a:r>
            <a:r>
              <a:rPr dirty="0" sz="1200" spc="-40" b="0" i="1">
                <a:latin typeface="Arial"/>
                <a:cs typeface="Arial"/>
              </a:rPr>
              <a:t>hn</a:t>
            </a:r>
            <a:r>
              <a:rPr dirty="0" sz="1200" spc="-25" b="0" i="1">
                <a:latin typeface="Arial"/>
                <a:cs typeface="Arial"/>
              </a:rPr>
              <a:t>i</a:t>
            </a:r>
            <a:r>
              <a:rPr dirty="0" sz="1200" spc="-60" b="0" i="1">
                <a:latin typeface="Arial"/>
                <a:cs typeface="Arial"/>
              </a:rPr>
              <a:t>que</a:t>
            </a:r>
            <a:r>
              <a:rPr dirty="0" sz="1200" spc="-30" b="0" i="1">
                <a:latin typeface="Arial"/>
                <a:cs typeface="Arial"/>
              </a:rPr>
              <a:t>s</a:t>
            </a:r>
            <a:r>
              <a:rPr dirty="0" sz="1200" spc="-60" b="0" i="1">
                <a:latin typeface="Arial"/>
                <a:cs typeface="Arial"/>
              </a:rPr>
              <a:t> </a:t>
            </a:r>
            <a:r>
              <a:rPr dirty="0" sz="1200" spc="-15" b="0" i="1">
                <a:latin typeface="Arial"/>
                <a:cs typeface="Arial"/>
              </a:rPr>
              <a:t>i</a:t>
            </a:r>
            <a:r>
              <a:rPr dirty="0" sz="1200" spc="-40" b="0" i="1">
                <a:latin typeface="Arial"/>
                <a:cs typeface="Arial"/>
              </a:rPr>
              <a:t>n</a:t>
            </a:r>
            <a:r>
              <a:rPr dirty="0" sz="1200" spc="-65" b="0" i="1">
                <a:latin typeface="Arial"/>
                <a:cs typeface="Arial"/>
              </a:rPr>
              <a:t> </a:t>
            </a:r>
            <a:r>
              <a:rPr dirty="0" sz="1200" spc="-30" b="0" i="1">
                <a:latin typeface="Arial"/>
                <a:cs typeface="Arial"/>
              </a:rPr>
              <a:t>s</a:t>
            </a:r>
            <a:r>
              <a:rPr dirty="0" sz="1200" spc="-70" b="0" i="1">
                <a:latin typeface="Arial"/>
                <a:cs typeface="Arial"/>
              </a:rPr>
              <a:t>pe</a:t>
            </a:r>
            <a:r>
              <a:rPr dirty="0" sz="1200" spc="-90" b="0" i="1">
                <a:latin typeface="Arial"/>
                <a:cs typeface="Arial"/>
              </a:rPr>
              <a:t>e</a:t>
            </a:r>
            <a:r>
              <a:rPr dirty="0" sz="1200" spc="-25" b="0" i="1">
                <a:latin typeface="Arial"/>
                <a:cs typeface="Arial"/>
              </a:rPr>
              <a:t>c</a:t>
            </a:r>
            <a:r>
              <a:rPr dirty="0" sz="1200" spc="-40" b="0" i="1">
                <a:latin typeface="Arial"/>
                <a:cs typeface="Arial"/>
              </a:rPr>
              <a:t>h</a:t>
            </a:r>
            <a:r>
              <a:rPr dirty="0" sz="1200" spc="-50" b="0" i="1">
                <a:latin typeface="Arial"/>
                <a:cs typeface="Arial"/>
              </a:rPr>
              <a:t> </a:t>
            </a:r>
            <a:r>
              <a:rPr dirty="0" sz="1200" spc="-75" b="0" i="1">
                <a:latin typeface="Arial"/>
                <a:cs typeface="Arial"/>
              </a:rPr>
              <a:t>a</a:t>
            </a:r>
            <a:r>
              <a:rPr dirty="0" sz="1200" spc="-25" b="0" i="1">
                <a:latin typeface="Arial"/>
                <a:cs typeface="Arial"/>
              </a:rPr>
              <a:t>c</a:t>
            </a:r>
            <a:r>
              <a:rPr dirty="0" sz="1200" spc="-40" b="0" i="1">
                <a:latin typeface="Arial"/>
                <a:cs typeface="Arial"/>
              </a:rPr>
              <a:t>ous</a:t>
            </a:r>
            <a:r>
              <a:rPr dirty="0" sz="1200" spc="40" b="0" i="1">
                <a:latin typeface="Arial"/>
                <a:cs typeface="Arial"/>
              </a:rPr>
              <a:t>t</a:t>
            </a:r>
            <a:r>
              <a:rPr dirty="0" sz="1200" spc="-15" b="0" i="1">
                <a:latin typeface="Arial"/>
                <a:cs typeface="Arial"/>
              </a:rPr>
              <a:t>i</a:t>
            </a:r>
            <a:r>
              <a:rPr dirty="0" sz="1200" spc="-25" b="0" i="1">
                <a:latin typeface="Arial"/>
                <a:cs typeface="Arial"/>
              </a:rPr>
              <a:t>c</a:t>
            </a:r>
            <a:r>
              <a:rPr dirty="0" sz="1200" spc="-30" b="0" i="1">
                <a:latin typeface="Arial"/>
                <a:cs typeface="Arial"/>
              </a:rPr>
              <a:t>s</a:t>
            </a:r>
            <a:r>
              <a:rPr dirty="0" sz="1200" spc="-120" b="0" i="1">
                <a:latin typeface="Arial"/>
                <a:cs typeface="Arial"/>
              </a:rPr>
              <a:t>,</a:t>
            </a:r>
            <a:r>
              <a:rPr dirty="0" sz="1200" spc="-45" b="0" i="1">
                <a:latin typeface="Arial"/>
                <a:cs typeface="Arial"/>
              </a:rPr>
              <a:t> </a:t>
            </a:r>
            <a:r>
              <a:rPr dirty="0" sz="1200" spc="-55" b="0" i="1">
                <a:latin typeface="Arial"/>
                <a:cs typeface="Arial"/>
              </a:rPr>
              <a:t>v</a:t>
            </a:r>
            <a:r>
              <a:rPr dirty="0" sz="1200" spc="-35" b="0" i="1">
                <a:latin typeface="Arial"/>
                <a:cs typeface="Arial"/>
              </a:rPr>
              <a:t>o</a:t>
            </a:r>
            <a:r>
              <a:rPr dirty="0" sz="1200" spc="-20" b="0" i="1">
                <a:latin typeface="Arial"/>
                <a:cs typeface="Arial"/>
              </a:rPr>
              <a:t>l</a:t>
            </a:r>
            <a:r>
              <a:rPr dirty="0" sz="1200" spc="-50" b="0" i="1">
                <a:latin typeface="Arial"/>
                <a:cs typeface="Arial"/>
              </a:rPr>
              <a:t>ume</a:t>
            </a:r>
            <a:r>
              <a:rPr dirty="0" sz="1200" spc="-60" b="0" i="1">
                <a:latin typeface="Arial"/>
                <a:cs typeface="Arial"/>
              </a:rPr>
              <a:t> </a:t>
            </a:r>
            <a:r>
              <a:rPr dirty="0" sz="1200" spc="-55" b="0" i="1">
                <a:latin typeface="Arial"/>
                <a:cs typeface="Arial"/>
              </a:rPr>
              <a:t>8</a:t>
            </a:r>
            <a:r>
              <a:rPr dirty="0" sz="1200" spc="-120" b="0" i="1">
                <a:latin typeface="Arial"/>
                <a:cs typeface="Arial"/>
              </a:rPr>
              <a:t>,</a:t>
            </a:r>
            <a:r>
              <a:rPr dirty="0" sz="1200" spc="-60" b="0" i="1">
                <a:latin typeface="Arial"/>
                <a:cs typeface="Arial"/>
              </a:rPr>
              <a:t> </a:t>
            </a:r>
            <a:r>
              <a:rPr dirty="0" sz="1200" spc="-50" b="0" i="1">
                <a:latin typeface="Arial"/>
                <a:cs typeface="Arial"/>
              </a:rPr>
              <a:t>(</a:t>
            </a:r>
            <a:r>
              <a:rPr dirty="0" sz="1200" spc="-50" b="0" i="1">
                <a:latin typeface="Arial"/>
                <a:cs typeface="Arial"/>
              </a:rPr>
              <a:t>pp.</a:t>
            </a:r>
            <a:r>
              <a:rPr dirty="0" sz="1200" spc="-60" b="0" i="1">
                <a:latin typeface="Arial"/>
                <a:cs typeface="Arial"/>
              </a:rPr>
              <a:t> </a:t>
            </a:r>
            <a:r>
              <a:rPr dirty="0" sz="1200" spc="-55" b="0" i="1">
                <a:latin typeface="Arial"/>
                <a:cs typeface="Arial"/>
              </a:rPr>
              <a:t>2</a:t>
            </a:r>
            <a:r>
              <a:rPr dirty="0" sz="1200" spc="-55" b="0" i="1">
                <a:latin typeface="Arial"/>
                <a:cs typeface="Arial"/>
              </a:rPr>
              <a:t>2</a:t>
            </a:r>
            <a:r>
              <a:rPr dirty="0" sz="1200" spc="-40" b="0" i="1">
                <a:latin typeface="Arial"/>
                <a:cs typeface="Arial"/>
              </a:rPr>
              <a:t>0</a:t>
            </a:r>
            <a:r>
              <a:rPr dirty="0" sz="1200" spc="-85" b="0" i="1">
                <a:latin typeface="Arial"/>
                <a:cs typeface="Arial"/>
              </a:rPr>
              <a:t>-</a:t>
            </a:r>
            <a:r>
              <a:rPr dirty="0" sz="1200" spc="-55" b="0" i="1">
                <a:latin typeface="Arial"/>
                <a:cs typeface="Arial"/>
              </a:rPr>
              <a:t>2</a:t>
            </a:r>
            <a:r>
              <a:rPr dirty="0" sz="1200" spc="-55" b="0" i="1">
                <a:latin typeface="Arial"/>
                <a:cs typeface="Arial"/>
              </a:rPr>
              <a:t>4</a:t>
            </a:r>
            <a:r>
              <a:rPr dirty="0" sz="1200" spc="-50" b="0" i="1">
                <a:latin typeface="Arial"/>
                <a:cs typeface="Arial"/>
              </a:rPr>
              <a:t>0).</a:t>
            </a:r>
            <a:r>
              <a:rPr dirty="0" sz="1200" spc="-35" b="0" i="1">
                <a:latin typeface="Arial"/>
                <a:cs typeface="Arial"/>
              </a:rPr>
              <a:t> </a:t>
            </a:r>
            <a:r>
              <a:rPr dirty="0" sz="1200" spc="-130" b="0" i="1">
                <a:latin typeface="Arial"/>
                <a:cs typeface="Arial"/>
              </a:rPr>
              <a:t>S</a:t>
            </a:r>
            <a:r>
              <a:rPr dirty="0" sz="1200" spc="-35" b="0" i="1">
                <a:latin typeface="Arial"/>
                <a:cs typeface="Arial"/>
              </a:rPr>
              <a:t>p</a:t>
            </a:r>
            <a:r>
              <a:rPr dirty="0" sz="1200" spc="-25" b="0" i="1">
                <a:latin typeface="Arial"/>
                <a:cs typeface="Arial"/>
              </a:rPr>
              <a:t>r</a:t>
            </a:r>
            <a:r>
              <a:rPr dirty="0" sz="1200" spc="-15" b="0" i="1">
                <a:latin typeface="Arial"/>
                <a:cs typeface="Arial"/>
              </a:rPr>
              <a:t>i</a:t>
            </a:r>
            <a:r>
              <a:rPr dirty="0" sz="1200" spc="-60" b="0" i="1">
                <a:latin typeface="Arial"/>
                <a:cs typeface="Arial"/>
              </a:rPr>
              <a:t>nge</a:t>
            </a:r>
            <a:r>
              <a:rPr dirty="0" sz="1200" spc="-20" b="0" i="1">
                <a:latin typeface="Arial"/>
                <a:cs typeface="Arial"/>
              </a:rPr>
              <a:t>r</a:t>
            </a:r>
            <a:r>
              <a:rPr dirty="0" sz="1200" spc="-70" b="0" i="1">
                <a:latin typeface="Arial"/>
                <a:cs typeface="Arial"/>
              </a:rPr>
              <a:t> </a:t>
            </a:r>
            <a:r>
              <a:rPr dirty="0" sz="1200" spc="-130" b="0" i="1">
                <a:latin typeface="Arial"/>
                <a:cs typeface="Arial"/>
              </a:rPr>
              <a:t>S</a:t>
            </a:r>
            <a:r>
              <a:rPr dirty="0" sz="1200" spc="-25" b="0" i="1">
                <a:latin typeface="Arial"/>
                <a:cs typeface="Arial"/>
              </a:rPr>
              <a:t>c</a:t>
            </a:r>
            <a:r>
              <a:rPr dirty="0" sz="1200" spc="-15" b="0" i="1">
                <a:latin typeface="Arial"/>
                <a:cs typeface="Arial"/>
              </a:rPr>
              <a:t>i</a:t>
            </a:r>
            <a:r>
              <a:rPr dirty="0" sz="1200" spc="-90" b="0" i="1">
                <a:latin typeface="Arial"/>
                <a:cs typeface="Arial"/>
              </a:rPr>
              <a:t>e</a:t>
            </a:r>
            <a:r>
              <a:rPr dirty="0" sz="1200" spc="-35" b="0" i="1">
                <a:latin typeface="Arial"/>
                <a:cs typeface="Arial"/>
              </a:rPr>
              <a:t>n</a:t>
            </a:r>
            <a:r>
              <a:rPr dirty="0" sz="1200" spc="-35" b="0" i="1">
                <a:latin typeface="Arial"/>
                <a:cs typeface="Arial"/>
              </a:rPr>
              <a:t>c</a:t>
            </a:r>
            <a:r>
              <a:rPr dirty="0" sz="1200" spc="-90" b="0" i="1">
                <a:latin typeface="Arial"/>
                <a:cs typeface="Arial"/>
              </a:rPr>
              <a:t>e</a:t>
            </a:r>
            <a:r>
              <a:rPr dirty="0" sz="1200" spc="-40" b="0" i="1">
                <a:latin typeface="Arial"/>
                <a:cs typeface="Arial"/>
              </a:rPr>
              <a:t> </a:t>
            </a:r>
            <a:r>
              <a:rPr dirty="0" sz="1200" spc="-114" b="0" i="1">
                <a:latin typeface="Arial"/>
                <a:cs typeface="Arial"/>
              </a:rPr>
              <a:t>&amp;</a:t>
            </a:r>
            <a:r>
              <a:rPr dirty="0" sz="1200" spc="-70" b="0" i="1">
                <a:latin typeface="Arial"/>
                <a:cs typeface="Arial"/>
              </a:rPr>
              <a:t> </a:t>
            </a:r>
            <a:r>
              <a:rPr dirty="0" sz="1200" spc="-60" b="0" i="1">
                <a:latin typeface="Arial"/>
                <a:cs typeface="Arial"/>
              </a:rPr>
              <a:t>Bu</a:t>
            </a:r>
            <a:r>
              <a:rPr dirty="0" sz="1200" spc="-55" b="0" i="1">
                <a:latin typeface="Arial"/>
                <a:cs typeface="Arial"/>
              </a:rPr>
              <a:t>s</a:t>
            </a:r>
            <a:r>
              <a:rPr dirty="0" sz="1200" spc="-15" b="0" i="1">
                <a:latin typeface="Arial"/>
                <a:cs typeface="Arial"/>
              </a:rPr>
              <a:t>i</a:t>
            </a:r>
            <a:r>
              <a:rPr dirty="0" sz="1200" spc="-70" b="0" i="1">
                <a:latin typeface="Arial"/>
                <a:cs typeface="Arial"/>
              </a:rPr>
              <a:t>ne</a:t>
            </a:r>
            <a:r>
              <a:rPr dirty="0" sz="1200" spc="-30" b="0" i="1">
                <a:latin typeface="Arial"/>
                <a:cs typeface="Arial"/>
              </a:rPr>
              <a:t>ss</a:t>
            </a:r>
            <a:r>
              <a:rPr dirty="0" sz="1200" spc="-65" b="0" i="1">
                <a:latin typeface="Arial"/>
                <a:cs typeface="Arial"/>
              </a:rPr>
              <a:t> </a:t>
            </a:r>
            <a:r>
              <a:rPr dirty="0" sz="1200" spc="-35" b="0" i="1">
                <a:latin typeface="Arial"/>
                <a:cs typeface="Arial"/>
              </a:rPr>
              <a:t>M</a:t>
            </a:r>
            <a:r>
              <a:rPr dirty="0" sz="1200" spc="-90" b="0" i="1">
                <a:latin typeface="Arial"/>
                <a:cs typeface="Arial"/>
              </a:rPr>
              <a:t>e</a:t>
            </a:r>
            <a:r>
              <a:rPr dirty="0" sz="1200" spc="-35" b="0" i="1">
                <a:latin typeface="Arial"/>
                <a:cs typeface="Arial"/>
              </a:rPr>
              <a:t>d</a:t>
            </a:r>
            <a:r>
              <a:rPr dirty="0" sz="1200" spc="-20" b="0" i="1">
                <a:latin typeface="Arial"/>
                <a:cs typeface="Arial"/>
              </a:rPr>
              <a:t>i</a:t>
            </a:r>
            <a:r>
              <a:rPr dirty="0" sz="1200" spc="-75" b="0" i="1">
                <a:latin typeface="Arial"/>
                <a:cs typeface="Arial"/>
              </a:rPr>
              <a:t>a</a:t>
            </a:r>
            <a:r>
              <a:rPr dirty="0" sz="1200" spc="-120" b="0" i="1">
                <a:latin typeface="Arial"/>
                <a:cs typeface="Arial"/>
              </a:rPr>
              <a:t>,</a:t>
            </a:r>
            <a:r>
              <a:rPr dirty="0" sz="1200" spc="-40" b="0" i="1">
                <a:latin typeface="Arial"/>
                <a:cs typeface="Arial"/>
              </a:rPr>
              <a:t> </a:t>
            </a:r>
            <a:r>
              <a:rPr dirty="0" sz="1200" spc="-55" b="0" i="1">
                <a:latin typeface="Arial"/>
                <a:cs typeface="Arial"/>
              </a:rPr>
              <a:t>1</a:t>
            </a:r>
            <a:r>
              <a:rPr dirty="0" sz="1200" spc="-55" b="0" i="1">
                <a:latin typeface="Arial"/>
                <a:cs typeface="Arial"/>
              </a:rPr>
              <a:t>9</a:t>
            </a:r>
            <a:r>
              <a:rPr dirty="0" sz="1200" spc="-55" b="0" i="1">
                <a:latin typeface="Arial"/>
                <a:cs typeface="Arial"/>
              </a:rPr>
              <a:t>9</a:t>
            </a:r>
            <a:r>
              <a:rPr dirty="0" sz="1200" spc="-55" b="0" i="1">
                <a:latin typeface="Arial"/>
                <a:cs typeface="Arial"/>
              </a:rPr>
              <a:t>9</a:t>
            </a:r>
            <a:r>
              <a:rPr dirty="0" sz="1200" spc="-60" b="0" i="1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9690">
              <a:lnSpc>
                <a:spcPct val="100000"/>
              </a:lnSpc>
            </a:pPr>
            <a:r>
              <a:rPr dirty="0" sz="1200" spc="-85" b="0">
                <a:latin typeface="Arial Unicode MS"/>
                <a:cs typeface="Arial Unicode MS"/>
              </a:rPr>
              <a:t>S</a:t>
            </a:r>
            <a:r>
              <a:rPr dirty="0" sz="1200" spc="20" b="0">
                <a:latin typeface="Arial Unicode MS"/>
                <a:cs typeface="Arial Unicode MS"/>
              </a:rPr>
              <a:t>to</a:t>
            </a:r>
            <a:r>
              <a:rPr dirty="0" sz="1200" spc="20" b="0">
                <a:latin typeface="Arial Unicode MS"/>
                <a:cs typeface="Arial Unicode MS"/>
              </a:rPr>
              <a:t>r</a:t>
            </a:r>
            <a:r>
              <a:rPr dirty="0" sz="1200" spc="-20" b="0">
                <a:latin typeface="Arial Unicode MS"/>
                <a:cs typeface="Arial Unicode MS"/>
              </a:rPr>
              <a:t>y</a:t>
            </a:r>
            <a:r>
              <a:rPr dirty="0" sz="1200" spc="-110" b="0">
                <a:latin typeface="Arial Unicode MS"/>
                <a:cs typeface="Arial Unicode MS"/>
              </a:rPr>
              <a:t>,</a:t>
            </a:r>
            <a:r>
              <a:rPr dirty="0" sz="1200" spc="-50" b="0">
                <a:latin typeface="Arial Unicode MS"/>
                <a:cs typeface="Arial Unicode MS"/>
              </a:rPr>
              <a:t> </a:t>
            </a:r>
            <a:r>
              <a:rPr dirty="0" sz="1200" spc="-65" b="0">
                <a:latin typeface="Arial Unicode MS"/>
                <a:cs typeface="Arial Unicode MS"/>
              </a:rPr>
              <a:t>B</a:t>
            </a:r>
            <a:r>
              <a:rPr dirty="0" sz="1200" spc="-50" b="0">
                <a:latin typeface="Arial Unicode MS"/>
                <a:cs typeface="Arial Unicode MS"/>
              </a:rPr>
              <a:t>.</a:t>
            </a:r>
            <a:r>
              <a:rPr dirty="0" sz="1200" spc="-55" b="0">
                <a:latin typeface="Arial Unicode MS"/>
                <a:cs typeface="Arial Unicode MS"/>
              </a:rPr>
              <a:t> </a:t>
            </a:r>
            <a:r>
              <a:rPr dirty="0" sz="1200" spc="-60" b="0">
                <a:latin typeface="Arial Unicode MS"/>
                <a:cs typeface="Arial Unicode MS"/>
              </a:rPr>
              <a:t>H</a:t>
            </a:r>
            <a:r>
              <a:rPr dirty="0" sz="1200" spc="-20" b="0">
                <a:latin typeface="Arial Unicode MS"/>
                <a:cs typeface="Arial Unicode MS"/>
              </a:rPr>
              <a:t>.</a:t>
            </a:r>
            <a:r>
              <a:rPr dirty="0" sz="1200" spc="-45" b="0">
                <a:latin typeface="Arial Unicode MS"/>
                <a:cs typeface="Arial Unicode MS"/>
              </a:rPr>
              <a:t> </a:t>
            </a:r>
            <a:r>
              <a:rPr dirty="0" sz="1200" spc="-30" b="0">
                <a:latin typeface="Arial Unicode MS"/>
                <a:cs typeface="Arial Unicode MS"/>
              </a:rPr>
              <a:t>(</a:t>
            </a:r>
            <a:r>
              <a:rPr dirty="0" sz="1200" spc="-10" b="0">
                <a:latin typeface="Arial Unicode MS"/>
                <a:cs typeface="Arial Unicode MS"/>
              </a:rPr>
              <a:t>2</a:t>
            </a:r>
            <a:r>
              <a:rPr dirty="0" sz="1200" spc="25" b="0">
                <a:latin typeface="Arial Unicode MS"/>
                <a:cs typeface="Arial Unicode MS"/>
              </a:rPr>
              <a:t>00</a:t>
            </a:r>
            <a:r>
              <a:rPr dirty="0" sz="1200" spc="-10" b="0">
                <a:latin typeface="Arial Unicode MS"/>
                <a:cs typeface="Arial Unicode MS"/>
              </a:rPr>
              <a:t>5</a:t>
            </a:r>
            <a:r>
              <a:rPr dirty="0" sz="1200" spc="-20" b="0">
                <a:latin typeface="Arial Unicode MS"/>
                <a:cs typeface="Arial Unicode MS"/>
              </a:rPr>
              <a:t>)</a:t>
            </a:r>
            <a:r>
              <a:rPr dirty="0" sz="1200" spc="-50" b="0">
                <a:latin typeface="Arial Unicode MS"/>
                <a:cs typeface="Arial Unicode MS"/>
              </a:rPr>
              <a:t>.</a:t>
            </a:r>
            <a:r>
              <a:rPr dirty="0" sz="1200" spc="-60" b="0">
                <a:latin typeface="Arial Unicode MS"/>
                <a:cs typeface="Arial Unicode MS"/>
              </a:rPr>
              <a:t> </a:t>
            </a:r>
            <a:r>
              <a:rPr dirty="0" sz="1200" spc="-85" b="0">
                <a:latin typeface="Arial Unicode MS"/>
                <a:cs typeface="Arial Unicode MS"/>
              </a:rPr>
              <a:t>S</a:t>
            </a:r>
            <a:r>
              <a:rPr dirty="0" sz="1200" spc="-20" b="0">
                <a:latin typeface="Arial Unicode MS"/>
                <a:cs typeface="Arial Unicode MS"/>
              </a:rPr>
              <a:t>y</a:t>
            </a:r>
            <a:r>
              <a:rPr dirty="0" sz="1200" spc="-35" b="0">
                <a:latin typeface="Arial Unicode MS"/>
                <a:cs typeface="Arial Unicode MS"/>
              </a:rPr>
              <a:t>ne</a:t>
            </a:r>
            <a:r>
              <a:rPr dirty="0" sz="1200" b="0">
                <a:latin typeface="Arial Unicode MS"/>
                <a:cs typeface="Arial Unicode MS"/>
              </a:rPr>
              <a:t>r</a:t>
            </a:r>
            <a:r>
              <a:rPr dirty="0" sz="1200" spc="-5" b="0">
                <a:latin typeface="Arial Unicode MS"/>
                <a:cs typeface="Arial Unicode MS"/>
              </a:rPr>
              <a:t>gi</a:t>
            </a:r>
            <a:r>
              <a:rPr dirty="0" sz="1200" spc="5" b="0">
                <a:latin typeface="Arial Unicode MS"/>
                <a:cs typeface="Arial Unicode MS"/>
              </a:rPr>
              <a:t>s</a:t>
            </a:r>
            <a:r>
              <a:rPr dirty="0" sz="1200" spc="15" b="0">
                <a:latin typeface="Arial Unicode MS"/>
                <a:cs typeface="Arial Unicode MS"/>
              </a:rPr>
              <a:t>ti</a:t>
            </a:r>
            <a:r>
              <a:rPr dirty="0" sz="1200" spc="40" b="0">
                <a:latin typeface="Arial Unicode MS"/>
                <a:cs typeface="Arial Unicode MS"/>
              </a:rPr>
              <a:t>c</a:t>
            </a:r>
            <a:r>
              <a:rPr dirty="0" sz="1200" spc="-35" b="0">
                <a:latin typeface="Arial Unicode MS"/>
                <a:cs typeface="Arial Unicode MS"/>
              </a:rPr>
              <a:t> </a:t>
            </a:r>
            <a:r>
              <a:rPr dirty="0" sz="1200" spc="55" b="0">
                <a:latin typeface="Arial Unicode MS"/>
                <a:cs typeface="Arial Unicode MS"/>
              </a:rPr>
              <a:t>m</a:t>
            </a:r>
            <a:r>
              <a:rPr dirty="0" sz="1200" spc="-25" b="0">
                <a:latin typeface="Arial Unicode MS"/>
                <a:cs typeface="Arial Unicode MS"/>
              </a:rPr>
              <a:t>ode</a:t>
            </a:r>
            <a:r>
              <a:rPr dirty="0" sz="1200" spc="5" b="0">
                <a:latin typeface="Arial Unicode MS"/>
                <a:cs typeface="Arial Unicode MS"/>
              </a:rPr>
              <a:t>s</a:t>
            </a:r>
            <a:r>
              <a:rPr dirty="0" sz="1200" spc="-60" b="0">
                <a:latin typeface="Arial Unicode MS"/>
                <a:cs typeface="Arial Unicode MS"/>
              </a:rPr>
              <a:t> </a:t>
            </a:r>
            <a:r>
              <a:rPr dirty="0" sz="1200" spc="35" b="0">
                <a:latin typeface="Arial Unicode MS"/>
                <a:cs typeface="Arial Unicode MS"/>
              </a:rPr>
              <a:t>o</a:t>
            </a:r>
            <a:r>
              <a:rPr dirty="0" sz="1200" spc="20" b="0">
                <a:latin typeface="Arial Unicode MS"/>
                <a:cs typeface="Arial Unicode MS"/>
              </a:rPr>
              <a:t>f</a:t>
            </a:r>
            <a:r>
              <a:rPr dirty="0" sz="1200" spc="-45" b="0">
                <a:latin typeface="Arial Unicode MS"/>
                <a:cs typeface="Arial Unicode MS"/>
              </a:rPr>
              <a:t> </a:t>
            </a:r>
            <a:r>
              <a:rPr dirty="0" sz="1200" spc="-20" b="0">
                <a:latin typeface="Arial Unicode MS"/>
                <a:cs typeface="Arial Unicode MS"/>
              </a:rPr>
              <a:t>v</a:t>
            </a:r>
            <a:r>
              <a:rPr dirty="0" sz="1200" b="0">
                <a:latin typeface="Arial Unicode MS"/>
                <a:cs typeface="Arial Unicode MS"/>
              </a:rPr>
              <a:t>o</a:t>
            </a:r>
            <a:r>
              <a:rPr dirty="0" sz="1200" spc="5" b="0">
                <a:latin typeface="Arial Unicode MS"/>
                <a:cs typeface="Arial Unicode MS"/>
              </a:rPr>
              <a:t>c</a:t>
            </a:r>
            <a:r>
              <a:rPr dirty="0" sz="1200" spc="-30" b="0">
                <a:latin typeface="Arial Unicode MS"/>
                <a:cs typeface="Arial Unicode MS"/>
              </a:rPr>
              <a:t>a</a:t>
            </a:r>
            <a:r>
              <a:rPr dirty="0" sz="1200" spc="5" b="0">
                <a:latin typeface="Arial Unicode MS"/>
                <a:cs typeface="Arial Unicode MS"/>
              </a:rPr>
              <a:t>l</a:t>
            </a:r>
            <a:r>
              <a:rPr dirty="0" sz="1200" spc="-45" b="0">
                <a:latin typeface="Arial Unicode MS"/>
                <a:cs typeface="Arial Unicode MS"/>
              </a:rPr>
              <a:t> </a:t>
            </a:r>
            <a:r>
              <a:rPr dirty="0" sz="1200" spc="30" b="0">
                <a:latin typeface="Arial Unicode MS"/>
                <a:cs typeface="Arial Unicode MS"/>
              </a:rPr>
              <a:t>tr</a:t>
            </a:r>
            <a:r>
              <a:rPr dirty="0" sz="1200" spc="-30" b="0">
                <a:latin typeface="Arial Unicode MS"/>
                <a:cs typeface="Arial Unicode MS"/>
              </a:rPr>
              <a:t>a</a:t>
            </a:r>
            <a:r>
              <a:rPr dirty="0" sz="1200" spc="15" b="0">
                <a:latin typeface="Arial Unicode MS"/>
                <a:cs typeface="Arial Unicode MS"/>
              </a:rPr>
              <a:t>c</a:t>
            </a:r>
            <a:r>
              <a:rPr dirty="0" sz="1200" spc="60" b="0">
                <a:latin typeface="Arial Unicode MS"/>
                <a:cs typeface="Arial Unicode MS"/>
              </a:rPr>
              <a:t>t</a:t>
            </a:r>
            <a:r>
              <a:rPr dirty="0" sz="1200" spc="-40" b="0">
                <a:latin typeface="Arial Unicode MS"/>
                <a:cs typeface="Arial Unicode MS"/>
              </a:rPr>
              <a:t> </a:t>
            </a:r>
            <a:r>
              <a:rPr dirty="0" sz="1200" spc="-30" b="0">
                <a:latin typeface="Arial Unicode MS"/>
                <a:cs typeface="Arial Unicode MS"/>
              </a:rPr>
              <a:t>a</a:t>
            </a:r>
            <a:r>
              <a:rPr dirty="0" sz="1200" b="0">
                <a:latin typeface="Arial Unicode MS"/>
                <a:cs typeface="Arial Unicode MS"/>
              </a:rPr>
              <a:t>r</a:t>
            </a:r>
            <a:r>
              <a:rPr dirty="0" sz="1200" spc="15" b="0">
                <a:latin typeface="Arial Unicode MS"/>
                <a:cs typeface="Arial Unicode MS"/>
              </a:rPr>
              <a:t>ti</a:t>
            </a:r>
            <a:r>
              <a:rPr dirty="0" sz="1200" spc="40" b="0">
                <a:latin typeface="Arial Unicode MS"/>
                <a:cs typeface="Arial Unicode MS"/>
              </a:rPr>
              <a:t>c</a:t>
            </a:r>
            <a:r>
              <a:rPr dirty="0" sz="1200" spc="-10" b="0">
                <a:latin typeface="Arial Unicode MS"/>
                <a:cs typeface="Arial Unicode MS"/>
              </a:rPr>
              <a:t>ul</a:t>
            </a:r>
            <a:r>
              <a:rPr dirty="0" sz="1200" spc="-10" b="0">
                <a:latin typeface="Arial Unicode MS"/>
                <a:cs typeface="Arial Unicode MS"/>
              </a:rPr>
              <a:t>a</a:t>
            </a:r>
            <a:r>
              <a:rPr dirty="0" sz="1200" spc="60" b="0">
                <a:latin typeface="Arial Unicode MS"/>
                <a:cs typeface="Arial Unicode MS"/>
              </a:rPr>
              <a:t>t</a:t>
            </a:r>
            <a:r>
              <a:rPr dirty="0" sz="1200" spc="-5" b="0">
                <a:latin typeface="Arial Unicode MS"/>
                <a:cs typeface="Arial Unicode MS"/>
              </a:rPr>
              <a:t>io</a:t>
            </a:r>
            <a:r>
              <a:rPr dirty="0" sz="1200" b="0">
                <a:latin typeface="Arial Unicode MS"/>
                <a:cs typeface="Arial Unicode MS"/>
              </a:rPr>
              <a:t>n</a:t>
            </a:r>
            <a:r>
              <a:rPr dirty="0" sz="1200" spc="-30" b="0">
                <a:latin typeface="Arial Unicode MS"/>
                <a:cs typeface="Arial Unicode MS"/>
              </a:rPr>
              <a:t> </a:t>
            </a:r>
            <a:r>
              <a:rPr dirty="0" sz="1200" spc="60" b="0">
                <a:latin typeface="Arial Unicode MS"/>
                <a:cs typeface="Arial Unicode MS"/>
              </a:rPr>
              <a:t>f</a:t>
            </a:r>
            <a:r>
              <a:rPr dirty="0" sz="1200" spc="-5" b="0">
                <a:latin typeface="Arial Unicode MS"/>
                <a:cs typeface="Arial Unicode MS"/>
              </a:rPr>
              <a:t>o</a:t>
            </a:r>
            <a:r>
              <a:rPr dirty="0" sz="1200" b="0">
                <a:latin typeface="Arial Unicode MS"/>
                <a:cs typeface="Arial Unicode MS"/>
              </a:rPr>
              <a:t>r</a:t>
            </a:r>
            <a:r>
              <a:rPr dirty="0" sz="1200" spc="-40" b="0">
                <a:latin typeface="Arial Unicode MS"/>
                <a:cs typeface="Arial Unicode MS"/>
              </a:rPr>
              <a:t> </a:t>
            </a:r>
            <a:r>
              <a:rPr dirty="0" sz="1200" spc="-60" b="0">
                <a:latin typeface="Arial Unicode MS"/>
                <a:cs typeface="Arial Unicode MS"/>
              </a:rPr>
              <a:t>A</a:t>
            </a:r>
            <a:r>
              <a:rPr dirty="0" sz="1200" spc="55" b="0">
                <a:latin typeface="Arial Unicode MS"/>
                <a:cs typeface="Arial Unicode MS"/>
              </a:rPr>
              <a:t>m</a:t>
            </a:r>
            <a:r>
              <a:rPr dirty="0" sz="1200" spc="-60" b="0">
                <a:latin typeface="Arial Unicode MS"/>
                <a:cs typeface="Arial Unicode MS"/>
              </a:rPr>
              <a:t>e</a:t>
            </a:r>
            <a:r>
              <a:rPr dirty="0" sz="1200" b="0">
                <a:latin typeface="Arial Unicode MS"/>
                <a:cs typeface="Arial Unicode MS"/>
              </a:rPr>
              <a:t>r</a:t>
            </a:r>
            <a:r>
              <a:rPr dirty="0" sz="1200" b="0">
                <a:latin typeface="Arial Unicode MS"/>
                <a:cs typeface="Arial Unicode MS"/>
              </a:rPr>
              <a:t>i</a:t>
            </a:r>
            <a:r>
              <a:rPr dirty="0" sz="1200" spc="15" b="0">
                <a:latin typeface="Arial Unicode MS"/>
                <a:cs typeface="Arial Unicode MS"/>
              </a:rPr>
              <a:t>c</a:t>
            </a:r>
            <a:r>
              <a:rPr dirty="0" sz="1200" spc="-30" b="0">
                <a:latin typeface="Arial Unicode MS"/>
                <a:cs typeface="Arial Unicode MS"/>
              </a:rPr>
              <a:t>a</a:t>
            </a:r>
            <a:r>
              <a:rPr dirty="0" sz="1200" b="0">
                <a:latin typeface="Arial Unicode MS"/>
                <a:cs typeface="Arial Unicode MS"/>
              </a:rPr>
              <a:t>n</a:t>
            </a:r>
            <a:r>
              <a:rPr dirty="0" sz="1200" spc="-50" b="0">
                <a:latin typeface="Arial Unicode MS"/>
                <a:cs typeface="Arial Unicode MS"/>
              </a:rPr>
              <a:t> </a:t>
            </a:r>
            <a:r>
              <a:rPr dirty="0" sz="1200" spc="-120" b="0">
                <a:latin typeface="Arial Unicode MS"/>
                <a:cs typeface="Arial Unicode MS"/>
              </a:rPr>
              <a:t>E</a:t>
            </a:r>
            <a:r>
              <a:rPr dirty="0" sz="1200" b="0">
                <a:latin typeface="Arial Unicode MS"/>
                <a:cs typeface="Arial Unicode MS"/>
              </a:rPr>
              <a:t>nglis</a:t>
            </a:r>
            <a:r>
              <a:rPr dirty="0" sz="1200" b="0">
                <a:latin typeface="Arial Unicode MS"/>
                <a:cs typeface="Arial Unicode MS"/>
              </a:rPr>
              <a:t>h</a:t>
            </a:r>
            <a:r>
              <a:rPr dirty="0" sz="1200" spc="-50" b="0">
                <a:latin typeface="Arial Unicode MS"/>
                <a:cs typeface="Arial Unicode MS"/>
              </a:rPr>
              <a:t> </a:t>
            </a:r>
            <a:r>
              <a:rPr dirty="0" sz="1200" spc="-20" b="0">
                <a:latin typeface="Arial Unicode MS"/>
                <a:cs typeface="Arial Unicode MS"/>
              </a:rPr>
              <a:t>v</a:t>
            </a:r>
            <a:r>
              <a:rPr dirty="0" sz="1200" spc="-15" b="0">
                <a:latin typeface="Arial Unicode MS"/>
                <a:cs typeface="Arial Unicode MS"/>
              </a:rPr>
              <a:t>owe</a:t>
            </a:r>
            <a:r>
              <a:rPr dirty="0" sz="1200" spc="-5" b="0">
                <a:latin typeface="Arial Unicode MS"/>
                <a:cs typeface="Arial Unicode MS"/>
              </a:rPr>
              <a:t>l</a:t>
            </a:r>
            <a:r>
              <a:rPr dirty="0" sz="1200" spc="5" b="0">
                <a:latin typeface="Arial Unicode MS"/>
                <a:cs typeface="Arial Unicode MS"/>
              </a:rPr>
              <a:t>s</a:t>
            </a:r>
            <a:r>
              <a:rPr dirty="0" sz="1200" spc="-50" b="0">
                <a:latin typeface="Arial Unicode MS"/>
                <a:cs typeface="Arial Unicode MS"/>
              </a:rPr>
              <a:t>.</a:t>
            </a:r>
            <a:r>
              <a:rPr dirty="0" sz="1200" spc="-45" b="0">
                <a:latin typeface="Arial Unicode MS"/>
                <a:cs typeface="Arial Unicode MS"/>
              </a:rPr>
              <a:t> </a:t>
            </a:r>
            <a:r>
              <a:rPr dirty="0" sz="1200" spc="-80" b="0" i="1">
                <a:latin typeface="Arial"/>
                <a:cs typeface="Arial"/>
              </a:rPr>
              <a:t>T</a:t>
            </a:r>
            <a:r>
              <a:rPr dirty="0" sz="1200" spc="-70" b="0" i="1">
                <a:latin typeface="Arial"/>
                <a:cs typeface="Arial"/>
              </a:rPr>
              <a:t>he</a:t>
            </a:r>
            <a:r>
              <a:rPr dirty="0" sz="1200" spc="-65" b="0" i="1">
                <a:latin typeface="Arial"/>
                <a:cs typeface="Arial"/>
              </a:rPr>
              <a:t> </a:t>
            </a:r>
            <a:r>
              <a:rPr dirty="0" sz="1200" spc="10" b="0" i="1">
                <a:latin typeface="Arial"/>
                <a:cs typeface="Arial"/>
              </a:rPr>
              <a:t>J</a:t>
            </a:r>
            <a:r>
              <a:rPr dirty="0" sz="1200" spc="-40" b="0" i="1">
                <a:latin typeface="Arial"/>
                <a:cs typeface="Arial"/>
              </a:rPr>
              <a:t>ou</a:t>
            </a:r>
            <a:r>
              <a:rPr dirty="0" sz="1200" spc="-30" b="0" i="1">
                <a:latin typeface="Arial"/>
                <a:cs typeface="Arial"/>
              </a:rPr>
              <a:t>r</a:t>
            </a:r>
            <a:r>
              <a:rPr dirty="0" sz="1200" spc="-55" b="0" i="1">
                <a:latin typeface="Arial"/>
                <a:cs typeface="Arial"/>
              </a:rPr>
              <a:t>n</a:t>
            </a:r>
            <a:r>
              <a:rPr dirty="0" sz="1200" spc="-60" b="0" i="1">
                <a:latin typeface="Arial"/>
                <a:cs typeface="Arial"/>
              </a:rPr>
              <a:t>a</a:t>
            </a:r>
            <a:r>
              <a:rPr dirty="0" sz="1200" spc="-10" b="0" i="1">
                <a:latin typeface="Arial"/>
                <a:cs typeface="Arial"/>
              </a:rPr>
              <a:t>l</a:t>
            </a:r>
            <a:r>
              <a:rPr dirty="0" sz="1200" spc="-55" b="0" i="1">
                <a:latin typeface="Arial"/>
                <a:cs typeface="Arial"/>
              </a:rPr>
              <a:t> </a:t>
            </a:r>
            <a:r>
              <a:rPr dirty="0" sz="1200" b="0" i="1">
                <a:latin typeface="Arial"/>
                <a:cs typeface="Arial"/>
              </a:rPr>
              <a:t>of</a:t>
            </a:r>
            <a:r>
              <a:rPr dirty="0" sz="1200" spc="-60" b="0" i="1">
                <a:latin typeface="Arial"/>
                <a:cs typeface="Arial"/>
              </a:rPr>
              <a:t> </a:t>
            </a:r>
            <a:r>
              <a:rPr dirty="0" sz="1200" spc="40" b="0" i="1">
                <a:latin typeface="Arial"/>
                <a:cs typeface="Arial"/>
              </a:rPr>
              <a:t>t</a:t>
            </a:r>
            <a:r>
              <a:rPr dirty="0" sz="1200" spc="-70" b="0" i="1">
                <a:latin typeface="Arial"/>
                <a:cs typeface="Arial"/>
              </a:rPr>
              <a:t>he</a:t>
            </a:r>
            <a:r>
              <a:rPr dirty="0" sz="1200" spc="-35" b="0" i="1">
                <a:latin typeface="Arial"/>
                <a:cs typeface="Arial"/>
              </a:rPr>
              <a:t> </a:t>
            </a:r>
            <a:r>
              <a:rPr dirty="0" sz="1200" spc="-65" b="0" i="1">
                <a:latin typeface="Arial"/>
                <a:cs typeface="Arial"/>
              </a:rPr>
              <a:t>Ac</a:t>
            </a:r>
            <a:r>
              <a:rPr dirty="0" sz="1200" spc="-55" b="0" i="1">
                <a:latin typeface="Arial"/>
                <a:cs typeface="Arial"/>
              </a:rPr>
              <a:t>o</a:t>
            </a:r>
            <a:r>
              <a:rPr dirty="0" sz="1200" spc="-40" b="0" i="1">
                <a:latin typeface="Arial"/>
                <a:cs typeface="Arial"/>
              </a:rPr>
              <a:t>u</a:t>
            </a:r>
            <a:r>
              <a:rPr dirty="0" sz="1200" spc="-30" b="0" i="1">
                <a:latin typeface="Arial"/>
                <a:cs typeface="Arial"/>
              </a:rPr>
              <a:t>s</a:t>
            </a:r>
            <a:r>
              <a:rPr dirty="0" sz="1200" spc="40" b="0" i="1">
                <a:latin typeface="Arial"/>
                <a:cs typeface="Arial"/>
              </a:rPr>
              <a:t>t</a:t>
            </a:r>
            <a:r>
              <a:rPr dirty="0" sz="1200" spc="-40" b="0" i="1">
                <a:latin typeface="Arial"/>
                <a:cs typeface="Arial"/>
              </a:rPr>
              <a:t>ica</a:t>
            </a:r>
            <a:r>
              <a:rPr dirty="0" sz="1200" spc="-10" b="0" i="1">
                <a:latin typeface="Arial"/>
                <a:cs typeface="Arial"/>
              </a:rPr>
              <a:t>l</a:t>
            </a:r>
            <a:r>
              <a:rPr dirty="0" sz="1200" spc="-55" b="0" i="1">
                <a:latin typeface="Arial"/>
                <a:cs typeface="Arial"/>
              </a:rPr>
              <a:t> </a:t>
            </a:r>
            <a:r>
              <a:rPr dirty="0" sz="1200" spc="-130" b="0" i="1">
                <a:latin typeface="Arial"/>
                <a:cs typeface="Arial"/>
              </a:rPr>
              <a:t>S</a:t>
            </a:r>
            <a:r>
              <a:rPr dirty="0" sz="1200" spc="-40" b="0" i="1">
                <a:latin typeface="Arial"/>
                <a:cs typeface="Arial"/>
              </a:rPr>
              <a:t>o</a:t>
            </a:r>
            <a:r>
              <a:rPr dirty="0" sz="1200" spc="-40" b="0" i="1">
                <a:latin typeface="Arial"/>
                <a:cs typeface="Arial"/>
              </a:rPr>
              <a:t>ci</a:t>
            </a:r>
            <a:r>
              <a:rPr dirty="0" sz="1200" spc="-50" b="0" i="1">
                <a:latin typeface="Arial"/>
                <a:cs typeface="Arial"/>
              </a:rPr>
              <a:t>e</a:t>
            </a:r>
            <a:r>
              <a:rPr dirty="0" sz="1200" spc="40" b="0" i="1">
                <a:latin typeface="Arial"/>
                <a:cs typeface="Arial"/>
              </a:rPr>
              <a:t>t</a:t>
            </a:r>
            <a:r>
              <a:rPr dirty="0" sz="1200" spc="-50" b="0" i="1">
                <a:latin typeface="Arial"/>
                <a:cs typeface="Arial"/>
              </a:rPr>
              <a:t>y</a:t>
            </a:r>
            <a:r>
              <a:rPr dirty="0" sz="1200" spc="-60" b="0" i="1">
                <a:latin typeface="Arial"/>
                <a:cs typeface="Arial"/>
              </a:rPr>
              <a:t> </a:t>
            </a:r>
            <a:r>
              <a:rPr dirty="0" sz="1200" spc="-40" b="0" i="1">
                <a:latin typeface="Arial"/>
                <a:cs typeface="Arial"/>
              </a:rPr>
              <a:t>o</a:t>
            </a:r>
            <a:r>
              <a:rPr dirty="0" sz="1200" spc="40" b="0" i="1">
                <a:latin typeface="Arial"/>
                <a:cs typeface="Arial"/>
              </a:rPr>
              <a:t>f</a:t>
            </a:r>
            <a:r>
              <a:rPr dirty="0" sz="1200" spc="-70" b="0" i="1">
                <a:latin typeface="Arial"/>
                <a:cs typeface="Arial"/>
              </a:rPr>
              <a:t> </a:t>
            </a:r>
            <a:r>
              <a:rPr dirty="0" sz="1200" spc="-55" b="0" i="1">
                <a:latin typeface="Arial"/>
                <a:cs typeface="Arial"/>
              </a:rPr>
              <a:t>A</a:t>
            </a:r>
            <a:r>
              <a:rPr dirty="0" sz="1200" spc="-60" b="0" i="1">
                <a:latin typeface="Arial"/>
                <a:cs typeface="Arial"/>
              </a:rPr>
              <a:t>m</a:t>
            </a:r>
            <a:r>
              <a:rPr dirty="0" sz="1200" spc="-90" b="0" i="1">
                <a:latin typeface="Arial"/>
                <a:cs typeface="Arial"/>
              </a:rPr>
              <a:t>e</a:t>
            </a:r>
            <a:r>
              <a:rPr dirty="0" sz="1200" spc="-15" b="0" i="1">
                <a:latin typeface="Arial"/>
                <a:cs typeface="Arial"/>
              </a:rPr>
              <a:t>ri</a:t>
            </a:r>
            <a:r>
              <a:rPr dirty="0" sz="1200" spc="-20" b="0" i="1">
                <a:latin typeface="Arial"/>
                <a:cs typeface="Arial"/>
              </a:rPr>
              <a:t>c</a:t>
            </a:r>
            <a:r>
              <a:rPr dirty="0" sz="1200" spc="-75" b="0" i="1">
                <a:latin typeface="Arial"/>
                <a:cs typeface="Arial"/>
              </a:rPr>
              <a:t>a</a:t>
            </a:r>
            <a:r>
              <a:rPr dirty="0" sz="1200" spc="-120" b="0" i="1">
                <a:latin typeface="Arial"/>
                <a:cs typeface="Arial"/>
              </a:rPr>
              <a:t>,</a:t>
            </a:r>
            <a:r>
              <a:rPr dirty="0" sz="1200" spc="-35" b="0" i="1">
                <a:latin typeface="Arial"/>
                <a:cs typeface="Arial"/>
              </a:rPr>
              <a:t> </a:t>
            </a:r>
            <a:r>
              <a:rPr dirty="0" sz="1200" spc="-55" b="0" i="1">
                <a:latin typeface="Arial"/>
                <a:cs typeface="Arial"/>
              </a:rPr>
              <a:t>118</a:t>
            </a:r>
            <a:r>
              <a:rPr dirty="0" sz="1200" spc="-55" b="0" i="1">
                <a:latin typeface="Arial"/>
                <a:cs typeface="Arial"/>
              </a:rPr>
              <a:t>(6</a:t>
            </a:r>
            <a:r>
              <a:rPr dirty="0" sz="1200" spc="-90" b="0" i="1">
                <a:latin typeface="Arial"/>
                <a:cs typeface="Arial"/>
              </a:rPr>
              <a:t>)</a:t>
            </a:r>
            <a:r>
              <a:rPr dirty="0" sz="1200" spc="-70" b="0" i="1">
                <a:latin typeface="Arial"/>
                <a:cs typeface="Arial"/>
              </a:rPr>
              <a:t>,</a:t>
            </a:r>
            <a:r>
              <a:rPr dirty="0" sz="1200" spc="-40" b="0" i="1">
                <a:latin typeface="Arial"/>
                <a:cs typeface="Arial"/>
              </a:rPr>
              <a:t> </a:t>
            </a:r>
            <a:r>
              <a:rPr dirty="0" sz="1200" spc="-55" b="0" i="1">
                <a:latin typeface="Arial"/>
                <a:cs typeface="Arial"/>
              </a:rPr>
              <a:t>3834</a:t>
            </a:r>
            <a:r>
              <a:rPr dirty="0" sz="1200" spc="-85" b="0" i="1">
                <a:latin typeface="Arial"/>
                <a:cs typeface="Arial"/>
              </a:rPr>
              <a:t>-</a:t>
            </a:r>
            <a:r>
              <a:rPr dirty="0" sz="1200" spc="-55" b="0" i="1">
                <a:latin typeface="Arial"/>
                <a:cs typeface="Arial"/>
              </a:rPr>
              <a:t>3859.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5" b="0">
                <a:solidFill>
                  <a:srgbClr val="C0C0C0"/>
                </a:solidFill>
                <a:latin typeface="Arial Unicode MS"/>
                <a:cs typeface="Arial Unicode MS"/>
              </a:rPr>
              <a:t>I</a:t>
            </a:r>
            <a:r>
              <a:rPr dirty="0" sz="1200" spc="55" b="0">
                <a:solidFill>
                  <a:srgbClr val="C0C0C0"/>
                </a:solidFill>
                <a:latin typeface="Arial Unicode MS"/>
                <a:cs typeface="Arial Unicode MS"/>
              </a:rPr>
              <a:t>m</a:t>
            </a:r>
            <a:r>
              <a:rPr dirty="0" sz="1200" spc="-30" b="0">
                <a:solidFill>
                  <a:srgbClr val="C0C0C0"/>
                </a:solidFill>
                <a:latin typeface="Arial Unicode MS"/>
                <a:cs typeface="Arial Unicode MS"/>
              </a:rPr>
              <a:t>a</a:t>
            </a:r>
            <a:r>
              <a:rPr dirty="0" sz="1200" spc="-35" b="0">
                <a:solidFill>
                  <a:srgbClr val="C0C0C0"/>
                </a:solidFill>
                <a:latin typeface="Arial Unicode MS"/>
                <a:cs typeface="Arial Unicode MS"/>
              </a:rPr>
              <a:t>g</a:t>
            </a:r>
            <a:r>
              <a:rPr dirty="0" sz="1200" spc="-30" b="0">
                <a:solidFill>
                  <a:srgbClr val="C0C0C0"/>
                </a:solidFill>
                <a:latin typeface="Arial Unicode MS"/>
                <a:cs typeface="Arial Unicode MS"/>
              </a:rPr>
              <a:t>e</a:t>
            </a:r>
            <a:r>
              <a:rPr dirty="0" sz="1200" spc="-60" b="0">
                <a:solidFill>
                  <a:srgbClr val="C0C0C0"/>
                </a:solidFill>
                <a:latin typeface="Arial Unicode MS"/>
                <a:cs typeface="Arial Unicode MS"/>
              </a:rPr>
              <a:t> </a:t>
            </a:r>
            <a:r>
              <a:rPr dirty="0" sz="1200" spc="15" b="0">
                <a:solidFill>
                  <a:srgbClr val="C0C0C0"/>
                </a:solidFill>
                <a:latin typeface="Arial Unicode MS"/>
                <a:cs typeface="Arial Unicode MS"/>
              </a:rPr>
              <a:t>c</a:t>
            </a:r>
            <a:r>
              <a:rPr dirty="0" sz="1200" b="0">
                <a:solidFill>
                  <a:srgbClr val="C0C0C0"/>
                </a:solidFill>
                <a:latin typeface="Arial Unicode MS"/>
                <a:cs typeface="Arial Unicode MS"/>
              </a:rPr>
              <a:t>r</a:t>
            </a:r>
            <a:r>
              <a:rPr dirty="0" sz="1200" spc="-60" b="0">
                <a:solidFill>
                  <a:srgbClr val="C0C0C0"/>
                </a:solidFill>
                <a:latin typeface="Arial Unicode MS"/>
                <a:cs typeface="Arial Unicode MS"/>
              </a:rPr>
              <a:t>e</a:t>
            </a:r>
            <a:r>
              <a:rPr dirty="0" sz="1200" spc="15" b="0">
                <a:solidFill>
                  <a:srgbClr val="C0C0C0"/>
                </a:solidFill>
                <a:latin typeface="Arial Unicode MS"/>
                <a:cs typeface="Arial Unicode MS"/>
              </a:rPr>
              <a:t>di</a:t>
            </a:r>
            <a:r>
              <a:rPr dirty="0" sz="1200" spc="15" b="0">
                <a:solidFill>
                  <a:srgbClr val="C0C0C0"/>
                </a:solidFill>
                <a:latin typeface="Arial Unicode MS"/>
                <a:cs typeface="Arial Unicode MS"/>
              </a:rPr>
              <a:t>t</a:t>
            </a:r>
            <a:r>
              <a:rPr dirty="0" sz="1200" spc="-45" b="0">
                <a:solidFill>
                  <a:srgbClr val="C0C0C0"/>
                </a:solidFill>
                <a:latin typeface="Arial Unicode MS"/>
                <a:cs typeface="Arial Unicode MS"/>
              </a:rPr>
              <a:t> </a:t>
            </a:r>
            <a:r>
              <a:rPr dirty="0" sz="1200" spc="60" b="0">
                <a:solidFill>
                  <a:srgbClr val="C0C0C0"/>
                </a:solidFill>
                <a:latin typeface="Arial Unicode MS"/>
                <a:cs typeface="Arial Unicode MS"/>
              </a:rPr>
              <a:t>f</a:t>
            </a:r>
            <a:r>
              <a:rPr dirty="0" sz="1200" spc="-5" b="0">
                <a:solidFill>
                  <a:srgbClr val="C0C0C0"/>
                </a:solidFill>
                <a:latin typeface="Arial Unicode MS"/>
                <a:cs typeface="Arial Unicode MS"/>
              </a:rPr>
              <a:t>o</a:t>
            </a:r>
            <a:r>
              <a:rPr dirty="0" sz="1200" b="0">
                <a:solidFill>
                  <a:srgbClr val="C0C0C0"/>
                </a:solidFill>
                <a:latin typeface="Arial Unicode MS"/>
                <a:cs typeface="Arial Unicode MS"/>
              </a:rPr>
              <a:t>r</a:t>
            </a:r>
            <a:r>
              <a:rPr dirty="0" sz="1200" spc="-40" b="0">
                <a:solidFill>
                  <a:srgbClr val="C0C0C0"/>
                </a:solidFill>
                <a:latin typeface="Arial Unicode MS"/>
                <a:cs typeface="Arial Unicode MS"/>
              </a:rPr>
              <a:t> </a:t>
            </a:r>
            <a:r>
              <a:rPr dirty="0" sz="1200" spc="-20" b="0">
                <a:solidFill>
                  <a:srgbClr val="C0C0C0"/>
                </a:solidFill>
                <a:latin typeface="Arial Unicode MS"/>
                <a:cs typeface="Arial Unicode MS"/>
              </a:rPr>
              <a:t>v</a:t>
            </a:r>
            <a:r>
              <a:rPr dirty="0" sz="1200" spc="-15" b="0">
                <a:solidFill>
                  <a:srgbClr val="C0C0C0"/>
                </a:solidFill>
                <a:latin typeface="Arial Unicode MS"/>
                <a:cs typeface="Arial Unicode MS"/>
              </a:rPr>
              <a:t>owe</a:t>
            </a:r>
            <a:r>
              <a:rPr dirty="0" sz="1200" spc="5" b="0">
                <a:solidFill>
                  <a:srgbClr val="C0C0C0"/>
                </a:solidFill>
                <a:latin typeface="Arial Unicode MS"/>
                <a:cs typeface="Arial Unicode MS"/>
              </a:rPr>
              <a:t>l</a:t>
            </a:r>
            <a:r>
              <a:rPr dirty="0" sz="1200" spc="-50" b="0">
                <a:solidFill>
                  <a:srgbClr val="C0C0C0"/>
                </a:solidFill>
                <a:latin typeface="Arial Unicode MS"/>
                <a:cs typeface="Arial Unicode MS"/>
              </a:rPr>
              <a:t> </a:t>
            </a:r>
            <a:r>
              <a:rPr dirty="0" sz="1200" spc="-20" b="0">
                <a:solidFill>
                  <a:srgbClr val="C0C0C0"/>
                </a:solidFill>
                <a:latin typeface="Arial Unicode MS"/>
                <a:cs typeface="Arial Unicode MS"/>
              </a:rPr>
              <a:t>qu</a:t>
            </a:r>
            <a:r>
              <a:rPr dirty="0" sz="1200" spc="-15" b="0">
                <a:solidFill>
                  <a:srgbClr val="C0C0C0"/>
                </a:solidFill>
                <a:latin typeface="Arial Unicode MS"/>
                <a:cs typeface="Arial Unicode MS"/>
              </a:rPr>
              <a:t>a</a:t>
            </a:r>
            <a:r>
              <a:rPr dirty="0" sz="1200" spc="-5" b="0">
                <a:solidFill>
                  <a:srgbClr val="C0C0C0"/>
                </a:solidFill>
                <a:latin typeface="Arial Unicode MS"/>
                <a:cs typeface="Arial Unicode MS"/>
              </a:rPr>
              <a:t>dr</a:t>
            </a:r>
            <a:r>
              <a:rPr dirty="0" sz="1200" spc="-10" b="0">
                <a:solidFill>
                  <a:srgbClr val="C0C0C0"/>
                </a:solidFill>
                <a:latin typeface="Arial Unicode MS"/>
                <a:cs typeface="Arial Unicode MS"/>
              </a:rPr>
              <a:t>il</a:t>
            </a:r>
            <a:r>
              <a:rPr dirty="0" sz="1200" spc="-10" b="0">
                <a:solidFill>
                  <a:srgbClr val="C0C0C0"/>
                </a:solidFill>
                <a:latin typeface="Arial Unicode MS"/>
                <a:cs typeface="Arial Unicode MS"/>
              </a:rPr>
              <a:t>a</a:t>
            </a:r>
            <a:r>
              <a:rPr dirty="0" sz="1200" b="0">
                <a:solidFill>
                  <a:srgbClr val="C0C0C0"/>
                </a:solidFill>
                <a:latin typeface="Arial Unicode MS"/>
                <a:cs typeface="Arial Unicode MS"/>
              </a:rPr>
              <a:t>te</a:t>
            </a:r>
            <a:r>
              <a:rPr dirty="0" sz="1200" b="0">
                <a:solidFill>
                  <a:srgbClr val="C0C0C0"/>
                </a:solidFill>
                <a:latin typeface="Arial Unicode MS"/>
                <a:cs typeface="Arial Unicode MS"/>
              </a:rPr>
              <a:t>r</a:t>
            </a:r>
            <a:r>
              <a:rPr dirty="0" sz="1200" spc="-30" b="0">
                <a:solidFill>
                  <a:srgbClr val="C0C0C0"/>
                </a:solidFill>
                <a:latin typeface="Arial Unicode MS"/>
                <a:cs typeface="Arial Unicode MS"/>
              </a:rPr>
              <a:t>a</a:t>
            </a:r>
            <a:r>
              <a:rPr dirty="0" sz="1200" spc="-45" b="0">
                <a:solidFill>
                  <a:srgbClr val="C0C0C0"/>
                </a:solidFill>
                <a:latin typeface="Arial Unicode MS"/>
                <a:cs typeface="Arial Unicode MS"/>
              </a:rPr>
              <a:t>l:</a:t>
            </a:r>
            <a:endParaRPr sz="12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1200" spc="-4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h</a:t>
            </a:r>
            <a:r>
              <a:rPr dirty="0" sz="1200" spc="1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ttp</a:t>
            </a:r>
            <a:r>
              <a:rPr dirty="0" sz="1200" spc="3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://</a:t>
            </a:r>
            <a:r>
              <a:rPr dirty="0" sz="1200" spc="2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l</a:t>
            </a:r>
            <a:r>
              <a:rPr dirty="0" sz="1200" spc="-1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z="1200" spc="-5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zz</a:t>
            </a:r>
            <a:r>
              <a:rPr dirty="0" sz="1200" spc="-1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l</a:t>
            </a:r>
            <a:r>
              <a:rPr dirty="0" sz="1200" spc="-4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z="1200" spc="-5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v</a:t>
            </a:r>
            <a:r>
              <a:rPr dirty="0" sz="1200" spc="-6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es</a:t>
            </a:r>
            <a:r>
              <a:rPr dirty="0" sz="1200" spc="-4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ac</a:t>
            </a:r>
            <a:r>
              <a:rPr dirty="0" sz="1200" spc="-2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c</a:t>
            </a:r>
            <a:r>
              <a:rPr dirty="0" sz="1200" spc="-7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en</a:t>
            </a:r>
            <a:r>
              <a:rPr dirty="0" sz="1200" spc="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ts</a:t>
            </a:r>
            <a:r>
              <a:rPr dirty="0" sz="1200" spc="-6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.</a:t>
            </a:r>
            <a:r>
              <a:rPr dirty="0" sz="1200" spc="-4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b</a:t>
            </a:r>
            <a:r>
              <a:rPr dirty="0" sz="1200" spc="-1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l</a:t>
            </a:r>
            <a:r>
              <a:rPr dirty="0" sz="1200" spc="-4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og</a:t>
            </a:r>
            <a:r>
              <a:rPr dirty="0" sz="1200" spc="-3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z="1200" spc="-4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po</a:t>
            </a:r>
            <a:r>
              <a:rPr dirty="0" sz="1200" spc="-1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t.</a:t>
            </a:r>
            <a:r>
              <a:rPr dirty="0" sz="1200" spc="-2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c</a:t>
            </a:r>
            <a:r>
              <a:rPr dirty="0" sz="1200" spc="-4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z="1200" spc="-6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.</a:t>
            </a:r>
            <a:r>
              <a:rPr dirty="0" sz="1200" spc="-4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n</a:t>
            </a:r>
            <a:r>
              <a:rPr dirty="0" sz="1200" spc="-5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z</a:t>
            </a:r>
            <a:r>
              <a:rPr dirty="0" sz="1200" spc="2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/</a:t>
            </a:r>
            <a:r>
              <a:rPr dirty="0" sz="1200" spc="4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2</a:t>
            </a:r>
            <a:r>
              <a:rPr dirty="0" sz="1200" spc="-4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0</a:t>
            </a:r>
            <a:r>
              <a:rPr dirty="0" sz="1200" spc="-5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13</a:t>
            </a:r>
            <a:r>
              <a:rPr dirty="0" sz="1200" spc="2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/</a:t>
            </a:r>
            <a:r>
              <a:rPr dirty="0" sz="1200" spc="4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0</a:t>
            </a:r>
            <a:r>
              <a:rPr dirty="0" sz="1200" spc="-5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3</a:t>
            </a:r>
            <a:r>
              <a:rPr dirty="0" sz="1200" spc="4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/to</a:t>
            </a:r>
            <a:r>
              <a:rPr dirty="0" sz="1200" spc="-4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z="1200" spc="-1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l</a:t>
            </a:r>
            <a:r>
              <a:rPr dirty="0" sz="1200" spc="-3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z="1200" spc="-8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-</a:t>
            </a:r>
            <a:r>
              <a:rPr dirty="0" sz="120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z="1200" spc="-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f</a:t>
            </a:r>
            <a:r>
              <a:rPr dirty="0" sz="1200" spc="-8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-</a:t>
            </a:r>
            <a:r>
              <a:rPr dirty="0" sz="1200" spc="1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z="1200" spc="1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r</a:t>
            </a:r>
            <a:r>
              <a:rPr dirty="0" sz="1200" spc="-6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z="1200" spc="-5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d</a:t>
            </a:r>
            <a:r>
              <a:rPr dirty="0" sz="1200" spc="-9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z="1200" spc="-8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-</a:t>
            </a:r>
            <a:r>
              <a:rPr dirty="0" sz="1200" spc="-2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z="1200" spc="-3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p</a:t>
            </a:r>
            <a:r>
              <a:rPr dirty="0" sz="1200" spc="-7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z="1200" spc="-8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-</a:t>
            </a:r>
            <a:r>
              <a:rPr dirty="0" sz="1200" spc="-4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p</a:t>
            </a:r>
            <a:r>
              <a:rPr dirty="0" sz="1200" spc="-7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z="1200" spc="1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r</a:t>
            </a:r>
            <a:r>
              <a:rPr dirty="0" sz="1200" spc="1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z="1200" spc="-8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-</a:t>
            </a:r>
            <a:r>
              <a:rPr dirty="0" sz="1200" spc="-55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2</a:t>
            </a:r>
            <a:r>
              <a:rPr dirty="0" sz="1200" spc="-6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.</a:t>
            </a:r>
            <a:r>
              <a:rPr dirty="0" sz="120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ht</a:t>
            </a:r>
            <a:r>
              <a:rPr dirty="0" sz="1200" spc="-10" b="0" i="1">
                <a:solidFill>
                  <a:srgbClr val="C0C0C0"/>
                </a:solidFill>
                <a:latin typeface="Arial"/>
                <a:cs typeface="Arial"/>
                <a:hlinkClick r:id="rId2"/>
              </a:rPr>
              <a:t>ml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121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4336" y="2275803"/>
            <a:ext cx="2847975" cy="584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25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4400" spc="295" b="1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dirty="0" sz="4400" spc="18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4400" spc="240" b="1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dirty="0" sz="4400" spc="9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400" spc="415" b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0304" y="1347613"/>
            <a:ext cx="4263389" cy="2840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23728" y="1216164"/>
            <a:ext cx="0" cy="3155950"/>
          </a:xfrm>
          <a:custGeom>
            <a:avLst/>
            <a:gdLst/>
            <a:ahLst/>
            <a:cxnLst/>
            <a:rect l="l" t="t" r="r" b="b"/>
            <a:pathLst>
              <a:path w="0" h="3155950">
                <a:moveTo>
                  <a:pt x="0" y="3155784"/>
                </a:moveTo>
                <a:lnTo>
                  <a:pt x="0" y="0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9285" y="1216174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76200"/>
                </a:moveTo>
                <a:lnTo>
                  <a:pt x="44437" y="0"/>
                </a:lnTo>
                <a:lnTo>
                  <a:pt x="88900" y="76187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15818" y="2067699"/>
            <a:ext cx="432434" cy="648335"/>
          </a:xfrm>
          <a:custGeom>
            <a:avLst/>
            <a:gdLst/>
            <a:ahLst/>
            <a:cxnLst/>
            <a:rect l="l" t="t" r="r" b="b"/>
            <a:pathLst>
              <a:path w="432435" h="648335">
                <a:moveTo>
                  <a:pt x="0" y="648068"/>
                </a:moveTo>
                <a:lnTo>
                  <a:pt x="432053" y="648068"/>
                </a:lnTo>
                <a:lnTo>
                  <a:pt x="432053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15818" y="3147809"/>
            <a:ext cx="432434" cy="648335"/>
          </a:xfrm>
          <a:custGeom>
            <a:avLst/>
            <a:gdLst/>
            <a:ahLst/>
            <a:cxnLst/>
            <a:rect l="l" t="t" r="r" b="b"/>
            <a:pathLst>
              <a:path w="432435" h="648335">
                <a:moveTo>
                  <a:pt x="0" y="648068"/>
                </a:moveTo>
                <a:lnTo>
                  <a:pt x="432053" y="648068"/>
                </a:lnTo>
                <a:lnTo>
                  <a:pt x="432053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91877" y="1572920"/>
            <a:ext cx="936625" cy="48260"/>
          </a:xfrm>
          <a:custGeom>
            <a:avLst/>
            <a:gdLst/>
            <a:ahLst/>
            <a:cxnLst/>
            <a:rect l="l" t="t" r="r" b="b"/>
            <a:pathLst>
              <a:path w="936625" h="48259">
                <a:moveTo>
                  <a:pt x="0" y="48171"/>
                </a:moveTo>
                <a:lnTo>
                  <a:pt x="936104" y="48171"/>
                </a:lnTo>
                <a:lnTo>
                  <a:pt x="936104" y="0"/>
                </a:lnTo>
                <a:lnTo>
                  <a:pt x="0" y="0"/>
                </a:lnTo>
                <a:lnTo>
                  <a:pt x="0" y="48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92077" y="1572920"/>
            <a:ext cx="720090" cy="84455"/>
          </a:xfrm>
          <a:custGeom>
            <a:avLst/>
            <a:gdLst/>
            <a:ahLst/>
            <a:cxnLst/>
            <a:rect l="l" t="t" r="r" b="b"/>
            <a:pathLst>
              <a:path w="720089" h="84455">
                <a:moveTo>
                  <a:pt x="0" y="84175"/>
                </a:moveTo>
                <a:lnTo>
                  <a:pt x="720077" y="84175"/>
                </a:lnTo>
                <a:lnTo>
                  <a:pt x="720077" y="0"/>
                </a:lnTo>
                <a:lnTo>
                  <a:pt x="0" y="0"/>
                </a:lnTo>
                <a:lnTo>
                  <a:pt x="0" y="84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23728" y="4371949"/>
            <a:ext cx="5028565" cy="0"/>
          </a:xfrm>
          <a:custGeom>
            <a:avLst/>
            <a:gdLst/>
            <a:ahLst/>
            <a:cxnLst/>
            <a:rect l="l" t="t" r="r" b="b"/>
            <a:pathLst>
              <a:path w="5028565" h="0">
                <a:moveTo>
                  <a:pt x="0" y="0"/>
                </a:moveTo>
                <a:lnTo>
                  <a:pt x="5027993" y="0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75516" y="4327495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38858" y="2227029"/>
            <a:ext cx="967105" cy="1102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145"/>
              </a:lnSpc>
            </a:pPr>
            <a:r>
              <a:rPr dirty="0" sz="1800" spc="-25">
                <a:solidFill>
                  <a:srgbClr val="92E034"/>
                </a:solidFill>
                <a:latin typeface="Lucida Sans"/>
                <a:cs typeface="Lucida Sans"/>
              </a:rPr>
              <a:t>PC2</a:t>
            </a:r>
            <a:endParaRPr sz="1800">
              <a:latin typeface="Lucida Sans"/>
              <a:cs typeface="Lucida Sans"/>
            </a:endParaRPr>
          </a:p>
          <a:p>
            <a:pPr algn="ctr">
              <a:lnSpc>
                <a:spcPts val="3345"/>
              </a:lnSpc>
            </a:pP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1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35">
                <a:solidFill>
                  <a:srgbClr val="FF6600"/>
                </a:solidFill>
                <a:latin typeface="Lucida Sans"/>
                <a:cs typeface="Lucida Sans"/>
              </a:rPr>
              <a:t>R1</a:t>
            </a:r>
            <a:endParaRPr sz="18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</a:pP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1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105">
                <a:solidFill>
                  <a:srgbClr val="7030A0"/>
                </a:solidFill>
                <a:latin typeface="Lucida Sans"/>
                <a:cs typeface="Lucida Sans"/>
              </a:rPr>
              <a:t>h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e</a:t>
            </a:r>
            <a:r>
              <a:rPr dirty="0" sz="1800" spc="-60">
                <a:solidFill>
                  <a:srgbClr val="7030A0"/>
                </a:solidFill>
                <a:latin typeface="Lucida Sans"/>
                <a:cs typeface="Lucida Sans"/>
              </a:rPr>
              <a:t>i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g</a:t>
            </a:r>
            <a:r>
              <a:rPr dirty="0" sz="1800" spc="-105">
                <a:solidFill>
                  <a:srgbClr val="7030A0"/>
                </a:solidFill>
                <a:latin typeface="Lucida Sans"/>
                <a:cs typeface="Lucida Sans"/>
              </a:rPr>
              <a:t>h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t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55773" y="1203591"/>
            <a:ext cx="4464685" cy="369570"/>
          </a:xfrm>
          <a:custGeom>
            <a:avLst/>
            <a:gdLst/>
            <a:ahLst/>
            <a:cxnLst/>
            <a:rect l="l" t="t" r="r" b="b"/>
            <a:pathLst>
              <a:path w="4464684" h="369569">
                <a:moveTo>
                  <a:pt x="0" y="0"/>
                </a:moveTo>
                <a:lnTo>
                  <a:pt x="4464494" y="0"/>
                </a:lnTo>
                <a:lnTo>
                  <a:pt x="4464494" y="369328"/>
                </a:lnTo>
                <a:lnTo>
                  <a:pt x="0" y="3693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95741" y="1635645"/>
            <a:ext cx="720090" cy="2585720"/>
          </a:xfrm>
          <a:custGeom>
            <a:avLst/>
            <a:gdLst/>
            <a:ahLst/>
            <a:cxnLst/>
            <a:rect l="l" t="t" r="r" b="b"/>
            <a:pathLst>
              <a:path w="720089" h="2585720">
                <a:moveTo>
                  <a:pt x="0" y="0"/>
                </a:moveTo>
                <a:lnTo>
                  <a:pt x="720077" y="0"/>
                </a:lnTo>
                <a:lnTo>
                  <a:pt x="720077" y="2585326"/>
                </a:lnTo>
                <a:lnTo>
                  <a:pt x="0" y="25853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274476" y="3899530"/>
            <a:ext cx="3463290" cy="962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Low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00">
              <a:latin typeface="Times New Roman"/>
              <a:cs typeface="Times New Roman"/>
            </a:endParaRPr>
          </a:p>
          <a:p>
            <a:pPr marL="1143635">
              <a:lnSpc>
                <a:spcPct val="100000"/>
              </a:lnSpc>
            </a:pPr>
            <a:r>
              <a:rPr dirty="0" sz="1800" spc="-25">
                <a:solidFill>
                  <a:srgbClr val="92E034"/>
                </a:solidFill>
                <a:latin typeface="Lucida Sans"/>
                <a:cs typeface="Lucida Sans"/>
              </a:rPr>
              <a:t>PC1</a:t>
            </a:r>
            <a:r>
              <a:rPr dirty="0" sz="1800" spc="-140">
                <a:solidFill>
                  <a:srgbClr val="92E034"/>
                </a:solidFill>
                <a:latin typeface="Lucida Sans"/>
                <a:cs typeface="Lucida Sans"/>
              </a:rPr>
              <a:t> 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2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35">
                <a:solidFill>
                  <a:srgbClr val="FF6600"/>
                </a:solidFill>
                <a:latin typeface="Lucida Sans"/>
                <a:cs typeface="Lucida Sans"/>
              </a:rPr>
              <a:t>R2</a:t>
            </a:r>
            <a:r>
              <a:rPr dirty="0" sz="1800" spc="-140">
                <a:solidFill>
                  <a:srgbClr val="FF6600"/>
                </a:solidFill>
                <a:latin typeface="Lucida Sans"/>
                <a:cs typeface="Lucida Sans"/>
              </a:rPr>
              <a:t> 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34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b</a:t>
            </a:r>
            <a:r>
              <a:rPr dirty="0" sz="1800" spc="-25">
                <a:solidFill>
                  <a:srgbClr val="7030A0"/>
                </a:solidFill>
                <a:latin typeface="Lucida Sans"/>
                <a:cs typeface="Lucida Sans"/>
              </a:rPr>
              <a:t>a</a:t>
            </a:r>
            <a:r>
              <a:rPr dirty="0" sz="1800" spc="10">
                <a:solidFill>
                  <a:srgbClr val="7030A0"/>
                </a:solidFill>
                <a:latin typeface="Lucida Sans"/>
                <a:cs typeface="Lucida Sans"/>
              </a:rPr>
              <a:t>c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k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n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e</a:t>
            </a:r>
            <a:r>
              <a:rPr dirty="0" sz="1800" spc="5">
                <a:solidFill>
                  <a:srgbClr val="7030A0"/>
                </a:solidFill>
                <a:latin typeface="Lucida Sans"/>
                <a:cs typeface="Lucida Sans"/>
              </a:rPr>
              <a:t>ss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3827" rIns="0" bIns="0" rtlCol="0" vert="horz">
            <a:spAutoFit/>
          </a:bodyPr>
          <a:lstStyle/>
          <a:p>
            <a:pPr marL="539115">
              <a:lnSpc>
                <a:spcPct val="100000"/>
              </a:lnSpc>
            </a:pPr>
            <a:r>
              <a:rPr dirty="0" spc="-60"/>
              <a:t>T</a:t>
            </a:r>
            <a:r>
              <a:rPr dirty="0" spc="150"/>
              <a:t>h</a:t>
            </a:r>
            <a:r>
              <a:rPr dirty="0" spc="140"/>
              <a:t>e</a:t>
            </a:r>
            <a:r>
              <a:rPr dirty="0" spc="-295"/>
              <a:t> </a:t>
            </a:r>
            <a:r>
              <a:rPr dirty="0" spc="135"/>
              <a:t>V</a:t>
            </a:r>
            <a:r>
              <a:rPr dirty="0" spc="135"/>
              <a:t>o</a:t>
            </a:r>
            <a:r>
              <a:rPr dirty="0" spc="635"/>
              <a:t>w</a:t>
            </a:r>
            <a:r>
              <a:rPr dirty="0" spc="130"/>
              <a:t>e</a:t>
            </a:r>
            <a:r>
              <a:rPr dirty="0" spc="50"/>
              <a:t>l</a:t>
            </a:r>
            <a:r>
              <a:rPr dirty="0" spc="-20"/>
              <a:t> </a:t>
            </a:r>
            <a:r>
              <a:rPr dirty="0" spc="265"/>
              <a:t>Q</a:t>
            </a:r>
            <a:r>
              <a:rPr dirty="0" spc="135"/>
              <a:t>u</a:t>
            </a:r>
            <a:r>
              <a:rPr dirty="0" spc="385"/>
              <a:t>a</a:t>
            </a:r>
            <a:r>
              <a:rPr dirty="0" spc="215"/>
              <a:t>d</a:t>
            </a:r>
            <a:r>
              <a:rPr dirty="0" spc="229"/>
              <a:t>r</a:t>
            </a:r>
            <a:r>
              <a:rPr dirty="0" spc="165"/>
              <a:t>i</a:t>
            </a:r>
            <a:r>
              <a:rPr dirty="0" spc="145"/>
              <a:t>l</a:t>
            </a:r>
            <a:r>
              <a:rPr dirty="0" spc="275"/>
              <a:t>a</a:t>
            </a:r>
            <a:r>
              <a:rPr dirty="0" spc="190"/>
              <a:t>t</a:t>
            </a:r>
            <a:r>
              <a:rPr dirty="0" spc="130"/>
              <a:t>e</a:t>
            </a:r>
            <a:r>
              <a:rPr dirty="0" spc="305"/>
              <a:t>r</a:t>
            </a:r>
            <a:r>
              <a:rPr dirty="0" spc="390"/>
              <a:t>a</a:t>
            </a:r>
            <a:r>
              <a:rPr dirty="0" spc="50"/>
              <a:t>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74476" y="1285622"/>
            <a:ext cx="4538345" cy="661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60045">
              <a:lnSpc>
                <a:spcPct val="157500"/>
              </a:lnSpc>
              <a:tabLst>
                <a:tab pos="2200910" algn="l"/>
                <a:tab pos="4029710" algn="l"/>
              </a:tabLst>
            </a:pP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Front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	</a:t>
            </a:r>
            <a:r>
              <a:rPr dirty="0" sz="1800" spc="-135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1800" spc="-10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n</a:t>
            </a:r>
            <a:r>
              <a:rPr dirty="0" sz="1800" spc="9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1800" spc="-2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1800" spc="-10">
                <a:solidFill>
                  <a:srgbClr val="0F1939"/>
                </a:solidFill>
                <a:latin typeface="Arial Unicode MS"/>
                <a:cs typeface="Arial Unicode MS"/>
              </a:rPr>
              <a:t>l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	</a:t>
            </a:r>
            <a:r>
              <a:rPr dirty="0" sz="1800" spc="-100">
                <a:solidFill>
                  <a:srgbClr val="0F1939"/>
                </a:solidFill>
                <a:latin typeface="Arial Unicode MS"/>
                <a:cs typeface="Arial Unicode MS"/>
              </a:rPr>
              <a:t>B</a:t>
            </a:r>
            <a:r>
              <a:rPr dirty="0" sz="1800" spc="-15">
                <a:solidFill>
                  <a:srgbClr val="0F1939"/>
                </a:solidFill>
                <a:latin typeface="Arial Unicode MS"/>
                <a:cs typeface="Arial Unicode MS"/>
              </a:rPr>
              <a:t>ack</a:t>
            </a:r>
            <a:r>
              <a:rPr dirty="0" sz="1800" spc="-1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10">
                <a:solidFill>
                  <a:srgbClr val="0F1939"/>
                </a:solidFill>
                <a:latin typeface="Arial Unicode MS"/>
                <a:cs typeface="Arial Unicode MS"/>
              </a:rPr>
              <a:t>High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74476" y="2802250"/>
            <a:ext cx="40322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Mid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24608" y="163610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13728" y="165088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98576" y="379463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57536" y="344505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5381" rIns="0" bIns="0" rtlCol="0" vert="horz">
            <a:spAutoFit/>
          </a:bodyPr>
          <a:lstStyle/>
          <a:p>
            <a:pPr marL="234315">
              <a:lnSpc>
                <a:spcPct val="100000"/>
              </a:lnSpc>
            </a:pPr>
            <a:r>
              <a:rPr dirty="0" sz="3600" spc="385"/>
              <a:t>M</a:t>
            </a:r>
            <a:r>
              <a:rPr dirty="0" sz="3600" spc="-30"/>
              <a:t>R</a:t>
            </a:r>
            <a:r>
              <a:rPr dirty="0" sz="3600" spc="100"/>
              <a:t>I</a:t>
            </a:r>
            <a:r>
              <a:rPr dirty="0" sz="3600" spc="-30"/>
              <a:t> </a:t>
            </a:r>
            <a:r>
              <a:rPr dirty="0" sz="3600" spc="125"/>
              <a:t>in</a:t>
            </a:r>
            <a:r>
              <a:rPr dirty="0" sz="3600" spc="-90"/>
              <a:t> </a:t>
            </a:r>
            <a:r>
              <a:rPr dirty="0" sz="3600" spc="60"/>
              <a:t>Speec</a:t>
            </a:r>
            <a:r>
              <a:rPr dirty="0" sz="3600" spc="175"/>
              <a:t>h</a:t>
            </a:r>
            <a:r>
              <a:rPr dirty="0" sz="3600" spc="-15"/>
              <a:t> </a:t>
            </a:r>
            <a:r>
              <a:rPr dirty="0" spc="-310"/>
              <a:t>T</a:t>
            </a:r>
            <a:r>
              <a:rPr dirty="0" spc="-45"/>
              <a:t>e</a:t>
            </a:r>
            <a:r>
              <a:rPr dirty="0" spc="-40"/>
              <a:t>c</a:t>
            </a:r>
            <a:r>
              <a:rPr dirty="0" spc="150"/>
              <a:t>hn</a:t>
            </a:r>
            <a:r>
              <a:rPr dirty="0" spc="145"/>
              <a:t>o</a:t>
            </a:r>
            <a:r>
              <a:rPr dirty="0" spc="135"/>
              <a:t>log</a:t>
            </a:r>
            <a:r>
              <a:rPr dirty="0" spc="229"/>
              <a:t>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38371" y="1358027"/>
            <a:ext cx="6973570" cy="3196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2060"/>
              </a:buClr>
              <a:buFont typeface="Arial"/>
              <a:buChar char="•"/>
              <a:tabLst>
                <a:tab pos="355600" algn="l"/>
              </a:tabLst>
            </a:pPr>
            <a:r>
              <a:rPr dirty="0" sz="2000" spc="15">
                <a:solidFill>
                  <a:srgbClr val="002060"/>
                </a:solidFill>
                <a:latin typeface="Arial Unicode MS"/>
                <a:cs typeface="Arial Unicode MS"/>
              </a:rPr>
              <a:t>M</a:t>
            </a:r>
            <a:r>
              <a:rPr dirty="0" sz="2000" spc="5">
                <a:solidFill>
                  <a:srgbClr val="002060"/>
                </a:solidFill>
                <a:latin typeface="Arial Unicode MS"/>
                <a:cs typeface="Arial Unicode MS"/>
              </a:rPr>
              <a:t>a</a:t>
            </a:r>
            <a:r>
              <a:rPr dirty="0" sz="2000" spc="-5">
                <a:solidFill>
                  <a:srgbClr val="002060"/>
                </a:solidFill>
                <a:latin typeface="Arial Unicode MS"/>
                <a:cs typeface="Arial Unicode MS"/>
              </a:rPr>
              <a:t>n</a:t>
            </a:r>
            <a:r>
              <a:rPr dirty="0" sz="2000" spc="-30">
                <a:solidFill>
                  <a:srgbClr val="002060"/>
                </a:solidFill>
                <a:latin typeface="Arial Unicode MS"/>
                <a:cs typeface="Arial Unicode MS"/>
              </a:rPr>
              <a:t>y</a:t>
            </a:r>
            <a:r>
              <a:rPr dirty="0" sz="2000" spc="-70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-50">
                <a:solidFill>
                  <a:srgbClr val="002060"/>
                </a:solidFill>
                <a:latin typeface="Arial Unicode MS"/>
                <a:cs typeface="Arial Unicode MS"/>
              </a:rPr>
              <a:t>a</a:t>
            </a:r>
            <a:r>
              <a:rPr dirty="0" sz="2000" spc="-5">
                <a:solidFill>
                  <a:srgbClr val="002060"/>
                </a:solidFill>
                <a:latin typeface="Arial Unicode MS"/>
                <a:cs typeface="Arial Unicode MS"/>
              </a:rPr>
              <a:t>p</a:t>
            </a:r>
            <a:r>
              <a:rPr dirty="0" sz="2000" spc="-5">
                <a:solidFill>
                  <a:srgbClr val="002060"/>
                </a:solidFill>
                <a:latin typeface="Arial Unicode MS"/>
                <a:cs typeface="Arial Unicode MS"/>
              </a:rPr>
              <a:t>p</a:t>
            </a:r>
            <a:r>
              <a:rPr dirty="0" sz="2000">
                <a:solidFill>
                  <a:srgbClr val="002060"/>
                </a:solidFill>
                <a:latin typeface="Arial Unicode MS"/>
                <a:cs typeface="Arial Unicode MS"/>
              </a:rPr>
              <a:t>lica</a:t>
            </a:r>
            <a:r>
              <a:rPr dirty="0" sz="2000" spc="25">
                <a:solidFill>
                  <a:srgbClr val="002060"/>
                </a:solidFill>
                <a:latin typeface="Arial Unicode MS"/>
                <a:cs typeface="Arial Unicode MS"/>
              </a:rPr>
              <a:t>ti</a:t>
            </a:r>
            <a:r>
              <a:rPr dirty="0" sz="2000" spc="50">
                <a:solidFill>
                  <a:srgbClr val="002060"/>
                </a:solidFill>
                <a:latin typeface="Arial Unicode MS"/>
                <a:cs typeface="Arial Unicode MS"/>
              </a:rPr>
              <a:t>o</a:t>
            </a:r>
            <a:r>
              <a:rPr dirty="0" sz="2000" spc="-5">
                <a:solidFill>
                  <a:srgbClr val="002060"/>
                </a:solidFill>
                <a:latin typeface="Arial Unicode MS"/>
                <a:cs typeface="Arial Unicode MS"/>
              </a:rPr>
              <a:t>n</a:t>
            </a:r>
            <a:r>
              <a:rPr dirty="0" sz="2000" spc="10">
                <a:solidFill>
                  <a:srgbClr val="002060"/>
                </a:solidFill>
                <a:latin typeface="Arial Unicode MS"/>
                <a:cs typeface="Arial Unicode MS"/>
              </a:rPr>
              <a:t>s</a:t>
            </a:r>
            <a:r>
              <a:rPr dirty="0" sz="2000" spc="-90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-70">
                <a:solidFill>
                  <a:srgbClr val="002060"/>
                </a:solidFill>
                <a:latin typeface="Arial Unicode MS"/>
                <a:cs typeface="Arial Unicode MS"/>
              </a:rPr>
              <a:t>e.g.</a:t>
            </a:r>
            <a:r>
              <a:rPr dirty="0" sz="2000" spc="-85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5">
                <a:solidFill>
                  <a:srgbClr val="002060"/>
                </a:solidFill>
                <a:latin typeface="Lucida Sans"/>
                <a:cs typeface="Lucida Sans"/>
              </a:rPr>
              <a:t>s</a:t>
            </a:r>
            <a:r>
              <a:rPr dirty="0" sz="2000" spc="-140">
                <a:solidFill>
                  <a:srgbClr val="002060"/>
                </a:solidFill>
                <a:latin typeface="Lucida Sans"/>
                <a:cs typeface="Lucida Sans"/>
              </a:rPr>
              <a:t>p</a:t>
            </a:r>
            <a:r>
              <a:rPr dirty="0" sz="2000" spc="-75">
                <a:solidFill>
                  <a:srgbClr val="002060"/>
                </a:solidFill>
                <a:latin typeface="Lucida Sans"/>
                <a:cs typeface="Lucida Sans"/>
              </a:rPr>
              <a:t>e</a:t>
            </a:r>
            <a:r>
              <a:rPr dirty="0" sz="2000" spc="-75">
                <a:solidFill>
                  <a:srgbClr val="002060"/>
                </a:solidFill>
                <a:latin typeface="Lucida Sans"/>
                <a:cs typeface="Lucida Sans"/>
              </a:rPr>
              <a:t>e</a:t>
            </a:r>
            <a:r>
              <a:rPr dirty="0" sz="2000" spc="20">
                <a:solidFill>
                  <a:srgbClr val="002060"/>
                </a:solidFill>
                <a:latin typeface="Lucida Sans"/>
                <a:cs typeface="Lucida Sans"/>
              </a:rPr>
              <a:t>c</a:t>
            </a:r>
            <a:r>
              <a:rPr dirty="0" sz="2000" spc="-114">
                <a:solidFill>
                  <a:srgbClr val="002060"/>
                </a:solidFill>
                <a:latin typeface="Lucida Sans"/>
                <a:cs typeface="Lucida Sans"/>
              </a:rPr>
              <a:t>h</a:t>
            </a:r>
            <a:r>
              <a:rPr dirty="0" sz="2000" spc="-110">
                <a:solidFill>
                  <a:srgbClr val="002060"/>
                </a:solidFill>
                <a:latin typeface="Lucida Sans"/>
                <a:cs typeface="Lucida Sans"/>
              </a:rPr>
              <a:t> </a:t>
            </a:r>
            <a:r>
              <a:rPr dirty="0" sz="2000" spc="-30">
                <a:solidFill>
                  <a:srgbClr val="002060"/>
                </a:solidFill>
                <a:latin typeface="Lucida Sans"/>
                <a:cs typeface="Lucida Sans"/>
              </a:rPr>
              <a:t>a</a:t>
            </a:r>
            <a:r>
              <a:rPr dirty="0" sz="2000" spc="-70">
                <a:solidFill>
                  <a:srgbClr val="002060"/>
                </a:solidFill>
                <a:latin typeface="Lucida Sans"/>
                <a:cs typeface="Lucida Sans"/>
              </a:rPr>
              <a:t>i</a:t>
            </a:r>
            <a:r>
              <a:rPr dirty="0" sz="2000" spc="-140">
                <a:solidFill>
                  <a:srgbClr val="002060"/>
                </a:solidFill>
                <a:latin typeface="Lucida Sans"/>
                <a:cs typeface="Lucida Sans"/>
              </a:rPr>
              <a:t>d</a:t>
            </a:r>
            <a:r>
              <a:rPr dirty="0" sz="2000" spc="15">
                <a:solidFill>
                  <a:srgbClr val="002060"/>
                </a:solidFill>
                <a:latin typeface="Lucida Sans"/>
                <a:cs typeface="Lucida Sans"/>
              </a:rPr>
              <a:t>s</a:t>
            </a:r>
            <a:r>
              <a:rPr dirty="0" sz="2000" spc="-180">
                <a:solidFill>
                  <a:srgbClr val="002060"/>
                </a:solidFill>
                <a:latin typeface="Arial Unicode MS"/>
                <a:cs typeface="Arial Unicode MS"/>
              </a:rPr>
              <a:t>,</a:t>
            </a:r>
            <a:r>
              <a:rPr dirty="0" sz="2000" spc="-65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165">
                <a:solidFill>
                  <a:srgbClr val="002060"/>
                </a:solidFill>
                <a:latin typeface="Lucida Sans"/>
                <a:cs typeface="Lucida Sans"/>
              </a:rPr>
              <a:t>S</a:t>
            </a:r>
            <a:r>
              <a:rPr dirty="0" sz="2000" spc="-95">
                <a:solidFill>
                  <a:srgbClr val="002060"/>
                </a:solidFill>
                <a:latin typeface="Lucida Sans"/>
                <a:cs typeface="Lucida Sans"/>
              </a:rPr>
              <a:t>iri</a:t>
            </a:r>
            <a:endParaRPr sz="2000">
              <a:latin typeface="Lucida Sans"/>
              <a:cs typeface="Lucida Sans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lr>
                <a:srgbClr val="002060"/>
              </a:buClr>
              <a:buFont typeface="Arial"/>
              <a:buChar char="•"/>
              <a:tabLst>
                <a:tab pos="355600" algn="l"/>
              </a:tabLst>
            </a:pPr>
            <a:r>
              <a:rPr dirty="0" sz="2000" spc="-95">
                <a:solidFill>
                  <a:srgbClr val="002060"/>
                </a:solidFill>
                <a:latin typeface="Arial Unicode MS"/>
                <a:cs typeface="Arial Unicode MS"/>
              </a:rPr>
              <a:t>A</a:t>
            </a:r>
            <a:r>
              <a:rPr dirty="0" sz="2000" spc="30">
                <a:solidFill>
                  <a:srgbClr val="002060"/>
                </a:solidFill>
                <a:latin typeface="Arial Unicode MS"/>
                <a:cs typeface="Arial Unicode MS"/>
              </a:rPr>
              <a:t>cc</a:t>
            </a:r>
            <a:r>
              <a:rPr dirty="0" sz="2000" spc="10">
                <a:solidFill>
                  <a:srgbClr val="002060"/>
                </a:solidFill>
                <a:latin typeface="Arial Unicode MS"/>
                <a:cs typeface="Arial Unicode MS"/>
              </a:rPr>
              <a:t>ura</a:t>
            </a:r>
            <a:r>
              <a:rPr dirty="0" sz="2000" spc="10">
                <a:solidFill>
                  <a:srgbClr val="002060"/>
                </a:solidFill>
                <a:latin typeface="Arial Unicode MS"/>
                <a:cs typeface="Arial Unicode MS"/>
              </a:rPr>
              <a:t>t</a:t>
            </a:r>
            <a:r>
              <a:rPr dirty="0" sz="2000" spc="-90">
                <a:solidFill>
                  <a:srgbClr val="002060"/>
                </a:solidFill>
                <a:latin typeface="Arial Unicode MS"/>
                <a:cs typeface="Arial Unicode MS"/>
              </a:rPr>
              <a:t>e</a:t>
            </a:r>
            <a:r>
              <a:rPr dirty="0" sz="2000" spc="-80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95">
                <a:solidFill>
                  <a:srgbClr val="002060"/>
                </a:solidFill>
                <a:latin typeface="Arial Unicode MS"/>
                <a:cs typeface="Arial Unicode MS"/>
              </a:rPr>
              <a:t>m</a:t>
            </a:r>
            <a:r>
              <a:rPr dirty="0" sz="2000" spc="-40">
                <a:solidFill>
                  <a:srgbClr val="002060"/>
                </a:solidFill>
                <a:latin typeface="Arial Unicode MS"/>
                <a:cs typeface="Arial Unicode MS"/>
              </a:rPr>
              <a:t>od</a:t>
            </a:r>
            <a:r>
              <a:rPr dirty="0" sz="2000" spc="-35">
                <a:solidFill>
                  <a:srgbClr val="002060"/>
                </a:solidFill>
                <a:latin typeface="Arial Unicode MS"/>
                <a:cs typeface="Arial Unicode MS"/>
              </a:rPr>
              <a:t>e</a:t>
            </a:r>
            <a:r>
              <a:rPr dirty="0" sz="2000" spc="5">
                <a:solidFill>
                  <a:srgbClr val="002060"/>
                </a:solidFill>
                <a:latin typeface="Arial Unicode MS"/>
                <a:cs typeface="Arial Unicode MS"/>
              </a:rPr>
              <a:t>l</a:t>
            </a:r>
            <a:r>
              <a:rPr dirty="0" sz="2000" spc="10">
                <a:solidFill>
                  <a:srgbClr val="002060"/>
                </a:solidFill>
                <a:latin typeface="Arial Unicode MS"/>
                <a:cs typeface="Arial Unicode MS"/>
              </a:rPr>
              <a:t>s</a:t>
            </a:r>
            <a:r>
              <a:rPr dirty="0" sz="2000" spc="-85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60">
                <a:solidFill>
                  <a:srgbClr val="002060"/>
                </a:solidFill>
                <a:latin typeface="Arial Unicode MS"/>
                <a:cs typeface="Arial Unicode MS"/>
              </a:rPr>
              <a:t>o</a:t>
            </a:r>
            <a:r>
              <a:rPr dirty="0" sz="2000" spc="30">
                <a:solidFill>
                  <a:srgbClr val="002060"/>
                </a:solidFill>
                <a:latin typeface="Arial Unicode MS"/>
                <a:cs typeface="Arial Unicode MS"/>
              </a:rPr>
              <a:t>f</a:t>
            </a:r>
            <a:r>
              <a:rPr dirty="0" sz="2000" spc="-65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10">
                <a:solidFill>
                  <a:srgbClr val="002060"/>
                </a:solidFill>
                <a:latin typeface="Arial Unicode MS"/>
                <a:cs typeface="Arial Unicode MS"/>
              </a:rPr>
              <a:t>s</a:t>
            </a:r>
            <a:r>
              <a:rPr dirty="0" sz="2000" spc="-5">
                <a:solidFill>
                  <a:srgbClr val="002060"/>
                </a:solidFill>
                <a:latin typeface="Arial Unicode MS"/>
                <a:cs typeface="Arial Unicode MS"/>
              </a:rPr>
              <a:t>p</a:t>
            </a:r>
            <a:r>
              <a:rPr dirty="0" sz="2000" spc="-90">
                <a:solidFill>
                  <a:srgbClr val="002060"/>
                </a:solidFill>
                <a:latin typeface="Arial Unicode MS"/>
                <a:cs typeface="Arial Unicode MS"/>
              </a:rPr>
              <a:t>ee</a:t>
            </a:r>
            <a:r>
              <a:rPr dirty="0" sz="2000" spc="30">
                <a:solidFill>
                  <a:srgbClr val="002060"/>
                </a:solidFill>
                <a:latin typeface="Arial Unicode MS"/>
                <a:cs typeface="Arial Unicode MS"/>
              </a:rPr>
              <a:t>c</a:t>
            </a:r>
            <a:r>
              <a:rPr dirty="0" sz="2000">
                <a:solidFill>
                  <a:srgbClr val="002060"/>
                </a:solidFill>
                <a:latin typeface="Arial Unicode MS"/>
                <a:cs typeface="Arial Unicode MS"/>
              </a:rPr>
              <a:t>h</a:t>
            </a:r>
            <a:r>
              <a:rPr dirty="0" sz="2000" spc="-85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-110">
                <a:solidFill>
                  <a:srgbClr val="002060"/>
                </a:solidFill>
                <a:latin typeface="Arial Unicode MS"/>
                <a:cs typeface="Arial Unicode MS"/>
              </a:rPr>
              <a:t>&amp;</a:t>
            </a:r>
            <a:r>
              <a:rPr dirty="0" sz="2000" spc="-80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-35">
                <a:solidFill>
                  <a:srgbClr val="002060"/>
                </a:solidFill>
                <a:latin typeface="Lucida Sans"/>
                <a:cs typeface="Lucida Sans"/>
              </a:rPr>
              <a:t>v</a:t>
            </a:r>
            <a:r>
              <a:rPr dirty="0" sz="2000" spc="-100">
                <a:solidFill>
                  <a:srgbClr val="002060"/>
                </a:solidFill>
                <a:latin typeface="Lucida Sans"/>
                <a:cs typeface="Lucida Sans"/>
              </a:rPr>
              <a:t>o</a:t>
            </a:r>
            <a:r>
              <a:rPr dirty="0" sz="2000" spc="20">
                <a:solidFill>
                  <a:srgbClr val="002060"/>
                </a:solidFill>
                <a:latin typeface="Lucida Sans"/>
                <a:cs typeface="Lucida Sans"/>
              </a:rPr>
              <a:t>c</a:t>
            </a:r>
            <a:r>
              <a:rPr dirty="0" sz="2000" spc="-30">
                <a:solidFill>
                  <a:srgbClr val="002060"/>
                </a:solidFill>
                <a:latin typeface="Lucida Sans"/>
                <a:cs typeface="Lucida Sans"/>
              </a:rPr>
              <a:t>a</a:t>
            </a:r>
            <a:r>
              <a:rPr dirty="0" sz="2000" spc="-65">
                <a:solidFill>
                  <a:srgbClr val="002060"/>
                </a:solidFill>
                <a:latin typeface="Lucida Sans"/>
                <a:cs typeface="Lucida Sans"/>
              </a:rPr>
              <a:t>l</a:t>
            </a:r>
            <a:r>
              <a:rPr dirty="0" sz="2000" spc="-135">
                <a:solidFill>
                  <a:srgbClr val="002060"/>
                </a:solidFill>
                <a:latin typeface="Lucida Sans"/>
                <a:cs typeface="Lucida Sans"/>
              </a:rPr>
              <a:t> </a:t>
            </a:r>
            <a:r>
              <a:rPr dirty="0" sz="2000" spc="-60">
                <a:solidFill>
                  <a:srgbClr val="002060"/>
                </a:solidFill>
                <a:latin typeface="Lucida Sans"/>
                <a:cs typeface="Lucida Sans"/>
              </a:rPr>
              <a:t>t</a:t>
            </a:r>
            <a:r>
              <a:rPr dirty="0" sz="2000" spc="-140">
                <a:solidFill>
                  <a:srgbClr val="002060"/>
                </a:solidFill>
                <a:latin typeface="Lucida Sans"/>
                <a:cs typeface="Lucida Sans"/>
              </a:rPr>
              <a:t>r</a:t>
            </a:r>
            <a:r>
              <a:rPr dirty="0" sz="2000" spc="-30">
                <a:solidFill>
                  <a:srgbClr val="002060"/>
                </a:solidFill>
                <a:latin typeface="Lucida Sans"/>
                <a:cs typeface="Lucida Sans"/>
              </a:rPr>
              <a:t>a</a:t>
            </a:r>
            <a:r>
              <a:rPr dirty="0" sz="2000" spc="-20">
                <a:solidFill>
                  <a:srgbClr val="002060"/>
                </a:solidFill>
                <a:latin typeface="Lucida Sans"/>
                <a:cs typeface="Lucida Sans"/>
              </a:rPr>
              <a:t>ct</a:t>
            </a:r>
            <a:r>
              <a:rPr dirty="0" sz="2000" spc="-130">
                <a:solidFill>
                  <a:srgbClr val="002060"/>
                </a:solidFill>
                <a:latin typeface="Lucida Sans"/>
                <a:cs typeface="Lucida Sans"/>
              </a:rPr>
              <a:t> </a:t>
            </a:r>
            <a:r>
              <a:rPr dirty="0" sz="2000" spc="25">
                <a:solidFill>
                  <a:srgbClr val="002060"/>
                </a:solidFill>
                <a:latin typeface="Lucida Sans"/>
                <a:cs typeface="Lucida Sans"/>
              </a:rPr>
              <a:t>(</a:t>
            </a:r>
            <a:r>
              <a:rPr dirty="0" sz="2000" spc="-60">
                <a:solidFill>
                  <a:srgbClr val="002060"/>
                </a:solidFill>
                <a:latin typeface="Lucida Sans"/>
                <a:cs typeface="Lucida Sans"/>
              </a:rPr>
              <a:t>V</a:t>
            </a:r>
            <a:r>
              <a:rPr dirty="0" sz="2000" spc="-40">
                <a:solidFill>
                  <a:srgbClr val="002060"/>
                </a:solidFill>
                <a:latin typeface="Lucida Sans"/>
                <a:cs typeface="Lucida Sans"/>
              </a:rPr>
              <a:t>T)</a:t>
            </a:r>
            <a:r>
              <a:rPr dirty="0" sz="2000" spc="-120">
                <a:solidFill>
                  <a:srgbClr val="002060"/>
                </a:solidFill>
                <a:latin typeface="Lucida Sans"/>
                <a:cs typeface="Lucida Sans"/>
              </a:rPr>
              <a:t> </a:t>
            </a:r>
            <a:r>
              <a:rPr dirty="0" sz="2000" spc="-140">
                <a:solidFill>
                  <a:srgbClr val="002060"/>
                </a:solidFill>
                <a:latin typeface="Lucida Sans"/>
                <a:cs typeface="Lucida Sans"/>
              </a:rPr>
              <a:t>d</a:t>
            </a:r>
            <a:r>
              <a:rPr dirty="0" sz="2000" spc="-30">
                <a:solidFill>
                  <a:srgbClr val="002060"/>
                </a:solidFill>
                <a:latin typeface="Lucida Sans"/>
                <a:cs typeface="Lucida Sans"/>
              </a:rPr>
              <a:t>a</a:t>
            </a:r>
            <a:r>
              <a:rPr dirty="0" sz="2000" spc="-60">
                <a:solidFill>
                  <a:srgbClr val="002060"/>
                </a:solidFill>
                <a:latin typeface="Lucida Sans"/>
                <a:cs typeface="Lucida Sans"/>
              </a:rPr>
              <a:t>t</a:t>
            </a:r>
            <a:r>
              <a:rPr dirty="0" sz="2000" spc="-25">
                <a:solidFill>
                  <a:srgbClr val="002060"/>
                </a:solidFill>
                <a:latin typeface="Lucida Sans"/>
                <a:cs typeface="Lucida Sans"/>
              </a:rPr>
              <a:t>a</a:t>
            </a:r>
            <a:r>
              <a:rPr dirty="0" sz="2000" spc="-125">
                <a:solidFill>
                  <a:srgbClr val="002060"/>
                </a:solidFill>
                <a:latin typeface="Lucida Sans"/>
                <a:cs typeface="Lucida Sans"/>
              </a:rPr>
              <a:t> </a:t>
            </a:r>
            <a:r>
              <a:rPr dirty="0" sz="2000" spc="-100">
                <a:solidFill>
                  <a:srgbClr val="002060"/>
                </a:solidFill>
                <a:latin typeface="Lucida Sans"/>
                <a:cs typeface="Lucida Sans"/>
              </a:rPr>
              <a:t>n</a:t>
            </a:r>
            <a:r>
              <a:rPr dirty="0" sz="2000" spc="-95">
                <a:solidFill>
                  <a:srgbClr val="002060"/>
                </a:solidFill>
                <a:latin typeface="Lucida Sans"/>
                <a:cs typeface="Lucida Sans"/>
              </a:rPr>
              <a:t>e</a:t>
            </a:r>
            <a:r>
              <a:rPr dirty="0" sz="2000" spc="-75">
                <a:solidFill>
                  <a:srgbClr val="002060"/>
                </a:solidFill>
                <a:latin typeface="Lucida Sans"/>
                <a:cs typeface="Lucida Sans"/>
              </a:rPr>
              <a:t>e</a:t>
            </a:r>
            <a:r>
              <a:rPr dirty="0" sz="2000" spc="-95">
                <a:solidFill>
                  <a:srgbClr val="002060"/>
                </a:solidFill>
                <a:latin typeface="Lucida Sans"/>
                <a:cs typeface="Lucida Sans"/>
              </a:rPr>
              <a:t>de</a:t>
            </a:r>
            <a:r>
              <a:rPr dirty="0" sz="2000" spc="-140">
                <a:solidFill>
                  <a:srgbClr val="002060"/>
                </a:solidFill>
                <a:latin typeface="Lucida Sans"/>
                <a:cs typeface="Lucida Sans"/>
              </a:rPr>
              <a:t>d</a:t>
            </a:r>
            <a:r>
              <a:rPr dirty="0" sz="2000" spc="-85">
                <a:solidFill>
                  <a:srgbClr val="002060"/>
                </a:solidFill>
                <a:latin typeface="Arial Unicode MS"/>
                <a:cs typeface="Arial Unicode MS"/>
              </a:rPr>
              <a:t>.</a:t>
            </a:r>
            <a:endParaRPr sz="20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lr>
                <a:srgbClr val="002060"/>
              </a:buClr>
              <a:buFont typeface="Arial"/>
              <a:buChar char="•"/>
              <a:tabLst>
                <a:tab pos="355600" algn="l"/>
              </a:tabLst>
            </a:pPr>
            <a:r>
              <a:rPr dirty="0" sz="2000" spc="15">
                <a:solidFill>
                  <a:srgbClr val="002060"/>
                </a:solidFill>
                <a:latin typeface="Lucida Sans"/>
                <a:cs typeface="Lucida Sans"/>
              </a:rPr>
              <a:t>M</a:t>
            </a:r>
            <a:r>
              <a:rPr dirty="0" sz="2000" spc="30">
                <a:solidFill>
                  <a:srgbClr val="002060"/>
                </a:solidFill>
                <a:latin typeface="Lucida Sans"/>
                <a:cs typeface="Lucida Sans"/>
              </a:rPr>
              <a:t>R</a:t>
            </a:r>
            <a:r>
              <a:rPr dirty="0" sz="2000" spc="15">
                <a:solidFill>
                  <a:srgbClr val="002060"/>
                </a:solidFill>
                <a:latin typeface="Lucida Sans"/>
                <a:cs typeface="Lucida Sans"/>
              </a:rPr>
              <a:t>I</a:t>
            </a:r>
            <a:r>
              <a:rPr dirty="0" sz="2000" spc="-150">
                <a:solidFill>
                  <a:srgbClr val="002060"/>
                </a:solidFill>
                <a:latin typeface="Lucida Sans"/>
                <a:cs typeface="Lucida Sans"/>
              </a:rPr>
              <a:t> </a:t>
            </a:r>
            <a:r>
              <a:rPr dirty="0" sz="2000" spc="-45">
                <a:solidFill>
                  <a:srgbClr val="002060"/>
                </a:solidFill>
                <a:latin typeface="Arial Unicode MS"/>
                <a:cs typeface="Arial Unicode MS"/>
              </a:rPr>
              <a:t>a</a:t>
            </a:r>
            <a:r>
              <a:rPr dirty="0" sz="2000" spc="-70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>
                <a:solidFill>
                  <a:srgbClr val="002060"/>
                </a:solidFill>
                <a:latin typeface="Arial Unicode MS"/>
                <a:cs typeface="Arial Unicode MS"/>
              </a:rPr>
              <a:t>g</a:t>
            </a:r>
            <a:r>
              <a:rPr dirty="0" sz="2000" spc="-5">
                <a:solidFill>
                  <a:srgbClr val="002060"/>
                </a:solidFill>
                <a:latin typeface="Arial Unicode MS"/>
                <a:cs typeface="Arial Unicode MS"/>
              </a:rPr>
              <a:t>oo</a:t>
            </a:r>
            <a:r>
              <a:rPr dirty="0" sz="2000">
                <a:solidFill>
                  <a:srgbClr val="002060"/>
                </a:solidFill>
                <a:latin typeface="Arial Unicode MS"/>
                <a:cs typeface="Arial Unicode MS"/>
              </a:rPr>
              <a:t>d</a:t>
            </a:r>
            <a:r>
              <a:rPr dirty="0" sz="2000" spc="-70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10">
                <a:solidFill>
                  <a:srgbClr val="002060"/>
                </a:solidFill>
                <a:latin typeface="Arial Unicode MS"/>
                <a:cs typeface="Arial Unicode MS"/>
              </a:rPr>
              <a:t>s</a:t>
            </a:r>
            <a:r>
              <a:rPr dirty="0" sz="2000" spc="-5">
                <a:solidFill>
                  <a:srgbClr val="002060"/>
                </a:solidFill>
                <a:latin typeface="Arial Unicode MS"/>
                <a:cs typeface="Arial Unicode MS"/>
              </a:rPr>
              <a:t>o</a:t>
            </a:r>
            <a:r>
              <a:rPr dirty="0" sz="2000">
                <a:solidFill>
                  <a:srgbClr val="002060"/>
                </a:solidFill>
                <a:latin typeface="Arial Unicode MS"/>
                <a:cs typeface="Arial Unicode MS"/>
              </a:rPr>
              <a:t>ur</a:t>
            </a:r>
            <a:r>
              <a:rPr dirty="0" sz="2000" spc="10">
                <a:solidFill>
                  <a:srgbClr val="002060"/>
                </a:solidFill>
                <a:latin typeface="Arial Unicode MS"/>
                <a:cs typeface="Arial Unicode MS"/>
              </a:rPr>
              <a:t>c</a:t>
            </a:r>
            <a:r>
              <a:rPr dirty="0" sz="2000" spc="-90">
                <a:solidFill>
                  <a:srgbClr val="002060"/>
                </a:solidFill>
                <a:latin typeface="Arial Unicode MS"/>
                <a:cs typeface="Arial Unicode MS"/>
              </a:rPr>
              <a:t>e</a:t>
            </a:r>
            <a:r>
              <a:rPr dirty="0" sz="2000" spc="-80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60">
                <a:solidFill>
                  <a:srgbClr val="002060"/>
                </a:solidFill>
                <a:latin typeface="Arial Unicode MS"/>
                <a:cs typeface="Arial Unicode MS"/>
              </a:rPr>
              <a:t>o</a:t>
            </a:r>
            <a:r>
              <a:rPr dirty="0" sz="2000" spc="30">
                <a:solidFill>
                  <a:srgbClr val="002060"/>
                </a:solidFill>
                <a:latin typeface="Arial Unicode MS"/>
                <a:cs typeface="Arial Unicode MS"/>
              </a:rPr>
              <a:t>f</a:t>
            </a:r>
            <a:r>
              <a:rPr dirty="0" sz="2000" spc="-65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-85">
                <a:solidFill>
                  <a:srgbClr val="002060"/>
                </a:solidFill>
                <a:latin typeface="Arial Unicode MS"/>
                <a:cs typeface="Arial Unicode MS"/>
              </a:rPr>
              <a:t>V</a:t>
            </a:r>
            <a:r>
              <a:rPr dirty="0" sz="2000" spc="-75">
                <a:solidFill>
                  <a:srgbClr val="002060"/>
                </a:solidFill>
                <a:latin typeface="Arial Unicode MS"/>
                <a:cs typeface="Arial Unicode MS"/>
              </a:rPr>
              <a:t>T</a:t>
            </a:r>
            <a:r>
              <a:rPr dirty="0" sz="2000" spc="-55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10">
                <a:solidFill>
                  <a:srgbClr val="002060"/>
                </a:solidFill>
                <a:latin typeface="Arial Unicode MS"/>
                <a:cs typeface="Arial Unicode MS"/>
              </a:rPr>
              <a:t>s</a:t>
            </a:r>
            <a:r>
              <a:rPr dirty="0" sz="2000" spc="-40">
                <a:solidFill>
                  <a:srgbClr val="002060"/>
                </a:solidFill>
                <a:latin typeface="Arial Unicode MS"/>
                <a:cs typeface="Arial Unicode MS"/>
              </a:rPr>
              <a:t>hap</a:t>
            </a:r>
            <a:r>
              <a:rPr dirty="0" sz="2000" spc="-35">
                <a:solidFill>
                  <a:srgbClr val="002060"/>
                </a:solidFill>
                <a:latin typeface="Arial Unicode MS"/>
                <a:cs typeface="Arial Unicode MS"/>
              </a:rPr>
              <a:t>e</a:t>
            </a:r>
            <a:r>
              <a:rPr dirty="0" sz="2000" spc="-80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-45">
                <a:solidFill>
                  <a:srgbClr val="002060"/>
                </a:solidFill>
                <a:latin typeface="Arial Unicode MS"/>
                <a:cs typeface="Arial Unicode MS"/>
              </a:rPr>
              <a:t>a</a:t>
            </a:r>
            <a:r>
              <a:rPr dirty="0" sz="2000" spc="-5">
                <a:solidFill>
                  <a:srgbClr val="002060"/>
                </a:solidFill>
                <a:latin typeface="Arial Unicode MS"/>
                <a:cs typeface="Arial Unicode MS"/>
              </a:rPr>
              <a:t>n</a:t>
            </a:r>
            <a:r>
              <a:rPr dirty="0" sz="2000">
                <a:solidFill>
                  <a:srgbClr val="002060"/>
                </a:solidFill>
                <a:latin typeface="Arial Unicode MS"/>
                <a:cs typeface="Arial Unicode MS"/>
              </a:rPr>
              <a:t>d</a:t>
            </a:r>
            <a:r>
              <a:rPr dirty="0" sz="2000" spc="-65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-30">
                <a:solidFill>
                  <a:srgbClr val="002060"/>
                </a:solidFill>
                <a:latin typeface="Arial Unicode MS"/>
                <a:cs typeface="Arial Unicode MS"/>
              </a:rPr>
              <a:t>v</a:t>
            </a:r>
            <a:r>
              <a:rPr dirty="0" sz="2000" spc="-5">
                <a:solidFill>
                  <a:srgbClr val="002060"/>
                </a:solidFill>
                <a:latin typeface="Arial Unicode MS"/>
                <a:cs typeface="Arial Unicode MS"/>
              </a:rPr>
              <a:t>o</a:t>
            </a:r>
            <a:r>
              <a:rPr dirty="0" sz="2000" spc="55">
                <a:solidFill>
                  <a:srgbClr val="002060"/>
                </a:solidFill>
                <a:latin typeface="Arial Unicode MS"/>
                <a:cs typeface="Arial Unicode MS"/>
              </a:rPr>
              <a:t>w</a:t>
            </a:r>
            <a:r>
              <a:rPr dirty="0" sz="2000" spc="-90">
                <a:solidFill>
                  <a:srgbClr val="002060"/>
                </a:solidFill>
                <a:latin typeface="Arial Unicode MS"/>
                <a:cs typeface="Arial Unicode MS"/>
              </a:rPr>
              <a:t>e</a:t>
            </a:r>
            <a:r>
              <a:rPr dirty="0" sz="2000" spc="5">
                <a:solidFill>
                  <a:srgbClr val="002060"/>
                </a:solidFill>
                <a:latin typeface="Arial Unicode MS"/>
                <a:cs typeface="Arial Unicode MS"/>
              </a:rPr>
              <a:t>l</a:t>
            </a:r>
            <a:r>
              <a:rPr dirty="0" sz="2000" spc="-80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-5">
                <a:solidFill>
                  <a:srgbClr val="002060"/>
                </a:solidFill>
                <a:latin typeface="Arial Unicode MS"/>
                <a:cs typeface="Arial Unicode MS"/>
              </a:rPr>
              <a:t>qu</a:t>
            </a:r>
            <a:r>
              <a:rPr dirty="0" sz="2000" spc="-45">
                <a:solidFill>
                  <a:srgbClr val="002060"/>
                </a:solidFill>
                <a:latin typeface="Arial Unicode MS"/>
                <a:cs typeface="Arial Unicode MS"/>
              </a:rPr>
              <a:t>a</a:t>
            </a:r>
            <a:r>
              <a:rPr dirty="0" sz="2000" spc="5">
                <a:solidFill>
                  <a:srgbClr val="002060"/>
                </a:solidFill>
                <a:latin typeface="Arial Unicode MS"/>
                <a:cs typeface="Arial Unicode MS"/>
              </a:rPr>
              <a:t>li</a:t>
            </a:r>
            <a:r>
              <a:rPr dirty="0" sz="2000" spc="105">
                <a:solidFill>
                  <a:srgbClr val="002060"/>
                </a:solidFill>
                <a:latin typeface="Arial Unicode MS"/>
                <a:cs typeface="Arial Unicode MS"/>
              </a:rPr>
              <a:t>t</a:t>
            </a:r>
            <a:r>
              <a:rPr dirty="0" sz="2000" spc="-30">
                <a:solidFill>
                  <a:srgbClr val="002060"/>
                </a:solidFill>
                <a:latin typeface="Arial Unicode MS"/>
                <a:cs typeface="Arial Unicode MS"/>
              </a:rPr>
              <a:t>y</a:t>
            </a:r>
            <a:r>
              <a:rPr dirty="0" sz="2000" spc="-85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15">
                <a:solidFill>
                  <a:srgbClr val="002060"/>
                </a:solidFill>
                <a:latin typeface="Arial Unicode MS"/>
                <a:cs typeface="Arial Unicode MS"/>
              </a:rPr>
              <a:t>da</a:t>
            </a:r>
            <a:r>
              <a:rPr dirty="0" sz="2000" spc="10">
                <a:solidFill>
                  <a:srgbClr val="002060"/>
                </a:solidFill>
                <a:latin typeface="Arial Unicode MS"/>
                <a:cs typeface="Arial Unicode MS"/>
              </a:rPr>
              <a:t>t</a:t>
            </a:r>
            <a:r>
              <a:rPr dirty="0" sz="2000" spc="-75">
                <a:solidFill>
                  <a:srgbClr val="002060"/>
                </a:solidFill>
                <a:latin typeface="Arial Unicode MS"/>
                <a:cs typeface="Arial Unicode MS"/>
              </a:rPr>
              <a:t>a.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dirty="0" sz="3200" spc="-730" b="1" i="1">
                <a:solidFill>
                  <a:srgbClr val="FF6600"/>
                </a:solidFill>
                <a:latin typeface="Arial"/>
                <a:cs typeface="Arial"/>
              </a:rPr>
              <a:t>P</a:t>
            </a:r>
            <a:r>
              <a:rPr dirty="0" sz="3200" spc="-459" b="1" i="1">
                <a:solidFill>
                  <a:srgbClr val="FF6600"/>
                </a:solidFill>
                <a:latin typeface="Arial"/>
                <a:cs typeface="Arial"/>
              </a:rPr>
              <a:t>r</a:t>
            </a:r>
            <a:r>
              <a:rPr dirty="0" sz="3200" spc="-770" b="1" i="1">
                <a:solidFill>
                  <a:srgbClr val="FF6600"/>
                </a:solidFill>
                <a:latin typeface="Arial"/>
                <a:cs typeface="Arial"/>
              </a:rPr>
              <a:t>o</a:t>
            </a:r>
            <a:r>
              <a:rPr dirty="0" sz="3200" spc="-430" b="1" i="1">
                <a:solidFill>
                  <a:srgbClr val="FF6600"/>
                </a:solidFill>
                <a:latin typeface="Arial"/>
                <a:cs typeface="Arial"/>
              </a:rPr>
              <a:t>ject</a:t>
            </a:r>
            <a:r>
              <a:rPr dirty="0" sz="3200" spc="-285" b="1" i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3200" spc="-660" b="1" i="1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dirty="0" sz="3200" spc="-260" b="1" i="1">
                <a:solidFill>
                  <a:srgbClr val="FF6600"/>
                </a:solidFill>
                <a:latin typeface="Arial"/>
                <a:cs typeface="Arial"/>
              </a:rPr>
              <a:t>i</a:t>
            </a:r>
            <a:r>
              <a:rPr dirty="0" sz="3200" spc="-969" b="1" i="1">
                <a:solidFill>
                  <a:srgbClr val="FF6600"/>
                </a:solidFill>
                <a:latin typeface="Arial"/>
                <a:cs typeface="Arial"/>
              </a:rPr>
              <a:t>m</a:t>
            </a:r>
            <a:r>
              <a:rPr dirty="0" sz="3200" spc="-459" b="1" i="1">
                <a:solidFill>
                  <a:srgbClr val="FF6600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1533525" marR="529590" indent="-929005">
              <a:lnSpc>
                <a:spcPct val="100000"/>
              </a:lnSpc>
              <a:spcBef>
                <a:spcPts val="1830"/>
              </a:spcBef>
            </a:pPr>
            <a:r>
              <a:rPr dirty="0" sz="2000" spc="-45">
                <a:solidFill>
                  <a:srgbClr val="002060"/>
                </a:solidFill>
                <a:latin typeface="Lucida Sans"/>
                <a:cs typeface="Lucida Sans"/>
              </a:rPr>
              <a:t>Va</a:t>
            </a:r>
            <a:r>
              <a:rPr dirty="0" sz="2000" spc="-70">
                <a:solidFill>
                  <a:srgbClr val="002060"/>
                </a:solidFill>
                <a:latin typeface="Lucida Sans"/>
                <a:cs typeface="Lucida Sans"/>
              </a:rPr>
              <a:t>li</a:t>
            </a:r>
            <a:r>
              <a:rPr dirty="0" sz="2000" spc="-140">
                <a:solidFill>
                  <a:srgbClr val="002060"/>
                </a:solidFill>
                <a:latin typeface="Lucida Sans"/>
                <a:cs typeface="Lucida Sans"/>
              </a:rPr>
              <a:t>d</a:t>
            </a:r>
            <a:r>
              <a:rPr dirty="0" sz="2000" spc="-50">
                <a:solidFill>
                  <a:srgbClr val="002060"/>
                </a:solidFill>
                <a:latin typeface="Lucida Sans"/>
                <a:cs typeface="Lucida Sans"/>
              </a:rPr>
              <a:t>a</a:t>
            </a:r>
            <a:r>
              <a:rPr dirty="0" sz="2000" spc="-30">
                <a:solidFill>
                  <a:srgbClr val="002060"/>
                </a:solidFill>
                <a:latin typeface="Lucida Sans"/>
                <a:cs typeface="Lucida Sans"/>
              </a:rPr>
              <a:t>t</a:t>
            </a:r>
            <a:r>
              <a:rPr dirty="0" sz="2000" spc="-70">
                <a:solidFill>
                  <a:srgbClr val="002060"/>
                </a:solidFill>
                <a:latin typeface="Lucida Sans"/>
                <a:cs typeface="Lucida Sans"/>
              </a:rPr>
              <a:t>e</a:t>
            </a:r>
            <a:r>
              <a:rPr dirty="0" sz="2000" spc="-120">
                <a:solidFill>
                  <a:srgbClr val="002060"/>
                </a:solidFill>
                <a:latin typeface="Lucida Sans"/>
                <a:cs typeface="Lucida Sans"/>
              </a:rPr>
              <a:t> </a:t>
            </a:r>
            <a:r>
              <a:rPr dirty="0" sz="2000" spc="30">
                <a:solidFill>
                  <a:srgbClr val="002060"/>
                </a:solidFill>
                <a:latin typeface="Arial Unicode MS"/>
                <a:cs typeface="Arial Unicode MS"/>
              </a:rPr>
              <a:t>t</a:t>
            </a:r>
            <a:r>
              <a:rPr dirty="0" sz="2000" spc="60">
                <a:solidFill>
                  <a:srgbClr val="002060"/>
                </a:solidFill>
                <a:latin typeface="Arial Unicode MS"/>
                <a:cs typeface="Arial Unicode MS"/>
              </a:rPr>
              <a:t>h</a:t>
            </a:r>
            <a:r>
              <a:rPr dirty="0" sz="2000" spc="-90">
                <a:solidFill>
                  <a:srgbClr val="002060"/>
                </a:solidFill>
                <a:latin typeface="Arial Unicode MS"/>
                <a:cs typeface="Arial Unicode MS"/>
              </a:rPr>
              <a:t>e</a:t>
            </a:r>
            <a:r>
              <a:rPr dirty="0" sz="2000" spc="-85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-50">
                <a:solidFill>
                  <a:srgbClr val="002060"/>
                </a:solidFill>
                <a:latin typeface="Arial Unicode MS"/>
                <a:cs typeface="Arial Unicode MS"/>
              </a:rPr>
              <a:t>a</a:t>
            </a:r>
            <a:r>
              <a:rPr dirty="0" sz="2000" spc="-5">
                <a:solidFill>
                  <a:srgbClr val="002060"/>
                </a:solidFill>
                <a:latin typeface="Arial Unicode MS"/>
                <a:cs typeface="Arial Unicode MS"/>
              </a:rPr>
              <a:t>n</a:t>
            </a:r>
            <a:r>
              <a:rPr dirty="0" sz="2000" spc="-50">
                <a:solidFill>
                  <a:srgbClr val="002060"/>
                </a:solidFill>
                <a:latin typeface="Arial Unicode MS"/>
                <a:cs typeface="Arial Unicode MS"/>
              </a:rPr>
              <a:t>a</a:t>
            </a:r>
            <a:r>
              <a:rPr dirty="0" sz="2000" spc="-10">
                <a:solidFill>
                  <a:srgbClr val="002060"/>
                </a:solidFill>
                <a:latin typeface="Arial Unicode MS"/>
                <a:cs typeface="Arial Unicode MS"/>
              </a:rPr>
              <a:t>ly</a:t>
            </a:r>
            <a:r>
              <a:rPr dirty="0" sz="2000" spc="5">
                <a:solidFill>
                  <a:srgbClr val="002060"/>
                </a:solidFill>
                <a:latin typeface="Arial Unicode MS"/>
                <a:cs typeface="Arial Unicode MS"/>
              </a:rPr>
              <a:t>sis</a:t>
            </a:r>
            <a:r>
              <a:rPr dirty="0" sz="2000" spc="-95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-5">
                <a:solidFill>
                  <a:srgbClr val="002060"/>
                </a:solidFill>
                <a:latin typeface="Arial Unicode MS"/>
                <a:cs typeface="Arial Unicode MS"/>
              </a:rPr>
              <a:t>o</a:t>
            </a:r>
            <a:r>
              <a:rPr dirty="0" sz="2000" spc="100">
                <a:solidFill>
                  <a:srgbClr val="002060"/>
                </a:solidFill>
                <a:latin typeface="Arial Unicode MS"/>
                <a:cs typeface="Arial Unicode MS"/>
              </a:rPr>
              <a:t>f</a:t>
            </a:r>
            <a:r>
              <a:rPr dirty="0" sz="2000" spc="-50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20">
                <a:solidFill>
                  <a:srgbClr val="002060"/>
                </a:solidFill>
                <a:latin typeface="Lucida Sans"/>
                <a:cs typeface="Lucida Sans"/>
              </a:rPr>
              <a:t>c</a:t>
            </a:r>
            <a:r>
              <a:rPr dirty="0" sz="2000" spc="-100">
                <a:solidFill>
                  <a:srgbClr val="002060"/>
                </a:solidFill>
                <a:latin typeface="Lucida Sans"/>
                <a:cs typeface="Lucida Sans"/>
              </a:rPr>
              <a:t>o</a:t>
            </a:r>
            <a:r>
              <a:rPr dirty="0" sz="2000" spc="-145">
                <a:solidFill>
                  <a:srgbClr val="002060"/>
                </a:solidFill>
                <a:latin typeface="Lucida Sans"/>
                <a:cs typeface="Lucida Sans"/>
              </a:rPr>
              <a:t>mb</a:t>
            </a:r>
            <a:r>
              <a:rPr dirty="0" sz="2000" spc="-70">
                <a:solidFill>
                  <a:srgbClr val="002060"/>
                </a:solidFill>
                <a:latin typeface="Lucida Sans"/>
                <a:cs typeface="Lucida Sans"/>
              </a:rPr>
              <a:t>i</a:t>
            </a:r>
            <a:r>
              <a:rPr dirty="0" sz="2000" spc="-100">
                <a:solidFill>
                  <a:srgbClr val="002060"/>
                </a:solidFill>
                <a:latin typeface="Lucida Sans"/>
                <a:cs typeface="Lucida Sans"/>
              </a:rPr>
              <a:t>n</a:t>
            </a:r>
            <a:r>
              <a:rPr dirty="0" sz="2000" spc="-95">
                <a:solidFill>
                  <a:srgbClr val="002060"/>
                </a:solidFill>
                <a:latin typeface="Lucida Sans"/>
                <a:cs typeface="Lucida Sans"/>
              </a:rPr>
              <a:t>e</a:t>
            </a:r>
            <a:r>
              <a:rPr dirty="0" sz="2000" spc="-140">
                <a:solidFill>
                  <a:srgbClr val="002060"/>
                </a:solidFill>
                <a:latin typeface="Lucida Sans"/>
                <a:cs typeface="Lucida Sans"/>
              </a:rPr>
              <a:t>d</a:t>
            </a:r>
            <a:r>
              <a:rPr dirty="0" sz="2000" spc="-125">
                <a:solidFill>
                  <a:srgbClr val="002060"/>
                </a:solidFill>
                <a:latin typeface="Lucida Sans"/>
                <a:cs typeface="Lucida Sans"/>
              </a:rPr>
              <a:t> </a:t>
            </a:r>
            <a:r>
              <a:rPr dirty="0" sz="2000" spc="30">
                <a:solidFill>
                  <a:srgbClr val="002060"/>
                </a:solidFill>
                <a:latin typeface="Lucida Sans"/>
                <a:cs typeface="Lucida Sans"/>
              </a:rPr>
              <a:t>M</a:t>
            </a:r>
            <a:r>
              <a:rPr dirty="0" sz="2000" spc="20">
                <a:solidFill>
                  <a:srgbClr val="002060"/>
                </a:solidFill>
                <a:latin typeface="Lucida Sans"/>
                <a:cs typeface="Lucida Sans"/>
              </a:rPr>
              <a:t>R</a:t>
            </a:r>
            <a:r>
              <a:rPr dirty="0" sz="2000" spc="-10">
                <a:solidFill>
                  <a:srgbClr val="002060"/>
                </a:solidFill>
                <a:latin typeface="Lucida Sans"/>
                <a:cs typeface="Lucida Sans"/>
              </a:rPr>
              <a:t>I</a:t>
            </a:r>
            <a:r>
              <a:rPr dirty="0" sz="2000" spc="-5">
                <a:solidFill>
                  <a:srgbClr val="002060"/>
                </a:solidFill>
                <a:latin typeface="Lucida Sans"/>
                <a:cs typeface="Lucida Sans"/>
              </a:rPr>
              <a:t>-</a:t>
            </a:r>
            <a:r>
              <a:rPr dirty="0" sz="2000" spc="-140">
                <a:solidFill>
                  <a:srgbClr val="002060"/>
                </a:solidFill>
                <a:latin typeface="Lucida Sans"/>
                <a:cs typeface="Lucida Sans"/>
              </a:rPr>
              <a:t>d</a:t>
            </a:r>
            <a:r>
              <a:rPr dirty="0" sz="2000" spc="-75">
                <a:solidFill>
                  <a:srgbClr val="002060"/>
                </a:solidFill>
                <a:latin typeface="Lucida Sans"/>
                <a:cs typeface="Lucida Sans"/>
              </a:rPr>
              <a:t>e</a:t>
            </a:r>
            <a:r>
              <a:rPr dirty="0" sz="2000" spc="-140">
                <a:solidFill>
                  <a:srgbClr val="002060"/>
                </a:solidFill>
                <a:latin typeface="Lucida Sans"/>
                <a:cs typeface="Lucida Sans"/>
              </a:rPr>
              <a:t>r</a:t>
            </a:r>
            <a:r>
              <a:rPr dirty="0" sz="2000" spc="-70">
                <a:solidFill>
                  <a:srgbClr val="002060"/>
                </a:solidFill>
                <a:latin typeface="Lucida Sans"/>
                <a:cs typeface="Lucida Sans"/>
              </a:rPr>
              <a:t>i</a:t>
            </a:r>
            <a:r>
              <a:rPr dirty="0" sz="2000" spc="-35">
                <a:solidFill>
                  <a:srgbClr val="002060"/>
                </a:solidFill>
                <a:latin typeface="Lucida Sans"/>
                <a:cs typeface="Lucida Sans"/>
              </a:rPr>
              <a:t>v</a:t>
            </a:r>
            <a:r>
              <a:rPr dirty="0" sz="2000" spc="-75">
                <a:solidFill>
                  <a:srgbClr val="002060"/>
                </a:solidFill>
                <a:latin typeface="Lucida Sans"/>
                <a:cs typeface="Lucida Sans"/>
              </a:rPr>
              <a:t>e</a:t>
            </a:r>
            <a:r>
              <a:rPr dirty="0" sz="2000" spc="-140">
                <a:solidFill>
                  <a:srgbClr val="002060"/>
                </a:solidFill>
                <a:latin typeface="Lucida Sans"/>
                <a:cs typeface="Lucida Sans"/>
              </a:rPr>
              <a:t>d</a:t>
            </a:r>
            <a:r>
              <a:rPr dirty="0" sz="2000" spc="-110">
                <a:solidFill>
                  <a:srgbClr val="002060"/>
                </a:solidFill>
                <a:latin typeface="Lucida Sans"/>
                <a:cs typeface="Lucida Sans"/>
              </a:rPr>
              <a:t> </a:t>
            </a:r>
            <a:r>
              <a:rPr dirty="0" sz="2000" spc="-140">
                <a:solidFill>
                  <a:srgbClr val="002060"/>
                </a:solidFill>
                <a:latin typeface="Lucida Sans"/>
                <a:cs typeface="Lucida Sans"/>
              </a:rPr>
              <a:t>d</a:t>
            </a:r>
            <a:r>
              <a:rPr dirty="0" sz="2000" spc="-30">
                <a:solidFill>
                  <a:srgbClr val="002060"/>
                </a:solidFill>
                <a:latin typeface="Lucida Sans"/>
                <a:cs typeface="Lucida Sans"/>
              </a:rPr>
              <a:t>a</a:t>
            </a:r>
            <a:r>
              <a:rPr dirty="0" sz="2000" spc="-60">
                <a:solidFill>
                  <a:srgbClr val="002060"/>
                </a:solidFill>
                <a:latin typeface="Lucida Sans"/>
                <a:cs typeface="Lucida Sans"/>
              </a:rPr>
              <a:t>t</a:t>
            </a:r>
            <a:r>
              <a:rPr dirty="0" sz="2000" spc="-25">
                <a:solidFill>
                  <a:srgbClr val="002060"/>
                </a:solidFill>
                <a:latin typeface="Lucida Sans"/>
                <a:cs typeface="Lucida Sans"/>
              </a:rPr>
              <a:t>a</a:t>
            </a:r>
            <a:r>
              <a:rPr dirty="0" sz="2000" spc="-15">
                <a:solidFill>
                  <a:srgbClr val="002060"/>
                </a:solidFill>
                <a:latin typeface="Lucida Sans"/>
                <a:cs typeface="Lucida Sans"/>
              </a:rPr>
              <a:t> </a:t>
            </a:r>
            <a:r>
              <a:rPr dirty="0" sz="2000" spc="95">
                <a:solidFill>
                  <a:srgbClr val="002060"/>
                </a:solidFill>
                <a:latin typeface="Arial Unicode MS"/>
                <a:cs typeface="Arial Unicode MS"/>
              </a:rPr>
              <a:t>f</a:t>
            </a:r>
            <a:r>
              <a:rPr dirty="0" sz="2000" spc="-5">
                <a:solidFill>
                  <a:srgbClr val="002060"/>
                </a:solidFill>
                <a:latin typeface="Arial Unicode MS"/>
                <a:cs typeface="Arial Unicode MS"/>
              </a:rPr>
              <a:t>ro</a:t>
            </a:r>
            <a:r>
              <a:rPr dirty="0" sz="2000" spc="100">
                <a:solidFill>
                  <a:srgbClr val="002060"/>
                </a:solidFill>
                <a:latin typeface="Arial Unicode MS"/>
                <a:cs typeface="Arial Unicode MS"/>
              </a:rPr>
              <a:t>m</a:t>
            </a:r>
            <a:r>
              <a:rPr dirty="0" sz="2000" spc="-65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95">
                <a:solidFill>
                  <a:srgbClr val="002060"/>
                </a:solidFill>
                <a:latin typeface="Arial Unicode MS"/>
                <a:cs typeface="Arial Unicode MS"/>
              </a:rPr>
              <a:t>m</a:t>
            </a:r>
            <a:r>
              <a:rPr dirty="0" sz="2000" spc="-5">
                <a:solidFill>
                  <a:srgbClr val="002060"/>
                </a:solidFill>
                <a:latin typeface="Arial Unicode MS"/>
                <a:cs typeface="Arial Unicode MS"/>
              </a:rPr>
              <a:t>u</a:t>
            </a:r>
            <a:r>
              <a:rPr dirty="0" sz="2000" spc="5">
                <a:solidFill>
                  <a:srgbClr val="002060"/>
                </a:solidFill>
                <a:latin typeface="Arial Unicode MS"/>
                <a:cs typeface="Arial Unicode MS"/>
              </a:rPr>
              <a:t>l</a:t>
            </a:r>
            <a:r>
              <a:rPr dirty="0" sz="2000" spc="105">
                <a:solidFill>
                  <a:srgbClr val="002060"/>
                </a:solidFill>
                <a:latin typeface="Arial Unicode MS"/>
                <a:cs typeface="Arial Unicode MS"/>
              </a:rPr>
              <a:t>t</a:t>
            </a:r>
            <a:r>
              <a:rPr dirty="0" sz="2000" spc="5">
                <a:solidFill>
                  <a:srgbClr val="002060"/>
                </a:solidFill>
                <a:latin typeface="Arial Unicode MS"/>
                <a:cs typeface="Arial Unicode MS"/>
              </a:rPr>
              <a:t>i</a:t>
            </a:r>
            <a:r>
              <a:rPr dirty="0" sz="2000" spc="-5">
                <a:solidFill>
                  <a:srgbClr val="002060"/>
                </a:solidFill>
                <a:latin typeface="Arial Unicode MS"/>
                <a:cs typeface="Arial Unicode MS"/>
              </a:rPr>
              <a:t>p</a:t>
            </a:r>
            <a:r>
              <a:rPr dirty="0" sz="2000" spc="5">
                <a:solidFill>
                  <a:srgbClr val="002060"/>
                </a:solidFill>
                <a:latin typeface="Arial Unicode MS"/>
                <a:cs typeface="Arial Unicode MS"/>
              </a:rPr>
              <a:t>l</a:t>
            </a:r>
            <a:r>
              <a:rPr dirty="0" sz="2000" spc="-90">
                <a:solidFill>
                  <a:srgbClr val="002060"/>
                </a:solidFill>
                <a:latin typeface="Arial Unicode MS"/>
                <a:cs typeface="Arial Unicode MS"/>
              </a:rPr>
              <a:t>e</a:t>
            </a:r>
            <a:r>
              <a:rPr dirty="0" sz="2000" spc="-80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10">
                <a:solidFill>
                  <a:srgbClr val="002060"/>
                </a:solidFill>
                <a:latin typeface="Arial Unicode MS"/>
                <a:cs typeface="Arial Unicode MS"/>
              </a:rPr>
              <a:t>s</a:t>
            </a:r>
            <a:r>
              <a:rPr dirty="0" sz="2000" spc="-5">
                <a:solidFill>
                  <a:srgbClr val="002060"/>
                </a:solidFill>
                <a:latin typeface="Arial Unicode MS"/>
                <a:cs typeface="Arial Unicode MS"/>
              </a:rPr>
              <a:t>p</a:t>
            </a:r>
            <a:r>
              <a:rPr dirty="0" sz="2000" spc="-90">
                <a:solidFill>
                  <a:srgbClr val="002060"/>
                </a:solidFill>
                <a:latin typeface="Arial Unicode MS"/>
                <a:cs typeface="Arial Unicode MS"/>
              </a:rPr>
              <a:t>e</a:t>
            </a:r>
            <a:r>
              <a:rPr dirty="0" sz="2000" spc="-45">
                <a:solidFill>
                  <a:srgbClr val="002060"/>
                </a:solidFill>
                <a:latin typeface="Arial Unicode MS"/>
                <a:cs typeface="Arial Unicode MS"/>
              </a:rPr>
              <a:t>a</a:t>
            </a:r>
            <a:r>
              <a:rPr dirty="0" sz="2000" spc="-20">
                <a:solidFill>
                  <a:srgbClr val="002060"/>
                </a:solidFill>
                <a:latin typeface="Arial Unicode MS"/>
                <a:cs typeface="Arial Unicode MS"/>
              </a:rPr>
              <a:t>k</a:t>
            </a:r>
            <a:r>
              <a:rPr dirty="0" sz="2000" spc="-90">
                <a:solidFill>
                  <a:srgbClr val="002060"/>
                </a:solidFill>
                <a:latin typeface="Arial Unicode MS"/>
                <a:cs typeface="Arial Unicode MS"/>
              </a:rPr>
              <a:t>e</a:t>
            </a:r>
            <a:r>
              <a:rPr dirty="0" sz="2000">
                <a:solidFill>
                  <a:srgbClr val="002060"/>
                </a:solidFill>
                <a:latin typeface="Arial Unicode MS"/>
                <a:cs typeface="Arial Unicode MS"/>
              </a:rPr>
              <a:t>r</a:t>
            </a:r>
            <a:r>
              <a:rPr dirty="0" sz="2000" spc="10">
                <a:solidFill>
                  <a:srgbClr val="002060"/>
                </a:solidFill>
                <a:latin typeface="Arial Unicode MS"/>
                <a:cs typeface="Arial Unicode MS"/>
              </a:rPr>
              <a:t>s</a:t>
            </a:r>
            <a:r>
              <a:rPr dirty="0" sz="2000" spc="-75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95">
                <a:solidFill>
                  <a:srgbClr val="002060"/>
                </a:solidFill>
                <a:latin typeface="Arial Unicode MS"/>
                <a:cs typeface="Arial Unicode MS"/>
              </a:rPr>
              <a:t>f</a:t>
            </a:r>
            <a:r>
              <a:rPr dirty="0" sz="2000" spc="-5">
                <a:solidFill>
                  <a:srgbClr val="002060"/>
                </a:solidFill>
                <a:latin typeface="Arial Unicode MS"/>
                <a:cs typeface="Arial Unicode MS"/>
              </a:rPr>
              <a:t>o</a:t>
            </a:r>
            <a:r>
              <a:rPr dirty="0" sz="2000">
                <a:solidFill>
                  <a:srgbClr val="002060"/>
                </a:solidFill>
                <a:latin typeface="Arial Unicode MS"/>
                <a:cs typeface="Arial Unicode MS"/>
              </a:rPr>
              <a:t>r</a:t>
            </a:r>
            <a:r>
              <a:rPr dirty="0" sz="2000" spc="-90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105">
                <a:solidFill>
                  <a:srgbClr val="002060"/>
                </a:solidFill>
                <a:latin typeface="Arial Unicode MS"/>
                <a:cs typeface="Arial Unicode MS"/>
              </a:rPr>
              <a:t>t</a:t>
            </a:r>
            <a:r>
              <a:rPr dirty="0" sz="2000" spc="-50">
                <a:solidFill>
                  <a:srgbClr val="002060"/>
                </a:solidFill>
                <a:latin typeface="Arial Unicode MS"/>
                <a:cs typeface="Arial Unicode MS"/>
              </a:rPr>
              <a:t>h</a:t>
            </a:r>
            <a:r>
              <a:rPr dirty="0" sz="2000" spc="-45">
                <a:solidFill>
                  <a:srgbClr val="002060"/>
                </a:solidFill>
                <a:latin typeface="Arial Unicode MS"/>
                <a:cs typeface="Arial Unicode MS"/>
              </a:rPr>
              <a:t>e</a:t>
            </a:r>
            <a:r>
              <a:rPr dirty="0" sz="2000" spc="-75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10">
                <a:solidFill>
                  <a:srgbClr val="002060"/>
                </a:solidFill>
                <a:latin typeface="Arial Unicode MS"/>
                <a:cs typeface="Arial Unicode MS"/>
              </a:rPr>
              <a:t>s</a:t>
            </a:r>
            <a:r>
              <a:rPr dirty="0" sz="2000" spc="105">
                <a:solidFill>
                  <a:srgbClr val="002060"/>
                </a:solidFill>
                <a:latin typeface="Arial Unicode MS"/>
                <a:cs typeface="Arial Unicode MS"/>
              </a:rPr>
              <a:t>t</a:t>
            </a:r>
            <a:r>
              <a:rPr dirty="0" sz="2000" spc="-20">
                <a:solidFill>
                  <a:srgbClr val="002060"/>
                </a:solidFill>
                <a:latin typeface="Arial Unicode MS"/>
                <a:cs typeface="Arial Unicode MS"/>
              </a:rPr>
              <a:t>ud</a:t>
            </a:r>
            <a:r>
              <a:rPr dirty="0" sz="2000" spc="-10">
                <a:solidFill>
                  <a:srgbClr val="002060"/>
                </a:solidFill>
                <a:latin typeface="Arial Unicode MS"/>
                <a:cs typeface="Arial Unicode MS"/>
              </a:rPr>
              <a:t>y</a:t>
            </a:r>
            <a:r>
              <a:rPr dirty="0" sz="2000" spc="-80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45">
                <a:solidFill>
                  <a:srgbClr val="002060"/>
                </a:solidFill>
                <a:latin typeface="Arial Unicode MS"/>
                <a:cs typeface="Arial Unicode MS"/>
              </a:rPr>
              <a:t>of</a:t>
            </a:r>
            <a:r>
              <a:rPr dirty="0" sz="2000" spc="25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-140">
                <a:solidFill>
                  <a:srgbClr val="002060"/>
                </a:solidFill>
                <a:latin typeface="Lucida Sans"/>
                <a:cs typeface="Lucida Sans"/>
              </a:rPr>
              <a:t>d</a:t>
            </a:r>
            <a:r>
              <a:rPr dirty="0" sz="2000" spc="-75">
                <a:solidFill>
                  <a:srgbClr val="002060"/>
                </a:solidFill>
                <a:latin typeface="Lucida Sans"/>
                <a:cs typeface="Lucida Sans"/>
              </a:rPr>
              <a:t>e</a:t>
            </a:r>
            <a:r>
              <a:rPr dirty="0" sz="2000" spc="-120">
                <a:solidFill>
                  <a:srgbClr val="002060"/>
                </a:solidFill>
                <a:latin typeface="Lucida Sans"/>
                <a:cs typeface="Lucida Sans"/>
              </a:rPr>
              <a:t>mog</a:t>
            </a:r>
            <a:r>
              <a:rPr dirty="0" sz="2000" spc="-140">
                <a:solidFill>
                  <a:srgbClr val="002060"/>
                </a:solidFill>
                <a:latin typeface="Lucida Sans"/>
                <a:cs typeface="Lucida Sans"/>
              </a:rPr>
              <a:t>r</a:t>
            </a:r>
            <a:r>
              <a:rPr dirty="0" sz="2000" spc="-30">
                <a:solidFill>
                  <a:srgbClr val="002060"/>
                </a:solidFill>
                <a:latin typeface="Lucida Sans"/>
                <a:cs typeface="Lucida Sans"/>
              </a:rPr>
              <a:t>a</a:t>
            </a:r>
            <a:r>
              <a:rPr dirty="0" sz="2000" spc="-140">
                <a:solidFill>
                  <a:srgbClr val="002060"/>
                </a:solidFill>
                <a:latin typeface="Lucida Sans"/>
                <a:cs typeface="Lucida Sans"/>
              </a:rPr>
              <a:t>p</a:t>
            </a:r>
            <a:r>
              <a:rPr dirty="0" sz="2000" spc="-114">
                <a:solidFill>
                  <a:srgbClr val="002060"/>
                </a:solidFill>
                <a:latin typeface="Lucida Sans"/>
                <a:cs typeface="Lucida Sans"/>
              </a:rPr>
              <a:t>h</a:t>
            </a:r>
            <a:r>
              <a:rPr dirty="0" sz="2000" spc="-70">
                <a:solidFill>
                  <a:srgbClr val="002060"/>
                </a:solidFill>
                <a:latin typeface="Lucida Sans"/>
                <a:cs typeface="Lucida Sans"/>
              </a:rPr>
              <a:t>i</a:t>
            </a:r>
            <a:r>
              <a:rPr dirty="0" sz="2000" spc="20">
                <a:solidFill>
                  <a:srgbClr val="002060"/>
                </a:solidFill>
                <a:latin typeface="Lucida Sans"/>
                <a:cs typeface="Lucida Sans"/>
              </a:rPr>
              <a:t>c</a:t>
            </a:r>
            <a:r>
              <a:rPr dirty="0" sz="2000" spc="-125">
                <a:solidFill>
                  <a:srgbClr val="002060"/>
                </a:solidFill>
                <a:latin typeface="Lucida Sans"/>
                <a:cs typeface="Lucida Sans"/>
              </a:rPr>
              <a:t> </a:t>
            </a:r>
            <a:r>
              <a:rPr dirty="0" sz="2000" spc="-60">
                <a:solidFill>
                  <a:srgbClr val="002060"/>
                </a:solidFill>
                <a:latin typeface="Lucida Sans"/>
                <a:cs typeface="Lucida Sans"/>
              </a:rPr>
              <a:t>t</a:t>
            </a:r>
            <a:r>
              <a:rPr dirty="0" sz="2000" spc="-140">
                <a:solidFill>
                  <a:srgbClr val="002060"/>
                </a:solidFill>
                <a:latin typeface="Lucida Sans"/>
                <a:cs typeface="Lucida Sans"/>
              </a:rPr>
              <a:t>r</a:t>
            </a:r>
            <a:r>
              <a:rPr dirty="0" sz="2000" spc="-75">
                <a:solidFill>
                  <a:srgbClr val="002060"/>
                </a:solidFill>
                <a:latin typeface="Lucida Sans"/>
                <a:cs typeface="Lucida Sans"/>
              </a:rPr>
              <a:t>e</a:t>
            </a:r>
            <a:r>
              <a:rPr dirty="0" sz="2000" spc="-125">
                <a:solidFill>
                  <a:srgbClr val="002060"/>
                </a:solidFill>
                <a:latin typeface="Lucida Sans"/>
                <a:cs typeface="Lucida Sans"/>
              </a:rPr>
              <a:t>nd</a:t>
            </a:r>
            <a:r>
              <a:rPr dirty="0" sz="2000" spc="10">
                <a:solidFill>
                  <a:srgbClr val="002060"/>
                </a:solidFill>
                <a:latin typeface="Lucida Sans"/>
                <a:cs typeface="Lucida Sans"/>
              </a:rPr>
              <a:t>s</a:t>
            </a:r>
            <a:r>
              <a:rPr dirty="0" sz="2000" spc="-130">
                <a:solidFill>
                  <a:srgbClr val="002060"/>
                </a:solidFill>
                <a:latin typeface="Lucida Sans"/>
                <a:cs typeface="Lucida Sans"/>
              </a:rPr>
              <a:t> </a:t>
            </a:r>
            <a:r>
              <a:rPr dirty="0" sz="2000" spc="5">
                <a:solidFill>
                  <a:srgbClr val="002060"/>
                </a:solidFill>
                <a:latin typeface="Arial Unicode MS"/>
                <a:cs typeface="Arial Unicode MS"/>
              </a:rPr>
              <a:t>i</a:t>
            </a:r>
            <a:r>
              <a:rPr dirty="0" sz="2000">
                <a:solidFill>
                  <a:srgbClr val="002060"/>
                </a:solidFill>
                <a:latin typeface="Arial Unicode MS"/>
                <a:cs typeface="Arial Unicode MS"/>
              </a:rPr>
              <a:t>n</a:t>
            </a:r>
            <a:r>
              <a:rPr dirty="0" sz="2000" spc="-75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-30">
                <a:solidFill>
                  <a:srgbClr val="002060"/>
                </a:solidFill>
                <a:latin typeface="Arial Unicode MS"/>
                <a:cs typeface="Arial Unicode MS"/>
              </a:rPr>
              <a:t>v</a:t>
            </a:r>
            <a:r>
              <a:rPr dirty="0" sz="2000" spc="15">
                <a:solidFill>
                  <a:srgbClr val="002060"/>
                </a:solidFill>
                <a:latin typeface="Arial Unicode MS"/>
                <a:cs typeface="Arial Unicode MS"/>
              </a:rPr>
              <a:t>o</a:t>
            </a:r>
            <a:r>
              <a:rPr dirty="0" sz="2000" spc="25">
                <a:solidFill>
                  <a:srgbClr val="002060"/>
                </a:solidFill>
                <a:latin typeface="Arial Unicode MS"/>
                <a:cs typeface="Arial Unicode MS"/>
              </a:rPr>
              <a:t>w</a:t>
            </a:r>
            <a:r>
              <a:rPr dirty="0" sz="2000" spc="-90">
                <a:solidFill>
                  <a:srgbClr val="002060"/>
                </a:solidFill>
                <a:latin typeface="Arial Unicode MS"/>
                <a:cs typeface="Arial Unicode MS"/>
              </a:rPr>
              <a:t>e</a:t>
            </a:r>
            <a:r>
              <a:rPr dirty="0" sz="2000" spc="5">
                <a:solidFill>
                  <a:srgbClr val="002060"/>
                </a:solidFill>
                <a:latin typeface="Arial Unicode MS"/>
                <a:cs typeface="Arial Unicode MS"/>
              </a:rPr>
              <a:t>l</a:t>
            </a:r>
            <a:r>
              <a:rPr dirty="0" sz="2000" spc="-85">
                <a:solidFill>
                  <a:srgbClr val="002060"/>
                </a:solidFill>
                <a:latin typeface="Arial Unicode MS"/>
                <a:cs typeface="Arial Unicode MS"/>
              </a:rPr>
              <a:t> </a:t>
            </a:r>
            <a:r>
              <a:rPr dirty="0" sz="2000" spc="10">
                <a:solidFill>
                  <a:srgbClr val="002060"/>
                </a:solidFill>
                <a:latin typeface="Arial Unicode MS"/>
                <a:cs typeface="Arial Unicode MS"/>
              </a:rPr>
              <a:t>s</a:t>
            </a:r>
            <a:r>
              <a:rPr dirty="0" sz="2000" spc="-5">
                <a:solidFill>
                  <a:srgbClr val="002060"/>
                </a:solidFill>
                <a:latin typeface="Arial Unicode MS"/>
                <a:cs typeface="Arial Unicode MS"/>
              </a:rPr>
              <a:t>ound</a:t>
            </a:r>
            <a:r>
              <a:rPr dirty="0" sz="2000">
                <a:solidFill>
                  <a:srgbClr val="002060"/>
                </a:solidFill>
                <a:latin typeface="Arial Unicode MS"/>
                <a:cs typeface="Arial Unicode MS"/>
              </a:rPr>
              <a:t>s</a:t>
            </a:r>
            <a:r>
              <a:rPr dirty="0" sz="2000" spc="-85">
                <a:solidFill>
                  <a:srgbClr val="002060"/>
                </a:solidFill>
                <a:latin typeface="Arial Unicode MS"/>
                <a:cs typeface="Arial Unicode MS"/>
              </a:rPr>
              <a:t>.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0768" rIns="0" bIns="0" rtlCol="0" vert="horz">
            <a:spAutoFit/>
          </a:bodyPr>
          <a:lstStyle/>
          <a:p>
            <a:pPr marL="653415">
              <a:lnSpc>
                <a:spcPct val="100000"/>
              </a:lnSpc>
            </a:pPr>
            <a:r>
              <a:rPr dirty="0" spc="-465"/>
              <a:t>11</a:t>
            </a:r>
            <a:r>
              <a:rPr dirty="0" spc="-10"/>
              <a:t> </a:t>
            </a:r>
            <a:r>
              <a:rPr dirty="0" spc="90"/>
              <a:t>simp</a:t>
            </a:r>
            <a:r>
              <a:rPr dirty="0" spc="35"/>
              <a:t>l</a:t>
            </a:r>
            <a:r>
              <a:rPr dirty="0" spc="140"/>
              <a:t>e</a:t>
            </a:r>
            <a:r>
              <a:rPr dirty="0" spc="-35"/>
              <a:t> </a:t>
            </a:r>
            <a:r>
              <a:rPr dirty="0" spc="215"/>
              <a:t>v</a:t>
            </a:r>
            <a:r>
              <a:rPr dirty="0" spc="135"/>
              <a:t>o</a:t>
            </a:r>
            <a:r>
              <a:rPr dirty="0" spc="635"/>
              <a:t>w</a:t>
            </a:r>
            <a:r>
              <a:rPr dirty="0" spc="130"/>
              <a:t>e</a:t>
            </a:r>
            <a:r>
              <a:rPr dirty="0" spc="45"/>
              <a:t>l</a:t>
            </a:r>
            <a:r>
              <a:rPr dirty="0" spc="-215"/>
              <a:t>s</a:t>
            </a:r>
            <a:r>
              <a:rPr dirty="0" spc="-15"/>
              <a:t> </a:t>
            </a:r>
            <a:r>
              <a:rPr dirty="0" spc="135"/>
              <a:t>o</a:t>
            </a:r>
            <a:r>
              <a:rPr dirty="0" spc="125"/>
              <a:t>f</a:t>
            </a:r>
            <a:r>
              <a:rPr dirty="0" spc="-15"/>
              <a:t> </a:t>
            </a:r>
            <a:r>
              <a:rPr dirty="0" spc="315"/>
              <a:t>N</a:t>
            </a:r>
            <a:r>
              <a:rPr dirty="0" spc="100"/>
              <a:t>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0671" y="1229134"/>
            <a:ext cx="229235" cy="3545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29209">
              <a:lnSpc>
                <a:spcPct val="120000"/>
              </a:lnSpc>
            </a:pP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i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ː ɪ e </a:t>
            </a:r>
            <a:r>
              <a:rPr dirty="0" sz="1800" spc="-5">
                <a:solidFill>
                  <a:srgbClr val="0F1939"/>
                </a:solidFill>
                <a:latin typeface="Arial Unicode MS"/>
                <a:cs typeface="Arial Unicode MS"/>
              </a:rPr>
              <a:t>ɜ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ː</a:t>
            </a:r>
            <a:endParaRPr sz="1800">
              <a:latin typeface="Arial Unicode MS"/>
              <a:cs typeface="Arial Unicode MS"/>
            </a:endParaRPr>
          </a:p>
          <a:p>
            <a:pPr marL="12700" marR="5080">
              <a:lnSpc>
                <a:spcPct val="120000"/>
              </a:lnSpc>
            </a:pP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æ ɑː ɒ ʌ ɔː ʊ uː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5070" y="1229134"/>
            <a:ext cx="624205" cy="3545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heed hid head herd had hard hod hud hoard hood who’d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0668" y="1535074"/>
            <a:ext cx="4263386" cy="2840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4967" y="1823562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47896" y="363251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88935" y="398209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10232" y="255842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48688" y="327088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19419" y="220600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04088" y="183834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14488" y="21983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68611" y="327850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88848" y="327088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72039" y="398334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75651" y="2255151"/>
            <a:ext cx="491490" cy="648335"/>
          </a:xfrm>
          <a:custGeom>
            <a:avLst/>
            <a:gdLst/>
            <a:ahLst/>
            <a:cxnLst/>
            <a:rect l="l" t="t" r="r" b="b"/>
            <a:pathLst>
              <a:path w="491489" h="648335">
                <a:moveTo>
                  <a:pt x="0" y="648068"/>
                </a:moveTo>
                <a:lnTo>
                  <a:pt x="491121" y="648068"/>
                </a:lnTo>
                <a:lnTo>
                  <a:pt x="491121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75651" y="3335273"/>
            <a:ext cx="491490" cy="648335"/>
          </a:xfrm>
          <a:custGeom>
            <a:avLst/>
            <a:gdLst/>
            <a:ahLst/>
            <a:cxnLst/>
            <a:rect l="l" t="t" r="r" b="b"/>
            <a:pathLst>
              <a:path w="491489" h="648335">
                <a:moveTo>
                  <a:pt x="0" y="648068"/>
                </a:moveTo>
                <a:lnTo>
                  <a:pt x="491121" y="648068"/>
                </a:lnTo>
                <a:lnTo>
                  <a:pt x="491121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10790" y="1788947"/>
            <a:ext cx="936625" cy="19685"/>
          </a:xfrm>
          <a:custGeom>
            <a:avLst/>
            <a:gdLst/>
            <a:ahLst/>
            <a:cxnLst/>
            <a:rect l="l" t="t" r="r" b="b"/>
            <a:pathLst>
              <a:path w="936625" h="19685">
                <a:moveTo>
                  <a:pt x="0" y="19608"/>
                </a:moveTo>
                <a:lnTo>
                  <a:pt x="936104" y="19608"/>
                </a:lnTo>
                <a:lnTo>
                  <a:pt x="936104" y="0"/>
                </a:lnTo>
                <a:lnTo>
                  <a:pt x="0" y="0"/>
                </a:lnTo>
                <a:lnTo>
                  <a:pt x="0" y="19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10990" y="1788947"/>
            <a:ext cx="720090" cy="55880"/>
          </a:xfrm>
          <a:custGeom>
            <a:avLst/>
            <a:gdLst/>
            <a:ahLst/>
            <a:cxnLst/>
            <a:rect l="l" t="t" r="r" b="b"/>
            <a:pathLst>
              <a:path w="720089" h="55880">
                <a:moveTo>
                  <a:pt x="0" y="55600"/>
                </a:moveTo>
                <a:lnTo>
                  <a:pt x="720077" y="55600"/>
                </a:lnTo>
                <a:lnTo>
                  <a:pt x="720077" y="0"/>
                </a:lnTo>
                <a:lnTo>
                  <a:pt x="0" y="0"/>
                </a:lnTo>
                <a:lnTo>
                  <a:pt x="0" y="5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15618" y="1419618"/>
            <a:ext cx="4464685" cy="369570"/>
          </a:xfrm>
          <a:custGeom>
            <a:avLst/>
            <a:gdLst/>
            <a:ahLst/>
            <a:cxnLst/>
            <a:rect l="l" t="t" r="r" b="b"/>
            <a:pathLst>
              <a:path w="4464685" h="369569">
                <a:moveTo>
                  <a:pt x="0" y="0"/>
                </a:moveTo>
                <a:lnTo>
                  <a:pt x="4464494" y="0"/>
                </a:lnTo>
                <a:lnTo>
                  <a:pt x="4464494" y="369328"/>
                </a:lnTo>
                <a:lnTo>
                  <a:pt x="0" y="3693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194356" y="1488947"/>
            <a:ext cx="56642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Front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23156" y="1488947"/>
            <a:ext cx="74612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35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1800" spc="-10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n</a:t>
            </a:r>
            <a:r>
              <a:rPr dirty="0" sz="1800" spc="9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1800" spc="-20">
                <a:solidFill>
                  <a:srgbClr val="0F1939"/>
                </a:solidFill>
                <a:latin typeface="Arial Unicode MS"/>
                <a:cs typeface="Arial Unicode MS"/>
              </a:rPr>
              <a:t>al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51956" y="1488947"/>
            <a:ext cx="5207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solidFill>
                  <a:srgbClr val="0F1939"/>
                </a:solidFill>
                <a:latin typeface="Arial Unicode MS"/>
                <a:cs typeface="Arial Unicode MS"/>
              </a:rPr>
              <a:t>B</a:t>
            </a:r>
            <a:r>
              <a:rPr dirty="0" sz="1800" spc="-15">
                <a:solidFill>
                  <a:srgbClr val="0F1939"/>
                </a:solidFill>
                <a:latin typeface="Arial Unicode MS"/>
                <a:cs typeface="Arial Unicode MS"/>
              </a:rPr>
              <a:t>ack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5573" y="1851672"/>
            <a:ext cx="720090" cy="2585720"/>
          </a:xfrm>
          <a:custGeom>
            <a:avLst/>
            <a:gdLst/>
            <a:ahLst/>
            <a:cxnLst/>
            <a:rect l="l" t="t" r="r" b="b"/>
            <a:pathLst>
              <a:path w="720090" h="2585720">
                <a:moveTo>
                  <a:pt x="0" y="0"/>
                </a:moveTo>
                <a:lnTo>
                  <a:pt x="720077" y="0"/>
                </a:lnTo>
                <a:lnTo>
                  <a:pt x="720077" y="2585326"/>
                </a:lnTo>
                <a:lnTo>
                  <a:pt x="0" y="25853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34316" y="1920994"/>
            <a:ext cx="49403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0F1939"/>
                </a:solidFill>
                <a:latin typeface="Arial Unicode MS"/>
                <a:cs typeface="Arial Unicode MS"/>
              </a:rPr>
              <a:t>High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4316" y="3018274"/>
            <a:ext cx="40322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Mid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4316" y="4115554"/>
            <a:ext cx="44640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Low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25" y="1936245"/>
            <a:ext cx="0" cy="2512060"/>
          </a:xfrm>
          <a:custGeom>
            <a:avLst/>
            <a:gdLst/>
            <a:ahLst/>
            <a:cxnLst/>
            <a:rect l="l" t="t" r="r" b="b"/>
            <a:pathLst>
              <a:path w="0" h="2512060">
                <a:moveTo>
                  <a:pt x="0" y="2512009"/>
                </a:moveTo>
                <a:lnTo>
                  <a:pt x="0" y="0"/>
                </a:lnTo>
              </a:path>
            </a:pathLst>
          </a:custGeom>
          <a:ln w="12700">
            <a:solidFill>
              <a:srgbClr val="0F19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95984" y="1936254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76200"/>
                </a:moveTo>
                <a:lnTo>
                  <a:pt x="44437" y="0"/>
                </a:lnTo>
                <a:lnTo>
                  <a:pt x="88900" y="76187"/>
                </a:lnTo>
              </a:path>
            </a:pathLst>
          </a:custGeom>
          <a:ln w="12700">
            <a:solidFill>
              <a:srgbClr val="0F19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40425" y="4448254"/>
            <a:ext cx="3531870" cy="0"/>
          </a:xfrm>
          <a:custGeom>
            <a:avLst/>
            <a:gdLst/>
            <a:ahLst/>
            <a:cxnLst/>
            <a:rect l="l" t="t" r="r" b="b"/>
            <a:pathLst>
              <a:path w="3531870" h="0">
                <a:moveTo>
                  <a:pt x="0" y="0"/>
                </a:moveTo>
                <a:lnTo>
                  <a:pt x="3531311" y="0"/>
                </a:lnTo>
              </a:path>
            </a:pathLst>
          </a:custGeom>
          <a:ln w="12700">
            <a:solidFill>
              <a:srgbClr val="0F19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95542" y="4403801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F19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24533" y="2866894"/>
            <a:ext cx="6589395" cy="1598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5715000">
              <a:lnSpc>
                <a:spcPct val="100000"/>
              </a:lnSpc>
            </a:pPr>
            <a:r>
              <a:rPr dirty="0" sz="1800" spc="-90">
                <a:solidFill>
                  <a:srgbClr val="0F1939"/>
                </a:solidFill>
                <a:latin typeface="Arial Unicode MS"/>
                <a:cs typeface="Arial Unicode MS"/>
              </a:rPr>
              <a:t>-</a:t>
            </a:r>
            <a:r>
              <a:rPr dirty="0" sz="1800" spc="-45">
                <a:solidFill>
                  <a:srgbClr val="0F1939"/>
                </a:solidFill>
                <a:latin typeface="Arial Unicode MS"/>
                <a:cs typeface="Arial Unicode MS"/>
              </a:rPr>
              <a:t>F1</a:t>
            </a:r>
            <a:endParaRPr sz="1800">
              <a:latin typeface="Arial Unicode MS"/>
              <a:cs typeface="Arial Unicode MS"/>
            </a:endParaRPr>
          </a:p>
          <a:p>
            <a:pPr algn="ctr" marR="5716270">
              <a:lnSpc>
                <a:spcPct val="100000"/>
              </a:lnSpc>
            </a:pPr>
            <a:r>
              <a:rPr dirty="0" sz="1800" spc="175">
                <a:solidFill>
                  <a:srgbClr val="0F1939"/>
                </a:solidFill>
                <a:latin typeface="Arial Unicode MS"/>
                <a:cs typeface="Arial Unicode MS"/>
              </a:rPr>
              <a:t>~</a:t>
            </a:r>
            <a:r>
              <a:rPr dirty="0" sz="1800" spc="-7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40">
                <a:solidFill>
                  <a:srgbClr val="0F1939"/>
                </a:solidFill>
                <a:latin typeface="Arial Unicode MS"/>
                <a:cs typeface="Arial Unicode MS"/>
              </a:rPr>
              <a:t>he</a:t>
            </a:r>
            <a:r>
              <a:rPr dirty="0" sz="1800" spc="20">
                <a:solidFill>
                  <a:srgbClr val="0F1939"/>
                </a:solidFill>
                <a:latin typeface="Arial Unicode MS"/>
                <a:cs typeface="Arial Unicode MS"/>
              </a:rPr>
              <a:t>ight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algn="r" marR="427990">
              <a:lnSpc>
                <a:spcPct val="100000"/>
              </a:lnSpc>
            </a:pPr>
            <a:r>
              <a:rPr dirty="0" sz="1800" spc="-90">
                <a:solidFill>
                  <a:srgbClr val="0F1939"/>
                </a:solidFill>
                <a:latin typeface="Arial Unicode MS"/>
                <a:cs typeface="Arial Unicode MS"/>
              </a:rPr>
              <a:t>-</a:t>
            </a:r>
            <a:r>
              <a:rPr dirty="0" sz="1800" spc="-70">
                <a:solidFill>
                  <a:srgbClr val="0F1939"/>
                </a:solidFill>
                <a:latin typeface="Arial Unicode MS"/>
                <a:cs typeface="Arial Unicode MS"/>
              </a:rPr>
              <a:t>F</a:t>
            </a:r>
            <a:r>
              <a:rPr dirty="0" sz="1800" spc="-10">
                <a:solidFill>
                  <a:srgbClr val="0F1939"/>
                </a:solidFill>
                <a:latin typeface="Arial Unicode MS"/>
                <a:cs typeface="Arial Unicode MS"/>
              </a:rPr>
              <a:t>2</a:t>
            </a:r>
            <a:endParaRPr sz="1800">
              <a:latin typeface="Arial Unicode MS"/>
              <a:cs typeface="Arial Unicode MS"/>
            </a:endParaRPr>
          </a:p>
          <a:p>
            <a:pPr algn="r" marR="5080">
              <a:lnSpc>
                <a:spcPct val="100000"/>
              </a:lnSpc>
            </a:pPr>
            <a:r>
              <a:rPr dirty="0" sz="1800" spc="175">
                <a:solidFill>
                  <a:srgbClr val="0F1939"/>
                </a:solidFill>
                <a:latin typeface="Arial Unicode MS"/>
                <a:cs typeface="Arial Unicode MS"/>
              </a:rPr>
              <a:t>~</a:t>
            </a:r>
            <a:r>
              <a:rPr dirty="0" sz="1800" spc="-7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b</a:t>
            </a:r>
            <a:r>
              <a:rPr dirty="0" sz="1800" spc="-15">
                <a:solidFill>
                  <a:srgbClr val="0F1939"/>
                </a:solidFill>
                <a:latin typeface="Arial Unicode MS"/>
                <a:cs typeface="Arial Unicode MS"/>
              </a:rPr>
              <a:t>ackn</a:t>
            </a:r>
            <a:r>
              <a:rPr dirty="0" sz="1800" spc="-8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ss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6235" rIns="0" bIns="0" rtlCol="0" vert="horz">
            <a:spAutoFit/>
          </a:bodyPr>
          <a:lstStyle/>
          <a:p>
            <a:pPr marL="1747520">
              <a:lnSpc>
                <a:spcPct val="100000"/>
              </a:lnSpc>
            </a:pPr>
            <a:r>
              <a:rPr dirty="0" sz="4400" spc="-360"/>
              <a:t>F</a:t>
            </a:r>
            <a:r>
              <a:rPr dirty="0" sz="4400" spc="204"/>
              <a:t>o</a:t>
            </a:r>
            <a:r>
              <a:rPr dirty="0" sz="4400" spc="400"/>
              <a:t>rma</a:t>
            </a:r>
            <a:r>
              <a:rPr dirty="0" sz="4400" spc="375"/>
              <a:t>n</a:t>
            </a:r>
            <a:r>
              <a:rPr dirty="0" sz="4400" spc="260"/>
              <a:t>t</a:t>
            </a:r>
            <a:r>
              <a:rPr dirty="0" sz="4400" spc="-295"/>
              <a:t>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590708" y="1241572"/>
            <a:ext cx="7962900" cy="356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85">
                <a:solidFill>
                  <a:srgbClr val="0F1939"/>
                </a:solidFill>
                <a:latin typeface="Arial Unicode MS"/>
                <a:cs typeface="Arial Unicode MS"/>
              </a:rPr>
              <a:t>=</a:t>
            </a:r>
            <a:r>
              <a:rPr dirty="0" sz="2800" spc="-12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800" spc="-45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2800" spc="-65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800" spc="10">
                <a:solidFill>
                  <a:srgbClr val="0F1939"/>
                </a:solidFill>
                <a:latin typeface="Arial Unicode MS"/>
                <a:cs typeface="Arial Unicode MS"/>
              </a:rPr>
              <a:t>s</a:t>
            </a:r>
            <a:r>
              <a:rPr dirty="0" sz="2800" spc="-20">
                <a:solidFill>
                  <a:srgbClr val="0F1939"/>
                </a:solidFill>
                <a:latin typeface="Arial Unicode MS"/>
                <a:cs typeface="Arial Unicode MS"/>
              </a:rPr>
              <a:t>on</a:t>
            </a:r>
            <a:r>
              <a:rPr dirty="0" sz="2800" spc="-2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800" spc="70">
                <a:solidFill>
                  <a:srgbClr val="0F1939"/>
                </a:solidFill>
                <a:latin typeface="Arial Unicode MS"/>
                <a:cs typeface="Arial Unicode MS"/>
              </a:rPr>
              <a:t>nt</a:t>
            </a:r>
            <a:r>
              <a:rPr dirty="0" sz="2800" spc="-13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800" spc="135">
                <a:solidFill>
                  <a:srgbClr val="0F1939"/>
                </a:solidFill>
                <a:latin typeface="Arial Unicode MS"/>
                <a:cs typeface="Arial Unicode MS"/>
              </a:rPr>
              <a:t>f</a:t>
            </a:r>
            <a:r>
              <a:rPr dirty="0" sz="2800" spc="-45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2800" spc="-65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800" spc="-50">
                <a:solidFill>
                  <a:srgbClr val="0F1939"/>
                </a:solidFill>
                <a:latin typeface="Arial Unicode MS"/>
                <a:cs typeface="Arial Unicode MS"/>
              </a:rPr>
              <a:t>que</a:t>
            </a:r>
            <a:r>
              <a:rPr dirty="0" sz="2800" spc="-15">
                <a:solidFill>
                  <a:srgbClr val="0F1939"/>
                </a:solidFill>
                <a:latin typeface="Arial Unicode MS"/>
                <a:cs typeface="Arial Unicode MS"/>
              </a:rPr>
              <a:t>ncie</a:t>
            </a:r>
            <a:r>
              <a:rPr dirty="0" sz="2800" spc="10">
                <a:solidFill>
                  <a:srgbClr val="0F1939"/>
                </a:solidFill>
                <a:latin typeface="Arial Unicode MS"/>
                <a:cs typeface="Arial Unicode MS"/>
              </a:rPr>
              <a:t>s</a:t>
            </a:r>
            <a:r>
              <a:rPr dirty="0" sz="2800" spc="-12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800" spc="-70">
                <a:solidFill>
                  <a:srgbClr val="0F1939"/>
                </a:solidFill>
                <a:latin typeface="Arial Unicode MS"/>
                <a:cs typeface="Arial Unicode MS"/>
              </a:rPr>
              <a:t>+</a:t>
            </a:r>
            <a:r>
              <a:rPr dirty="0" sz="2800" spc="-11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li</a:t>
            </a:r>
            <a:r>
              <a:rPr dirty="0" sz="2800" spc="15">
                <a:solidFill>
                  <a:srgbClr val="0F1939"/>
                </a:solidFill>
                <a:latin typeface="Arial Unicode MS"/>
                <a:cs typeface="Arial Unicode MS"/>
              </a:rPr>
              <a:t>p</a:t>
            </a:r>
            <a:r>
              <a:rPr dirty="0" sz="2800" spc="-10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800" spc="-5">
                <a:solidFill>
                  <a:srgbClr val="0F1939"/>
                </a:solidFill>
                <a:latin typeface="Arial Unicode MS"/>
                <a:cs typeface="Arial Unicode MS"/>
              </a:rPr>
              <a:t>roundin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g</a:t>
            </a:r>
            <a:r>
              <a:rPr dirty="0" sz="2800" spc="-7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800" spc="-70">
                <a:solidFill>
                  <a:srgbClr val="0F1939"/>
                </a:solidFill>
                <a:latin typeface="Arial Unicode MS"/>
                <a:cs typeface="Arial Unicode MS"/>
              </a:rPr>
              <a:t>+</a:t>
            </a:r>
            <a:r>
              <a:rPr dirty="0" sz="2800" spc="-11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800" spc="35">
                <a:solidFill>
                  <a:srgbClr val="0F1939"/>
                </a:solidFill>
                <a:latin typeface="Arial Unicode MS"/>
                <a:cs typeface="Arial Unicode MS"/>
              </a:rPr>
              <a:t>glott</a:t>
            </a:r>
            <a:r>
              <a:rPr dirty="0" sz="2800" spc="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800" spc="10">
                <a:solidFill>
                  <a:srgbClr val="0F1939"/>
                </a:solidFill>
                <a:latin typeface="Arial Unicode MS"/>
                <a:cs typeface="Arial Unicode MS"/>
              </a:rPr>
              <a:t>l</a:t>
            </a:r>
            <a:r>
              <a:rPr dirty="0" sz="2800" spc="-114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800" spc="135">
                <a:solidFill>
                  <a:srgbClr val="0F1939"/>
                </a:solidFill>
                <a:latin typeface="Arial Unicode MS"/>
                <a:cs typeface="Arial Unicode MS"/>
              </a:rPr>
              <a:t>f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ilt</a:t>
            </a:r>
            <a:r>
              <a:rPr dirty="0" sz="2800" spc="15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800" spc="15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endParaRPr sz="2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9128" y="351356"/>
            <a:ext cx="2764790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360" b="1">
                <a:solidFill>
                  <a:srgbClr val="0F1939"/>
                </a:solidFill>
                <a:latin typeface="Arial"/>
                <a:cs typeface="Arial"/>
              </a:rPr>
              <a:t>F</a:t>
            </a:r>
            <a:r>
              <a:rPr dirty="0" sz="4400" spc="204" b="1">
                <a:solidFill>
                  <a:srgbClr val="0F1939"/>
                </a:solidFill>
                <a:latin typeface="Arial"/>
                <a:cs typeface="Arial"/>
              </a:rPr>
              <a:t>o</a:t>
            </a:r>
            <a:r>
              <a:rPr dirty="0" sz="4400" spc="400" b="1">
                <a:solidFill>
                  <a:srgbClr val="0F1939"/>
                </a:solidFill>
                <a:latin typeface="Arial"/>
                <a:cs typeface="Arial"/>
              </a:rPr>
              <a:t>rma</a:t>
            </a:r>
            <a:r>
              <a:rPr dirty="0" sz="4400" spc="375" b="1">
                <a:solidFill>
                  <a:srgbClr val="0F1939"/>
                </a:solidFill>
                <a:latin typeface="Arial"/>
                <a:cs typeface="Arial"/>
              </a:rPr>
              <a:t>n</a:t>
            </a:r>
            <a:r>
              <a:rPr dirty="0" sz="4400" spc="260" b="1">
                <a:solidFill>
                  <a:srgbClr val="0F1939"/>
                </a:solidFill>
                <a:latin typeface="Arial"/>
                <a:cs typeface="Arial"/>
              </a:rPr>
              <a:t>t</a:t>
            </a:r>
            <a:r>
              <a:rPr dirty="0" sz="4400" spc="-295" b="1">
                <a:solidFill>
                  <a:srgbClr val="0F1939"/>
                </a:solidFill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708" y="1241572"/>
            <a:ext cx="7962900" cy="356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85">
                <a:solidFill>
                  <a:srgbClr val="0F1939"/>
                </a:solidFill>
                <a:latin typeface="Arial Unicode MS"/>
                <a:cs typeface="Arial Unicode MS"/>
              </a:rPr>
              <a:t>=</a:t>
            </a:r>
            <a:r>
              <a:rPr dirty="0" sz="2800" spc="-12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800" spc="-45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2800" spc="-65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800" spc="10">
                <a:solidFill>
                  <a:srgbClr val="0F1939"/>
                </a:solidFill>
                <a:latin typeface="Arial Unicode MS"/>
                <a:cs typeface="Arial Unicode MS"/>
              </a:rPr>
              <a:t>s</a:t>
            </a:r>
            <a:r>
              <a:rPr dirty="0" sz="2800" spc="-20">
                <a:solidFill>
                  <a:srgbClr val="0F1939"/>
                </a:solidFill>
                <a:latin typeface="Arial Unicode MS"/>
                <a:cs typeface="Arial Unicode MS"/>
              </a:rPr>
              <a:t>on</a:t>
            </a:r>
            <a:r>
              <a:rPr dirty="0" sz="2800" spc="-2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800" spc="70">
                <a:solidFill>
                  <a:srgbClr val="0F1939"/>
                </a:solidFill>
                <a:latin typeface="Arial Unicode MS"/>
                <a:cs typeface="Arial Unicode MS"/>
              </a:rPr>
              <a:t>nt</a:t>
            </a:r>
            <a:r>
              <a:rPr dirty="0" sz="2800" spc="-13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800" spc="135">
                <a:solidFill>
                  <a:srgbClr val="0F1939"/>
                </a:solidFill>
                <a:latin typeface="Arial Unicode MS"/>
                <a:cs typeface="Arial Unicode MS"/>
              </a:rPr>
              <a:t>f</a:t>
            </a:r>
            <a:r>
              <a:rPr dirty="0" sz="2800" spc="-45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2800" spc="-65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800" spc="-50">
                <a:solidFill>
                  <a:srgbClr val="0F1939"/>
                </a:solidFill>
                <a:latin typeface="Arial Unicode MS"/>
                <a:cs typeface="Arial Unicode MS"/>
              </a:rPr>
              <a:t>que</a:t>
            </a:r>
            <a:r>
              <a:rPr dirty="0" sz="2800" spc="-15">
                <a:solidFill>
                  <a:srgbClr val="0F1939"/>
                </a:solidFill>
                <a:latin typeface="Arial Unicode MS"/>
                <a:cs typeface="Arial Unicode MS"/>
              </a:rPr>
              <a:t>ncie</a:t>
            </a:r>
            <a:r>
              <a:rPr dirty="0" sz="2800" spc="10">
                <a:solidFill>
                  <a:srgbClr val="0F1939"/>
                </a:solidFill>
                <a:latin typeface="Arial Unicode MS"/>
                <a:cs typeface="Arial Unicode MS"/>
              </a:rPr>
              <a:t>s</a:t>
            </a:r>
            <a:r>
              <a:rPr dirty="0" sz="2800" spc="-12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800" spc="-70">
                <a:solidFill>
                  <a:srgbClr val="0F1939"/>
                </a:solidFill>
                <a:latin typeface="Arial Unicode MS"/>
                <a:cs typeface="Arial Unicode MS"/>
              </a:rPr>
              <a:t>+</a:t>
            </a:r>
            <a:r>
              <a:rPr dirty="0" sz="2800" spc="-11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li</a:t>
            </a:r>
            <a:r>
              <a:rPr dirty="0" sz="2800" spc="15">
                <a:solidFill>
                  <a:srgbClr val="0F1939"/>
                </a:solidFill>
                <a:latin typeface="Arial Unicode MS"/>
                <a:cs typeface="Arial Unicode MS"/>
              </a:rPr>
              <a:t>p</a:t>
            </a:r>
            <a:r>
              <a:rPr dirty="0" sz="2800" spc="-10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800" spc="-5">
                <a:solidFill>
                  <a:srgbClr val="0F1939"/>
                </a:solidFill>
                <a:latin typeface="Arial Unicode MS"/>
                <a:cs typeface="Arial Unicode MS"/>
              </a:rPr>
              <a:t>roundin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g</a:t>
            </a:r>
            <a:r>
              <a:rPr dirty="0" sz="2800" spc="-7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800" spc="-70">
                <a:solidFill>
                  <a:srgbClr val="0F1939"/>
                </a:solidFill>
                <a:latin typeface="Arial Unicode MS"/>
                <a:cs typeface="Arial Unicode MS"/>
              </a:rPr>
              <a:t>+</a:t>
            </a:r>
            <a:r>
              <a:rPr dirty="0" sz="2800" spc="-11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800" spc="35">
                <a:solidFill>
                  <a:srgbClr val="0F1939"/>
                </a:solidFill>
                <a:latin typeface="Arial Unicode MS"/>
                <a:cs typeface="Arial Unicode MS"/>
              </a:rPr>
              <a:t>glott</a:t>
            </a:r>
            <a:r>
              <a:rPr dirty="0" sz="2800" spc="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800" spc="10">
                <a:solidFill>
                  <a:srgbClr val="0F1939"/>
                </a:solidFill>
                <a:latin typeface="Arial Unicode MS"/>
                <a:cs typeface="Arial Unicode MS"/>
              </a:rPr>
              <a:t>l</a:t>
            </a:r>
            <a:r>
              <a:rPr dirty="0" sz="2800" spc="-114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800" spc="135">
                <a:solidFill>
                  <a:srgbClr val="0F1939"/>
                </a:solidFill>
                <a:latin typeface="Arial Unicode MS"/>
                <a:cs typeface="Arial Unicode MS"/>
              </a:rPr>
              <a:t>f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ilt</a:t>
            </a:r>
            <a:r>
              <a:rPr dirty="0" sz="2800" spc="15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800" spc="15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0733" y="1707654"/>
            <a:ext cx="3821766" cy="3243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600" spc="-140"/>
              <a:t>P</a:t>
            </a:r>
            <a:r>
              <a:rPr dirty="0" sz="3600" spc="155"/>
              <a:t>C</a:t>
            </a:r>
            <a:r>
              <a:rPr dirty="0" sz="3600" spc="150"/>
              <a:t>A</a:t>
            </a:r>
            <a:r>
              <a:rPr dirty="0" sz="3600" spc="250"/>
              <a:t>,</a:t>
            </a:r>
            <a:r>
              <a:rPr dirty="0" sz="3600" spc="-10"/>
              <a:t> </a:t>
            </a:r>
            <a:r>
              <a:rPr dirty="0" sz="3600" spc="-114"/>
              <a:t>R</a:t>
            </a:r>
            <a:r>
              <a:rPr dirty="0" sz="3600" spc="145"/>
              <a:t>e</a:t>
            </a:r>
            <a:r>
              <a:rPr dirty="0" sz="3600" spc="-40"/>
              <a:t>s</a:t>
            </a:r>
            <a:r>
              <a:rPr dirty="0" sz="3600" spc="-50"/>
              <a:t>o</a:t>
            </a:r>
            <a:r>
              <a:rPr dirty="0" sz="3600" spc="175"/>
              <a:t>n</a:t>
            </a:r>
            <a:r>
              <a:rPr dirty="0" sz="3600" spc="315"/>
              <a:t>an</a:t>
            </a:r>
            <a:r>
              <a:rPr dirty="0" sz="3600" spc="-250"/>
              <a:t>c</a:t>
            </a:r>
            <a:r>
              <a:rPr dirty="0" sz="3600" spc="145"/>
              <a:t>e</a:t>
            </a:r>
            <a:r>
              <a:rPr dirty="0" sz="3600" spc="-245"/>
              <a:t>s</a:t>
            </a:r>
            <a:r>
              <a:rPr dirty="0" sz="3600" spc="-35"/>
              <a:t> </a:t>
            </a:r>
            <a:r>
              <a:rPr dirty="0" sz="3600" spc="310"/>
              <a:t>(M</a:t>
            </a:r>
            <a:r>
              <a:rPr dirty="0" sz="3600" spc="-30"/>
              <a:t>R</a:t>
            </a:r>
            <a:r>
              <a:rPr dirty="0" sz="3600" spc="175"/>
              <a:t>I)</a:t>
            </a:r>
            <a:r>
              <a:rPr dirty="0" sz="3600" spc="-50"/>
              <a:t> </a:t>
            </a:r>
            <a:r>
              <a:rPr dirty="0" sz="3600" spc="155"/>
              <a:t>v</a:t>
            </a:r>
            <a:r>
              <a:rPr dirty="0" sz="3600"/>
              <a:t>s.</a:t>
            </a:r>
            <a:endParaRPr sz="3600"/>
          </a:p>
          <a:p>
            <a:pPr algn="ctr">
              <a:lnSpc>
                <a:spcPct val="100000"/>
              </a:lnSpc>
            </a:pPr>
            <a:r>
              <a:rPr dirty="0" sz="3600" spc="-300"/>
              <a:t>F</a:t>
            </a:r>
            <a:r>
              <a:rPr dirty="0" sz="3600" spc="170"/>
              <a:t>o</a:t>
            </a:r>
            <a:r>
              <a:rPr dirty="0" sz="3600" spc="330"/>
              <a:t>rma</a:t>
            </a:r>
            <a:r>
              <a:rPr dirty="0" sz="3600" spc="305"/>
              <a:t>n</a:t>
            </a:r>
            <a:r>
              <a:rPr dirty="0" sz="3600" spc="-20"/>
              <a:t>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2383" y="3233141"/>
            <a:ext cx="132080" cy="118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105">
                <a:latin typeface="Arial"/>
                <a:cs typeface="Arial"/>
              </a:rPr>
              <a:t>-2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7854" y="3233141"/>
            <a:ext cx="132080" cy="118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105">
                <a:latin typeface="Arial"/>
                <a:cs typeface="Arial"/>
              </a:rPr>
              <a:t>-1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9387" y="3233141"/>
            <a:ext cx="93345" cy="118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14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4860" y="3233141"/>
            <a:ext cx="93345" cy="118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14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6393" y="3233141"/>
            <a:ext cx="93345" cy="118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14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354" y="2878892"/>
            <a:ext cx="147955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-1</a:t>
            </a:r>
            <a:r>
              <a:rPr dirty="0" sz="950" spc="5">
                <a:latin typeface="Arial"/>
                <a:cs typeface="Arial"/>
              </a:rPr>
              <a:t>.</a:t>
            </a:r>
            <a:r>
              <a:rPr dirty="0" sz="95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354" y="2519080"/>
            <a:ext cx="147955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-1</a:t>
            </a:r>
            <a:r>
              <a:rPr dirty="0" sz="950" spc="5">
                <a:latin typeface="Arial"/>
                <a:cs typeface="Arial"/>
              </a:rPr>
              <a:t>.</a:t>
            </a:r>
            <a:r>
              <a:rPr dirty="0" sz="95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354" y="2159268"/>
            <a:ext cx="147955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-0</a:t>
            </a:r>
            <a:r>
              <a:rPr dirty="0" sz="950" spc="5">
                <a:latin typeface="Arial"/>
                <a:cs typeface="Arial"/>
              </a:rPr>
              <a:t>.</a:t>
            </a:r>
            <a:r>
              <a:rPr dirty="0" sz="95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354" y="1829268"/>
            <a:ext cx="147955" cy="1543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0</a:t>
            </a:r>
            <a:r>
              <a:rPr dirty="0" sz="950" spc="5">
                <a:latin typeface="Arial"/>
                <a:cs typeface="Arial"/>
              </a:rPr>
              <a:t>.</a:t>
            </a:r>
            <a:r>
              <a:rPr dirty="0" sz="95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354" y="1472429"/>
            <a:ext cx="147955" cy="1543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0</a:t>
            </a:r>
            <a:r>
              <a:rPr dirty="0" sz="950" spc="5">
                <a:latin typeface="Arial"/>
                <a:cs typeface="Arial"/>
              </a:rPr>
              <a:t>.</a:t>
            </a:r>
            <a:r>
              <a:rPr dirty="0" sz="95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354" y="1112617"/>
            <a:ext cx="147955" cy="1543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1</a:t>
            </a:r>
            <a:r>
              <a:rPr dirty="0" sz="950" spc="5">
                <a:latin typeface="Arial"/>
                <a:cs typeface="Arial"/>
              </a:rPr>
              <a:t>.</a:t>
            </a:r>
            <a:r>
              <a:rPr dirty="0" sz="95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59387" y="3447243"/>
            <a:ext cx="261620" cy="118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175">
                <a:latin typeface="Arial"/>
                <a:cs typeface="Arial"/>
              </a:rPr>
              <a:t>P</a:t>
            </a:r>
            <a:r>
              <a:rPr dirty="0" sz="700" spc="150">
                <a:latin typeface="Arial"/>
                <a:cs typeface="Arial"/>
              </a:rPr>
              <a:t>C1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769" y="1961149"/>
            <a:ext cx="147955" cy="2038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5">
                <a:latin typeface="Arial"/>
                <a:cs typeface="Arial"/>
              </a:rPr>
              <a:t>P</a:t>
            </a:r>
            <a:r>
              <a:rPr dirty="0" sz="950" spc="-10">
                <a:latin typeface="Arial"/>
                <a:cs typeface="Arial"/>
              </a:rPr>
              <a:t>C2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31845" y="1087070"/>
            <a:ext cx="5907900" cy="2453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32485" y="4220108"/>
            <a:ext cx="2160270" cy="675005"/>
          </a:xfrm>
          <a:custGeom>
            <a:avLst/>
            <a:gdLst/>
            <a:ahLst/>
            <a:cxnLst/>
            <a:rect l="l" t="t" r="r" b="b"/>
            <a:pathLst>
              <a:path w="2160270" h="675004">
                <a:moveTo>
                  <a:pt x="0" y="0"/>
                </a:moveTo>
                <a:lnTo>
                  <a:pt x="2160003" y="0"/>
                </a:lnTo>
                <a:lnTo>
                  <a:pt x="2160003" y="675004"/>
                </a:lnTo>
                <a:lnTo>
                  <a:pt x="0" y="675004"/>
                </a:lnTo>
                <a:lnTo>
                  <a:pt x="0" y="0"/>
                </a:lnTo>
                <a:close/>
              </a:path>
            </a:pathLst>
          </a:custGeom>
          <a:solidFill>
            <a:srgbClr val="92E0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875334" y="4306897"/>
            <a:ext cx="1874520" cy="52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78130">
              <a:lnSpc>
                <a:spcPct val="100000"/>
              </a:lnSpc>
            </a:pPr>
            <a:r>
              <a:rPr dirty="0" sz="1800" spc="-13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dirty="0" sz="1800" spc="-8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Arial Unicode MS"/>
                <a:cs typeface="Arial Unicode MS"/>
              </a:rPr>
              <a:t>ri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dirty="0" sz="1800" spc="-8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dirty="0" sz="1800" spc="-7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9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dirty="0" sz="1800" spc="25">
                <a:solidFill>
                  <a:srgbClr val="FFFFFF"/>
                </a:solidFill>
                <a:latin typeface="Arial Unicode MS"/>
                <a:cs typeface="Arial Unicode MS"/>
              </a:rPr>
              <a:t>rom</a:t>
            </a:r>
            <a:r>
              <a:rPr dirty="0" sz="1800" spc="1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dirty="0" sz="1800" spc="-40">
                <a:solidFill>
                  <a:srgbClr val="FFFFFF"/>
                </a:solidFill>
                <a:latin typeface="Arial Unicode MS"/>
                <a:cs typeface="Arial Unicode MS"/>
              </a:rPr>
              <a:t>pe</a:t>
            </a:r>
            <a:r>
              <a:rPr dirty="0" sz="1800" spc="-8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dirty="0" sz="1800" spc="20">
                <a:solidFill>
                  <a:srgbClr val="FFFFFF"/>
                </a:solidFill>
                <a:latin typeface="Arial Unicode MS"/>
                <a:cs typeface="Arial Unicode MS"/>
              </a:rPr>
              <a:t>c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h</a:t>
            </a:r>
            <a:r>
              <a:rPr dirty="0" sz="1800" spc="-8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dirty="0" sz="1800" spc="-4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dirty="0" sz="1800" spc="20">
                <a:solidFill>
                  <a:srgbClr val="FFFFFF"/>
                </a:solidFill>
                <a:latin typeface="Arial Unicode MS"/>
                <a:cs typeface="Arial Unicode MS"/>
              </a:rPr>
              <a:t>c</a:t>
            </a:r>
            <a:r>
              <a:rPr dirty="0" sz="1800">
                <a:solidFill>
                  <a:srgbClr val="FFFFFF"/>
                </a:solidFill>
                <a:latin typeface="Arial Unicode MS"/>
                <a:cs typeface="Arial Unicode MS"/>
              </a:rPr>
              <a:t>ordings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12479" y="3989583"/>
            <a:ext cx="635" cy="231140"/>
          </a:xfrm>
          <a:custGeom>
            <a:avLst/>
            <a:gdLst/>
            <a:ahLst/>
            <a:cxnLst/>
            <a:rect l="l" t="t" r="r" b="b"/>
            <a:pathLst>
              <a:path w="634" h="231139">
                <a:moveTo>
                  <a:pt x="0" y="230530"/>
                </a:moveTo>
                <a:lnTo>
                  <a:pt x="114" y="0"/>
                </a:lnTo>
              </a:path>
            </a:pathLst>
          </a:custGeom>
          <a:ln w="12700">
            <a:solidFill>
              <a:srgbClr val="92E0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68103" y="3989586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0" y="76174"/>
                </a:moveTo>
                <a:lnTo>
                  <a:pt x="44488" y="0"/>
                </a:lnTo>
                <a:lnTo>
                  <a:pt x="88900" y="76225"/>
                </a:lnTo>
              </a:path>
            </a:pathLst>
          </a:custGeom>
          <a:ln w="12700">
            <a:solidFill>
              <a:srgbClr val="92E0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62308" y="3671922"/>
            <a:ext cx="1460500" cy="52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-65" b="1">
                <a:solidFill>
                  <a:srgbClr val="33CCCC"/>
                </a:solidFill>
                <a:latin typeface="Arial"/>
                <a:cs typeface="Arial"/>
              </a:rPr>
              <a:t>P</a:t>
            </a:r>
            <a:r>
              <a:rPr dirty="0" sz="1800" spc="190" b="1">
                <a:solidFill>
                  <a:srgbClr val="33CCCC"/>
                </a:solidFill>
                <a:latin typeface="Arial"/>
                <a:cs typeface="Arial"/>
              </a:rPr>
              <a:t>r</a:t>
            </a:r>
            <a:r>
              <a:rPr dirty="0" sz="1800" spc="40" b="1">
                <a:solidFill>
                  <a:srgbClr val="33CCCC"/>
                </a:solidFill>
                <a:latin typeface="Arial"/>
                <a:cs typeface="Arial"/>
              </a:rPr>
              <a:t>i</a:t>
            </a:r>
            <a:r>
              <a:rPr dirty="0" sz="1800" spc="80" b="1">
                <a:solidFill>
                  <a:srgbClr val="33CCCC"/>
                </a:solidFill>
                <a:latin typeface="Arial"/>
                <a:cs typeface="Arial"/>
              </a:rPr>
              <a:t>n</a:t>
            </a:r>
            <a:r>
              <a:rPr dirty="0" sz="1800" spc="-130" b="1">
                <a:solidFill>
                  <a:srgbClr val="33CCCC"/>
                </a:solidFill>
                <a:latin typeface="Arial"/>
                <a:cs typeface="Arial"/>
              </a:rPr>
              <a:t>c</a:t>
            </a:r>
            <a:r>
              <a:rPr dirty="0" sz="1800" spc="40" b="1">
                <a:solidFill>
                  <a:srgbClr val="33CCCC"/>
                </a:solidFill>
                <a:latin typeface="Arial"/>
                <a:cs typeface="Arial"/>
              </a:rPr>
              <a:t>i</a:t>
            </a:r>
            <a:r>
              <a:rPr dirty="0" sz="1800" spc="130" b="1">
                <a:solidFill>
                  <a:srgbClr val="33CCCC"/>
                </a:solidFill>
                <a:latin typeface="Arial"/>
                <a:cs typeface="Arial"/>
              </a:rPr>
              <a:t>pal</a:t>
            </a:r>
            <a:r>
              <a:rPr dirty="0" sz="1800" spc="75" b="1">
                <a:solidFill>
                  <a:srgbClr val="33CCCC"/>
                </a:solidFill>
                <a:latin typeface="Arial"/>
                <a:cs typeface="Arial"/>
              </a:rPr>
              <a:t> </a:t>
            </a:r>
            <a:r>
              <a:rPr dirty="0" sz="1800" spc="-125" b="1">
                <a:solidFill>
                  <a:srgbClr val="33CCCC"/>
                </a:solidFill>
                <a:latin typeface="Arial"/>
                <a:cs typeface="Arial"/>
              </a:rPr>
              <a:t>c</a:t>
            </a:r>
            <a:r>
              <a:rPr dirty="0" sz="1800" spc="85" b="1">
                <a:solidFill>
                  <a:srgbClr val="33CCCC"/>
                </a:solidFill>
                <a:latin typeface="Arial"/>
                <a:cs typeface="Arial"/>
              </a:rPr>
              <a:t>o</a:t>
            </a:r>
            <a:r>
              <a:rPr dirty="0" sz="1800" spc="140" b="1">
                <a:solidFill>
                  <a:srgbClr val="33CCCC"/>
                </a:solidFill>
                <a:latin typeface="Arial"/>
                <a:cs typeface="Arial"/>
              </a:rPr>
              <a:t>m</a:t>
            </a:r>
            <a:r>
              <a:rPr dirty="0" sz="1800" spc="120" b="1">
                <a:solidFill>
                  <a:srgbClr val="33CCCC"/>
                </a:solidFill>
                <a:latin typeface="Arial"/>
                <a:cs typeface="Arial"/>
              </a:rPr>
              <a:t>p</a:t>
            </a:r>
            <a:r>
              <a:rPr dirty="0" sz="1800" spc="75" b="1">
                <a:solidFill>
                  <a:srgbClr val="33CCCC"/>
                </a:solidFill>
                <a:latin typeface="Arial"/>
                <a:cs typeface="Arial"/>
              </a:rPr>
              <a:t>o</a:t>
            </a:r>
            <a:r>
              <a:rPr dirty="0" sz="1800" spc="80" b="1">
                <a:solidFill>
                  <a:srgbClr val="33CCCC"/>
                </a:solidFill>
                <a:latin typeface="Arial"/>
                <a:cs typeface="Arial"/>
              </a:rPr>
              <a:t>n</a:t>
            </a:r>
            <a:r>
              <a:rPr dirty="0" sz="1800" spc="70" b="1">
                <a:solidFill>
                  <a:srgbClr val="33CCCC"/>
                </a:solidFill>
                <a:latin typeface="Arial"/>
                <a:cs typeface="Arial"/>
              </a:rPr>
              <a:t>e</a:t>
            </a:r>
            <a:r>
              <a:rPr dirty="0" sz="1800" spc="70" b="1">
                <a:solidFill>
                  <a:srgbClr val="33CCCC"/>
                </a:solidFill>
                <a:latin typeface="Arial"/>
                <a:cs typeface="Arial"/>
              </a:rPr>
              <a:t>n</a:t>
            </a:r>
            <a:r>
              <a:rPr dirty="0" sz="1800" spc="105" b="1">
                <a:solidFill>
                  <a:srgbClr val="33CCCC"/>
                </a:solidFill>
                <a:latin typeface="Arial"/>
                <a:cs typeface="Arial"/>
              </a:rPr>
              <a:t>t</a:t>
            </a:r>
            <a:r>
              <a:rPr dirty="0" sz="1800" spc="-120" b="1">
                <a:solidFill>
                  <a:srgbClr val="33CCCC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14677" y="3678780"/>
            <a:ext cx="1385570" cy="52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-10" b="1">
                <a:solidFill>
                  <a:srgbClr val="33CCCC"/>
                </a:solidFill>
                <a:latin typeface="Arial"/>
                <a:cs typeface="Arial"/>
              </a:rPr>
              <a:t>R</a:t>
            </a:r>
            <a:r>
              <a:rPr dirty="0" sz="1800" spc="20" b="1">
                <a:solidFill>
                  <a:srgbClr val="33CCCC"/>
                </a:solidFill>
                <a:latin typeface="Arial"/>
                <a:cs typeface="Arial"/>
              </a:rPr>
              <a:t>e</a:t>
            </a:r>
            <a:r>
              <a:rPr dirty="0" sz="1800" spc="-120" b="1">
                <a:solidFill>
                  <a:srgbClr val="33CCCC"/>
                </a:solidFill>
                <a:latin typeface="Arial"/>
                <a:cs typeface="Arial"/>
              </a:rPr>
              <a:t>s</a:t>
            </a:r>
            <a:r>
              <a:rPr dirty="0" sz="1800" spc="75" b="1">
                <a:solidFill>
                  <a:srgbClr val="33CCCC"/>
                </a:solidFill>
                <a:latin typeface="Arial"/>
                <a:cs typeface="Arial"/>
              </a:rPr>
              <a:t>o</a:t>
            </a:r>
            <a:r>
              <a:rPr dirty="0" sz="1800" spc="80" b="1">
                <a:solidFill>
                  <a:srgbClr val="33CCCC"/>
                </a:solidFill>
                <a:latin typeface="Arial"/>
                <a:cs typeface="Arial"/>
              </a:rPr>
              <a:t>n</a:t>
            </a:r>
            <a:r>
              <a:rPr dirty="0" sz="1800" spc="220" b="1">
                <a:solidFill>
                  <a:srgbClr val="33CCCC"/>
                </a:solidFill>
                <a:latin typeface="Arial"/>
                <a:cs typeface="Arial"/>
              </a:rPr>
              <a:t>a</a:t>
            </a:r>
            <a:r>
              <a:rPr dirty="0" sz="1800" spc="70" b="1">
                <a:solidFill>
                  <a:srgbClr val="33CCCC"/>
                </a:solidFill>
                <a:latin typeface="Arial"/>
                <a:cs typeface="Arial"/>
              </a:rPr>
              <a:t>n</a:t>
            </a:r>
            <a:r>
              <a:rPr dirty="0" sz="1800" spc="105" b="1">
                <a:solidFill>
                  <a:srgbClr val="33CCCC"/>
                </a:solidFill>
                <a:latin typeface="Arial"/>
                <a:cs typeface="Arial"/>
              </a:rPr>
              <a:t>t</a:t>
            </a:r>
            <a:r>
              <a:rPr dirty="0" sz="1800" spc="90" b="1">
                <a:solidFill>
                  <a:srgbClr val="33CCCC"/>
                </a:solidFill>
                <a:latin typeface="Arial"/>
                <a:cs typeface="Arial"/>
              </a:rPr>
              <a:t> </a:t>
            </a:r>
            <a:r>
              <a:rPr dirty="0" sz="1800" spc="70" b="1">
                <a:solidFill>
                  <a:srgbClr val="33CCCC"/>
                </a:solidFill>
                <a:latin typeface="Arial"/>
                <a:cs typeface="Arial"/>
              </a:rPr>
              <a:t>f</a:t>
            </a:r>
            <a:r>
              <a:rPr dirty="0" sz="1800" spc="180" b="1">
                <a:solidFill>
                  <a:srgbClr val="33CCCC"/>
                </a:solidFill>
                <a:latin typeface="Arial"/>
                <a:cs typeface="Arial"/>
              </a:rPr>
              <a:t>r</a:t>
            </a:r>
            <a:r>
              <a:rPr dirty="0" sz="1800" spc="80" b="1">
                <a:solidFill>
                  <a:srgbClr val="33CCCC"/>
                </a:solidFill>
                <a:latin typeface="Arial"/>
                <a:cs typeface="Arial"/>
              </a:rPr>
              <a:t>e</a:t>
            </a:r>
            <a:r>
              <a:rPr dirty="0" sz="1800" spc="120" b="1">
                <a:solidFill>
                  <a:srgbClr val="33CCCC"/>
                </a:solidFill>
                <a:latin typeface="Arial"/>
                <a:cs typeface="Arial"/>
              </a:rPr>
              <a:t>q</a:t>
            </a:r>
            <a:r>
              <a:rPr dirty="0" sz="1800" spc="75" b="1">
                <a:solidFill>
                  <a:srgbClr val="33CCCC"/>
                </a:solidFill>
                <a:latin typeface="Arial"/>
                <a:cs typeface="Arial"/>
              </a:rPr>
              <a:t>u</a:t>
            </a:r>
            <a:r>
              <a:rPr dirty="0" sz="1800" spc="70" b="1">
                <a:solidFill>
                  <a:srgbClr val="33CCCC"/>
                </a:solidFill>
                <a:latin typeface="Arial"/>
                <a:cs typeface="Arial"/>
              </a:rPr>
              <a:t>e</a:t>
            </a:r>
            <a:r>
              <a:rPr dirty="0" sz="1800" spc="80" b="1">
                <a:solidFill>
                  <a:srgbClr val="33CCCC"/>
                </a:solidFill>
                <a:latin typeface="Arial"/>
                <a:cs typeface="Arial"/>
              </a:rPr>
              <a:t>n</a:t>
            </a:r>
            <a:r>
              <a:rPr dirty="0" sz="1800" spc="-130" b="1">
                <a:solidFill>
                  <a:srgbClr val="33CCCC"/>
                </a:solidFill>
                <a:latin typeface="Arial"/>
                <a:cs typeface="Arial"/>
              </a:rPr>
              <a:t>c</a:t>
            </a:r>
            <a:r>
              <a:rPr dirty="0" sz="1800" spc="40" b="1">
                <a:solidFill>
                  <a:srgbClr val="33CCCC"/>
                </a:solidFill>
                <a:latin typeface="Arial"/>
                <a:cs typeface="Arial"/>
              </a:rPr>
              <a:t>i</a:t>
            </a:r>
            <a:r>
              <a:rPr dirty="0" sz="1800" spc="-30" b="1">
                <a:solidFill>
                  <a:srgbClr val="33CCCC"/>
                </a:solidFill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93181" y="3671922"/>
            <a:ext cx="1032510" cy="52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-65" b="1">
                <a:solidFill>
                  <a:srgbClr val="92D050"/>
                </a:solidFill>
                <a:latin typeface="Arial"/>
                <a:cs typeface="Arial"/>
              </a:rPr>
              <a:t>F</a:t>
            </a:r>
            <a:r>
              <a:rPr dirty="0" sz="1800" spc="-10" b="1">
                <a:solidFill>
                  <a:srgbClr val="92D050"/>
                </a:solidFill>
                <a:latin typeface="Arial"/>
                <a:cs typeface="Arial"/>
              </a:rPr>
              <a:t>o</a:t>
            </a:r>
            <a:r>
              <a:rPr dirty="0" sz="1800" spc="190" b="1">
                <a:solidFill>
                  <a:srgbClr val="92D050"/>
                </a:solidFill>
                <a:latin typeface="Arial"/>
                <a:cs typeface="Arial"/>
              </a:rPr>
              <a:t>r</a:t>
            </a:r>
            <a:r>
              <a:rPr dirty="0" sz="1800" spc="160" b="1">
                <a:solidFill>
                  <a:srgbClr val="92D050"/>
                </a:solidFill>
                <a:latin typeface="Arial"/>
                <a:cs typeface="Arial"/>
              </a:rPr>
              <a:t>m</a:t>
            </a:r>
            <a:r>
              <a:rPr dirty="0" sz="1800" spc="220" b="1">
                <a:solidFill>
                  <a:srgbClr val="92D050"/>
                </a:solidFill>
                <a:latin typeface="Arial"/>
                <a:cs typeface="Arial"/>
              </a:rPr>
              <a:t>a</a:t>
            </a:r>
            <a:r>
              <a:rPr dirty="0" sz="1800" spc="70" b="1">
                <a:solidFill>
                  <a:srgbClr val="92D050"/>
                </a:solidFill>
                <a:latin typeface="Arial"/>
                <a:cs typeface="Arial"/>
              </a:rPr>
              <a:t>n</a:t>
            </a:r>
            <a:r>
              <a:rPr dirty="0" sz="1800" spc="105" b="1">
                <a:solidFill>
                  <a:srgbClr val="92D050"/>
                </a:solidFill>
                <a:latin typeface="Arial"/>
                <a:cs typeface="Arial"/>
              </a:rPr>
              <a:t>t</a:t>
            </a:r>
            <a:r>
              <a:rPr dirty="0" sz="1800" spc="90" b="1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dirty="0" sz="1800" spc="-120" b="1">
                <a:solidFill>
                  <a:srgbClr val="92D05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6667" y="1180734"/>
          <a:ext cx="2392680" cy="1942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85"/>
                <a:gridCol w="523956"/>
                <a:gridCol w="551533"/>
                <a:gridCol w="555472"/>
                <a:gridCol w="551532"/>
                <a:gridCol w="86668"/>
              </a:tblGrid>
              <a:tr h="71368">
                <a:tc>
                  <a:txBody>
                    <a:bodyPr/>
                    <a:lstStyle/>
                    <a:p>
                      <a:pPr/>
                      <a:endParaRPr sz="3600"/>
                    </a:p>
                  </a:txBody>
                  <a:tcPr marL="0" marR="0" marB="0" marT="0">
                    <a:lnL w="3491">
                      <a:solidFill>
                        <a:srgbClr val="000000"/>
                      </a:solidFill>
                      <a:prstDash val="solid"/>
                    </a:lnL>
                    <a:lnT w="3491">
                      <a:solidFill>
                        <a:srgbClr val="000000"/>
                      </a:solidFill>
                      <a:prstDash val="solid"/>
                    </a:lnT>
                    <a:lnB w="297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6">
                  <a:txBody>
                    <a:bodyPr/>
                    <a:lstStyle/>
                    <a:p>
                      <a:pPr algn="ctr" marL="417830">
                        <a:lnSpc>
                          <a:spcPts val="770"/>
                        </a:lnSpc>
                        <a:tabLst>
                          <a:tab pos="704850" algn="l"/>
                        </a:tabLst>
                      </a:pPr>
                      <a:r>
                        <a:rPr dirty="0" sz="700">
                          <a:latin typeface="Arial"/>
                          <a:cs typeface="Arial"/>
                        </a:rPr>
                        <a:t>æ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-15873" sz="1050">
                          <a:latin typeface="Arial"/>
                          <a:cs typeface="Arial"/>
                        </a:rPr>
                        <a:t>I</a:t>
                      </a:r>
                      <a:endParaRPr baseline="-15873" sz="1050">
                        <a:latin typeface="Arial"/>
                        <a:cs typeface="Arial"/>
                      </a:endParaRPr>
                    </a:p>
                    <a:p>
                      <a:pPr algn="ctr" marR="279400">
                        <a:lnSpc>
                          <a:spcPts val="690"/>
                        </a:lnSpc>
                        <a:tabLst>
                          <a:tab pos="803275" algn="l"/>
                        </a:tabLst>
                      </a:pPr>
                      <a:r>
                        <a:rPr dirty="0" sz="700" spc="-1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ɑ:</a:t>
                      </a:r>
                      <a:r>
                        <a:rPr dirty="0" baseline="3968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968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3968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baseline="3968" sz="1050">
                        <a:latin typeface="Arial"/>
                        <a:cs typeface="Arial"/>
                      </a:endParaRPr>
                    </a:p>
                    <a:p>
                      <a:pPr marL="365760">
                        <a:lnSpc>
                          <a:spcPts val="515"/>
                        </a:lnSpc>
                        <a:tabLst>
                          <a:tab pos="799465" algn="l"/>
                          <a:tab pos="1252220" algn="l"/>
                        </a:tabLst>
                      </a:pPr>
                      <a:r>
                        <a:rPr dirty="0" baseline="3968" sz="10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ʌ</a:t>
                      </a:r>
                      <a:r>
                        <a:rPr dirty="0" baseline="3968" sz="1050" spc="-82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968" sz="1050" spc="-494">
                          <a:latin typeface="Arial"/>
                          <a:cs typeface="Arial"/>
                        </a:rPr>
                        <a:t>ʌ</a:t>
                      </a:r>
                      <a:r>
                        <a:rPr dirty="0" sz="700" spc="-330">
                          <a:latin typeface="Arial"/>
                          <a:cs typeface="Arial"/>
                        </a:rPr>
                        <a:t>ʌ</a:t>
                      </a:r>
                      <a:r>
                        <a:rPr dirty="0" baseline="31746" sz="1050" spc="-15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ɑ</a:t>
                      </a:r>
                      <a:r>
                        <a:rPr dirty="0" baseline="31746" sz="105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baseline="31746" sz="105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70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ʌ</a:t>
                      </a:r>
                      <a:r>
                        <a:rPr dirty="0" sz="70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6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7777" sz="1050">
                          <a:latin typeface="Arial"/>
                          <a:cs typeface="Arial"/>
                        </a:rPr>
                        <a:t>æ</a:t>
                      </a:r>
                      <a:r>
                        <a:rPr dirty="0" baseline="27777" sz="1050"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11904" sz="1050" spc="-52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ᴈ</a:t>
                      </a:r>
                      <a:r>
                        <a:rPr dirty="0" baseline="31746" sz="1050">
                          <a:latin typeface="Arial"/>
                          <a:cs typeface="Arial"/>
                        </a:rPr>
                        <a:t>I</a:t>
                      </a:r>
                      <a:r>
                        <a:rPr dirty="0" baseline="31746" sz="1050" spc="-187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1904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baseline="11904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1904" sz="1050" spc="82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7936" sz="105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baseline="7936" sz="1050">
                        <a:latin typeface="Arial"/>
                        <a:cs typeface="Arial"/>
                      </a:endParaRPr>
                    </a:p>
                    <a:p>
                      <a:pPr marL="302895">
                        <a:lnSpc>
                          <a:spcPts val="585"/>
                        </a:lnSpc>
                        <a:tabLst>
                          <a:tab pos="969010" algn="l"/>
                        </a:tabLst>
                      </a:pPr>
                      <a:r>
                        <a:rPr dirty="0" baseline="-31746" sz="10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ʌ</a:t>
                      </a:r>
                      <a:r>
                        <a:rPr dirty="0" baseline="-31746" sz="10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31746" sz="1050" spc="-142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ɑ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  </a:t>
                      </a:r>
                      <a:r>
                        <a:rPr dirty="0" sz="7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31746" sz="1050" spc="-1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ɑ</a:t>
                      </a:r>
                      <a:r>
                        <a:rPr dirty="0" baseline="-31746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baseline="-31746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-39682" sz="105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æ</a:t>
                      </a:r>
                      <a:r>
                        <a:rPr dirty="0" baseline="-39682" sz="105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dirty="0" baseline="-39682" sz="1050" spc="-82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23809" sz="1050" spc="-914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æ</a:t>
                      </a:r>
                      <a:r>
                        <a:rPr dirty="0" baseline="3968" sz="1050" spc="-12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æ</a:t>
                      </a:r>
                      <a:r>
                        <a:rPr dirty="0" baseline="-7936" sz="1050" spc="-434">
                          <a:latin typeface="Arial"/>
                          <a:cs typeface="Arial"/>
                        </a:rPr>
                        <a:t>ᴈ</a:t>
                      </a:r>
                      <a:r>
                        <a:rPr dirty="0" baseline="7936" sz="1050" spc="-869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æ</a:t>
                      </a:r>
                      <a:r>
                        <a:rPr dirty="0" baseline="-7936" sz="1050">
                          <a:latin typeface="Arial"/>
                          <a:cs typeface="Arial"/>
                        </a:rPr>
                        <a:t>:</a:t>
                      </a:r>
                      <a:r>
                        <a:rPr dirty="0" baseline="-7936" sz="1050">
                          <a:latin typeface="Arial"/>
                          <a:cs typeface="Arial"/>
                        </a:rPr>
                        <a:t>    </a:t>
                      </a:r>
                      <a:r>
                        <a:rPr dirty="0" baseline="-7936" sz="1050" spc="-97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15873" sz="1050" spc="-202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ᴈ</a:t>
                      </a:r>
                      <a:r>
                        <a:rPr dirty="0" baseline="-7936" sz="1050" spc="-217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baseline="-15873" sz="10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baseline="-15873" sz="1050">
                        <a:latin typeface="Arial"/>
                        <a:cs typeface="Arial"/>
                      </a:endParaRPr>
                    </a:p>
                    <a:p>
                      <a:pPr marL="358140">
                        <a:lnSpc>
                          <a:spcPts val="525"/>
                        </a:lnSpc>
                        <a:tabLst>
                          <a:tab pos="1327150" algn="l"/>
                        </a:tabLst>
                      </a:pPr>
                      <a:r>
                        <a:rPr dirty="0" baseline="15873" sz="1050" spc="-15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ɑ</a:t>
                      </a:r>
                      <a:r>
                        <a:rPr dirty="0" baseline="15873" sz="105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baseline="15873" sz="105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    </a:t>
                      </a:r>
                      <a:r>
                        <a:rPr dirty="0" baseline="15873" sz="1050" spc="-97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968" sz="1050">
                          <a:latin typeface="Arial"/>
                          <a:cs typeface="Arial"/>
                        </a:rPr>
                        <a:t>ɒ</a:t>
                      </a:r>
                      <a:r>
                        <a:rPr dirty="0" baseline="3968" sz="1050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700" spc="-54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æ</a:t>
                      </a:r>
                      <a:r>
                        <a:rPr dirty="0" baseline="3968" sz="1050" spc="3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baseline="15873" sz="105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baseline="15873" sz="105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dirty="0" baseline="15873" sz="1050" spc="75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306705">
                        <a:lnSpc>
                          <a:spcPts val="305"/>
                        </a:lnSpc>
                      </a:pPr>
                      <a:r>
                        <a:rPr dirty="0" sz="70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ɑ: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361950">
                        <a:lnSpc>
                          <a:spcPts val="400"/>
                        </a:lnSpc>
                        <a:tabLst>
                          <a:tab pos="744220" algn="l"/>
                          <a:tab pos="984250" algn="l"/>
                          <a:tab pos="1591310" algn="l"/>
                        </a:tabLst>
                      </a:pPr>
                      <a:r>
                        <a:rPr dirty="0" sz="700" spc="-22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ɑ</a:t>
                      </a:r>
                      <a:r>
                        <a:rPr dirty="0" baseline="-27777" sz="1050" spc="-480">
                          <a:latin typeface="Arial"/>
                          <a:cs typeface="Arial"/>
                        </a:rPr>
                        <a:t>ɑ</a:t>
                      </a:r>
                      <a:r>
                        <a:rPr dirty="0" sz="700" spc="4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baseline="-27777" sz="1050">
                          <a:latin typeface="Arial"/>
                          <a:cs typeface="Arial"/>
                        </a:rPr>
                        <a:t>:</a:t>
                      </a:r>
                      <a:r>
                        <a:rPr dirty="0" baseline="-27777" sz="1050"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-27777" sz="1050" spc="-337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ɑ</a:t>
                      </a:r>
                      <a:r>
                        <a:rPr dirty="0" baseline="-31746" sz="1050" spc="-54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ʌ</a:t>
                      </a:r>
                      <a:r>
                        <a:rPr dirty="0" baseline="-11904" sz="1050" spc="-585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ʌ</a:t>
                      </a:r>
                      <a:r>
                        <a:rPr dirty="0" baseline="-27777" sz="105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baseline="-27777" sz="105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7936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æ</a:t>
                      </a:r>
                      <a:r>
                        <a:rPr dirty="0" baseline="7936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    </a:t>
                      </a:r>
                      <a:r>
                        <a:rPr dirty="0" baseline="-15873" sz="1050" spc="-382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ᴈ</a:t>
                      </a:r>
                      <a:r>
                        <a:rPr dirty="0" baseline="-15873" sz="1050" spc="-1147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æ</a:t>
                      </a:r>
                      <a:r>
                        <a:rPr dirty="0" baseline="7936" sz="1050" spc="-434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ᴈ</a:t>
                      </a:r>
                      <a:r>
                        <a:rPr dirty="0" baseline="-15873" sz="1050" spc="15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baseline="7936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baseline="7936" sz="1050" spc="97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15873" sz="1050" spc="-6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ᴈ</a:t>
                      </a:r>
                      <a:r>
                        <a:rPr dirty="0" baseline="3968" sz="105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baseline="3968" sz="1050" spc="-89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5873" sz="10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baseline="15873" sz="1050">
                        <a:latin typeface="Arial"/>
                        <a:cs typeface="Arial"/>
                      </a:endParaRPr>
                    </a:p>
                    <a:p>
                      <a:pPr algn="ctr" marL="169545">
                        <a:lnSpc>
                          <a:spcPts val="375"/>
                        </a:lnSpc>
                        <a:tabLst>
                          <a:tab pos="645795" algn="l"/>
                          <a:tab pos="1374775" algn="l"/>
                        </a:tabLst>
                      </a:pPr>
                      <a:r>
                        <a:rPr dirty="0" baseline="-15873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ʌ</a:t>
                      </a:r>
                      <a:r>
                        <a:rPr dirty="0" baseline="-15873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-35714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æ</a:t>
                      </a:r>
                      <a:r>
                        <a:rPr dirty="0" baseline="-35714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35714" sz="1050" spc="-1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19841" sz="1050" spc="-15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ᴈ</a:t>
                      </a:r>
                      <a:r>
                        <a:rPr dirty="0" baseline="-19841" sz="1050" spc="-82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baseline="7936" sz="1050" spc="-247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700" spc="-195">
                          <a:latin typeface="Arial"/>
                          <a:cs typeface="Arial"/>
                        </a:rPr>
                        <a:t>ᴈ</a:t>
                      </a:r>
                      <a:r>
                        <a:rPr dirty="0" baseline="-15873" sz="1050" spc="-127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7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27777" sz="1050" spc="3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ᴈ</a:t>
                      </a:r>
                      <a:r>
                        <a:rPr dirty="0" baseline="3968" sz="105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baseline="-35714" sz="10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35714" sz="10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-35714" sz="10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baseline="-35714" sz="1050">
                        <a:latin typeface="Arial"/>
                        <a:cs typeface="Arial"/>
                      </a:endParaRPr>
                    </a:p>
                    <a:p>
                      <a:pPr algn="r" marR="701040">
                        <a:lnSpc>
                          <a:spcPts val="330"/>
                        </a:lnSpc>
                      </a:pPr>
                      <a:r>
                        <a:rPr dirty="0" sz="70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539115">
                        <a:lnSpc>
                          <a:spcPts val="470"/>
                        </a:lnSpc>
                      </a:pPr>
                      <a:r>
                        <a:rPr dirty="0" baseline="-19841" sz="105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baseline="-19841" sz="105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dirty="0" baseline="-19841" sz="1050" spc="6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897890">
                        <a:lnSpc>
                          <a:spcPts val="515"/>
                        </a:lnSpc>
                        <a:tabLst>
                          <a:tab pos="1543685" algn="l"/>
                        </a:tabLst>
                      </a:pPr>
                      <a:r>
                        <a:rPr dirty="0" baseline="3968" sz="105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ʌ</a:t>
                      </a:r>
                      <a:r>
                        <a:rPr dirty="0" baseline="3968" sz="105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70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70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dirty="0" sz="700" spc="-5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7936" sz="1050">
                          <a:latin typeface="Arial"/>
                          <a:cs typeface="Arial"/>
                        </a:rPr>
                        <a:t>e</a:t>
                      </a:r>
                      <a:r>
                        <a:rPr dirty="0" baseline="7936" sz="1050">
                          <a:latin typeface="Arial"/>
                          <a:cs typeface="Arial"/>
                        </a:rPr>
                        <a:t>   </a:t>
                      </a:r>
                      <a:r>
                        <a:rPr dirty="0" baseline="7936" sz="1050" spc="-22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7936" sz="10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i:</a:t>
                      </a:r>
                      <a:r>
                        <a:rPr dirty="0" baseline="7936" sz="1050" spc="44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i: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ctr" marR="251460">
                        <a:lnSpc>
                          <a:spcPts val="434"/>
                        </a:lnSpc>
                        <a:tabLst>
                          <a:tab pos="1473200" algn="l"/>
                        </a:tabLst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ɒ</a:t>
                      </a:r>
                      <a:r>
                        <a:rPr dirty="0" baseline="7936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7936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7936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i:</a:t>
                      </a:r>
                      <a:endParaRPr baseline="7936" sz="1050">
                        <a:latin typeface="Arial"/>
                        <a:cs typeface="Arial"/>
                      </a:endParaRPr>
                    </a:p>
                    <a:p>
                      <a:pPr marL="314960" indent="-110489">
                        <a:lnSpc>
                          <a:spcPts val="550"/>
                        </a:lnSpc>
                        <a:tabLst>
                          <a:tab pos="775970" algn="l"/>
                          <a:tab pos="1378585" algn="l"/>
                        </a:tabLst>
                      </a:pPr>
                      <a:r>
                        <a:rPr dirty="0" baseline="-27777" sz="105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ɒ</a:t>
                      </a:r>
                      <a:r>
                        <a:rPr dirty="0" baseline="-27777" sz="1050" spc="67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23809" sz="1050" spc="75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ɒ</a:t>
                      </a:r>
                      <a:r>
                        <a:rPr dirty="0" sz="70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ɒ</a:t>
                      </a:r>
                      <a:r>
                        <a:rPr dirty="0" sz="70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dirty="0" sz="700" spc="8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7936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ɒ</a:t>
                      </a:r>
                      <a:r>
                        <a:rPr dirty="0" baseline="7936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7936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ʊ</a:t>
                      </a:r>
                      <a:r>
                        <a:rPr dirty="0" baseline="7936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11904" sz="1050" spc="-15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ᴈ</a:t>
                      </a:r>
                      <a:r>
                        <a:rPr dirty="0" baseline="11904" sz="105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baseline="11904" sz="105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1904" sz="1050" spc="37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3809" sz="1050">
                          <a:latin typeface="Arial"/>
                          <a:cs typeface="Arial"/>
                        </a:rPr>
                        <a:t>e</a:t>
                      </a:r>
                      <a:r>
                        <a:rPr dirty="0" baseline="23809" sz="1050">
                          <a:latin typeface="Arial"/>
                          <a:cs typeface="Arial"/>
                        </a:rPr>
                        <a:t>   </a:t>
                      </a:r>
                      <a:r>
                        <a:rPr dirty="0" baseline="23809" sz="105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31746" sz="105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i:</a:t>
                      </a:r>
                      <a:r>
                        <a:rPr dirty="0" baseline="-31746" sz="105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dirty="0" baseline="-31746" sz="1050" spc="22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i: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314960">
                        <a:lnSpc>
                          <a:spcPts val="750"/>
                        </a:lnSpc>
                        <a:tabLst>
                          <a:tab pos="1673860" algn="l"/>
                        </a:tabLst>
                      </a:pPr>
                      <a:r>
                        <a:rPr dirty="0" baseline="-23809" sz="1050" spc="75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ɒ</a:t>
                      </a:r>
                      <a:r>
                        <a:rPr dirty="0" baseline="19841" sz="10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ɒ</a:t>
                      </a:r>
                      <a:r>
                        <a:rPr dirty="0" baseline="19841" sz="10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15873" sz="10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baseline="15873" sz="1050" spc="112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i:</a:t>
                      </a:r>
                      <a:r>
                        <a:rPr dirty="0" sz="7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27777" sz="105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i:</a:t>
                      </a:r>
                      <a:r>
                        <a:rPr dirty="0" baseline="-27777" sz="105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27777" sz="1050" spc="-104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968" sz="105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i:</a:t>
                      </a:r>
                      <a:endParaRPr baseline="3968" sz="1050">
                        <a:latin typeface="Arial"/>
                        <a:cs typeface="Arial"/>
                      </a:endParaRPr>
                    </a:p>
                    <a:p>
                      <a:pPr algn="ctr" marL="55880">
                        <a:lnSpc>
                          <a:spcPts val="725"/>
                        </a:lnSpc>
                        <a:spcBef>
                          <a:spcPts val="470"/>
                        </a:spcBef>
                        <a:tabLst>
                          <a:tab pos="1225550" algn="l"/>
                        </a:tabLst>
                      </a:pPr>
                      <a:r>
                        <a:rPr dirty="0" baseline="7936" sz="1050" spc="22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ɔ</a:t>
                      </a:r>
                      <a:r>
                        <a:rPr dirty="0" baseline="7936" sz="1050" spc="-3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baseline="3968" sz="1050" spc="22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ɔ</a:t>
                      </a:r>
                      <a:r>
                        <a:rPr dirty="0" baseline="3968" sz="105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baseline="3968" sz="105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dirty="0" baseline="3968" sz="1050" spc="-127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5873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ɒ</a:t>
                      </a:r>
                      <a:r>
                        <a:rPr dirty="0" baseline="15873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-19841" sz="1050" spc="-15"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19841" sz="1050">
                          <a:latin typeface="Arial"/>
                          <a:cs typeface="Arial"/>
                        </a:rPr>
                        <a:t>:</a:t>
                      </a:r>
                      <a:r>
                        <a:rPr dirty="0" baseline="-19841" sz="1050">
                          <a:latin typeface="Arial"/>
                          <a:cs typeface="Arial"/>
                        </a:rPr>
                        <a:t>  </a:t>
                      </a:r>
                      <a:r>
                        <a:rPr dirty="0" baseline="-19841" sz="1050" spc="-67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380"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15873" sz="10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baseline="15873" sz="1050" spc="-172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9841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i:</a:t>
                      </a:r>
                      <a:endParaRPr baseline="19841" sz="1050">
                        <a:latin typeface="Arial"/>
                        <a:cs typeface="Arial"/>
                      </a:endParaRPr>
                    </a:p>
                    <a:p>
                      <a:pPr marL="318770">
                        <a:lnSpc>
                          <a:spcPts val="420"/>
                        </a:lnSpc>
                        <a:tabLst>
                          <a:tab pos="941069" algn="l"/>
                        </a:tabLst>
                      </a:pPr>
                      <a:r>
                        <a:rPr dirty="0" sz="700" spc="15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ɔ</a:t>
                      </a:r>
                      <a:r>
                        <a:rPr dirty="0" sz="700" spc="-85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baseline="11904" sz="1050" spc="22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ɔ</a:t>
                      </a:r>
                      <a:r>
                        <a:rPr dirty="0" baseline="11904" sz="105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baseline="11904" sz="105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7936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ʊ</a:t>
                      </a:r>
                      <a:endParaRPr baseline="7936" sz="1050">
                        <a:latin typeface="Arial"/>
                        <a:cs typeface="Arial"/>
                      </a:endParaRPr>
                    </a:p>
                    <a:p>
                      <a:pPr marL="421005">
                        <a:lnSpc>
                          <a:spcPts val="385"/>
                        </a:lnSpc>
                        <a:tabLst>
                          <a:tab pos="1670050" algn="l"/>
                        </a:tabLst>
                      </a:pPr>
                      <a:r>
                        <a:rPr dirty="0" baseline="-35714" sz="105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ʊ</a:t>
                      </a:r>
                      <a:r>
                        <a:rPr dirty="0" baseline="-35714" sz="1050" spc="-89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43650" sz="1050" spc="22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ɔ</a:t>
                      </a:r>
                      <a:r>
                        <a:rPr dirty="0" baseline="-43650" sz="10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baseline="-43650" sz="10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   </a:t>
                      </a:r>
                      <a:r>
                        <a:rPr dirty="0" baseline="-43650" sz="1050" spc="-97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23809" sz="10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ʊ</a:t>
                      </a:r>
                      <a:r>
                        <a:rPr dirty="0" baseline="-23809" sz="10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-11904" sz="1050" spc="-802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700" spc="-7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700" spc="-47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ctr" marL="42545">
                        <a:lnSpc>
                          <a:spcPts val="690"/>
                        </a:lnSpc>
                        <a:tabLst>
                          <a:tab pos="617220" algn="l"/>
                          <a:tab pos="1255395" algn="l"/>
                        </a:tabLst>
                      </a:pPr>
                      <a:r>
                        <a:rPr dirty="0" baseline="-35714" sz="1050" spc="22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ɔ</a:t>
                      </a:r>
                      <a:r>
                        <a:rPr dirty="0" baseline="-35714" sz="105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baseline="-35714" sz="105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dirty="0" baseline="-35714" sz="1050" spc="-6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51587" sz="10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ʊ</a:t>
                      </a:r>
                      <a:r>
                        <a:rPr dirty="0" baseline="-51587" sz="10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-23809" sz="105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ʊ</a:t>
                      </a:r>
                      <a:r>
                        <a:rPr dirty="0" baseline="-23809" sz="105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700" spc="-1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700" spc="-145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baseline="-15873" sz="1050" spc="-1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u:</a:t>
                      </a:r>
                      <a:endParaRPr baseline="-15873" sz="1050">
                        <a:latin typeface="Arial"/>
                        <a:cs typeface="Arial"/>
                      </a:endParaRPr>
                    </a:p>
                    <a:p>
                      <a:pPr algn="ctr" marL="160655">
                        <a:lnSpc>
                          <a:spcPts val="760"/>
                        </a:lnSpc>
                        <a:spcBef>
                          <a:spcPts val="280"/>
                        </a:spcBef>
                        <a:tabLst>
                          <a:tab pos="786765" algn="l"/>
                          <a:tab pos="1208405" algn="l"/>
                        </a:tabLst>
                      </a:pPr>
                      <a:r>
                        <a:rPr dirty="0" baseline="15873" sz="1050" spc="-525">
                          <a:latin typeface="Arial"/>
                          <a:cs typeface="Arial"/>
                        </a:rPr>
                        <a:t>ɒ</a:t>
                      </a:r>
                      <a:r>
                        <a:rPr dirty="0" sz="700" spc="1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ɔ</a:t>
                      </a:r>
                      <a:r>
                        <a:rPr dirty="0" sz="70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sz="700" spc="6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3809" sz="105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ʊ</a:t>
                      </a:r>
                      <a:r>
                        <a:rPr dirty="0" baseline="23809" sz="105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70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ʊ</a:t>
                      </a:r>
                      <a:r>
                        <a:rPr dirty="0" sz="700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700" spc="-32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23809" sz="1050" spc="-337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700" spc="-55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baseline="-23809" sz="105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dirty="0" baseline="-23809" sz="1050" spc="-187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7777" sz="1050" spc="-15">
                          <a:solidFill>
                            <a:srgbClr val="00CD00"/>
                          </a:solidFill>
                          <a:latin typeface="Arial"/>
                          <a:cs typeface="Arial"/>
                        </a:rPr>
                        <a:t>u:</a:t>
                      </a:r>
                      <a:endParaRPr baseline="27777" sz="1050">
                        <a:latin typeface="Arial"/>
                        <a:cs typeface="Arial"/>
                      </a:endParaRPr>
                    </a:p>
                    <a:p>
                      <a:pPr algn="ctr" marR="545465">
                        <a:lnSpc>
                          <a:spcPts val="690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ɔ: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712470" indent="243840">
                        <a:lnSpc>
                          <a:spcPts val="65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ʊ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760095" marR="1430020" indent="-47625">
                        <a:lnSpc>
                          <a:spcPct val="44600"/>
                        </a:lnSpc>
                        <a:spcBef>
                          <a:spcPts val="350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ɔ: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ʊ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3491">
                      <a:solidFill>
                        <a:srgbClr val="000000"/>
                      </a:solidFill>
                      <a:prstDash val="solid"/>
                    </a:lnR>
                    <a:lnT w="3491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9812">
                <a:tc>
                  <a:txBody>
                    <a:bodyPr/>
                    <a:lstStyle/>
                    <a:p>
                      <a:pPr/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491">
                      <a:solidFill>
                        <a:srgbClr val="000000"/>
                      </a:solidFill>
                      <a:prstDash val="solid"/>
                    </a:lnL>
                    <a:lnT w="2973">
                      <a:solidFill>
                        <a:srgbClr val="000000"/>
                      </a:solidFill>
                      <a:prstDash val="solid"/>
                    </a:lnT>
                    <a:lnB w="297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491">
                      <a:solidFill>
                        <a:srgbClr val="000000"/>
                      </a:solidFill>
                      <a:prstDash val="solid"/>
                    </a:lnR>
                    <a:lnT w="3491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6838">
                <a:tc>
                  <a:txBody>
                    <a:bodyPr/>
                    <a:lstStyle/>
                    <a:p>
                      <a:pPr/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491">
                      <a:solidFill>
                        <a:srgbClr val="000000"/>
                      </a:solidFill>
                      <a:prstDash val="solid"/>
                    </a:lnL>
                    <a:lnT w="2973">
                      <a:solidFill>
                        <a:srgbClr val="000000"/>
                      </a:solidFill>
                      <a:prstDash val="solid"/>
                    </a:lnT>
                    <a:lnB w="297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491">
                      <a:solidFill>
                        <a:srgbClr val="000000"/>
                      </a:solidFill>
                      <a:prstDash val="solid"/>
                    </a:lnR>
                    <a:lnT w="3491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9812">
                <a:tc>
                  <a:txBody>
                    <a:bodyPr/>
                    <a:lstStyle/>
                    <a:p>
                      <a:pPr/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491">
                      <a:solidFill>
                        <a:srgbClr val="000000"/>
                      </a:solidFill>
                      <a:prstDash val="solid"/>
                    </a:lnL>
                    <a:lnT w="2973">
                      <a:solidFill>
                        <a:srgbClr val="000000"/>
                      </a:solidFill>
                      <a:prstDash val="solid"/>
                    </a:lnT>
                    <a:lnB w="297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491">
                      <a:solidFill>
                        <a:srgbClr val="000000"/>
                      </a:solidFill>
                      <a:prstDash val="solid"/>
                    </a:lnR>
                    <a:lnT w="3491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9812">
                <a:tc>
                  <a:txBody>
                    <a:bodyPr/>
                    <a:lstStyle/>
                    <a:p>
                      <a:pPr/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491">
                      <a:solidFill>
                        <a:srgbClr val="000000"/>
                      </a:solidFill>
                      <a:prstDash val="solid"/>
                    </a:lnL>
                    <a:lnT w="2973">
                      <a:solidFill>
                        <a:srgbClr val="000000"/>
                      </a:solidFill>
                      <a:prstDash val="solid"/>
                    </a:lnT>
                    <a:lnB w="297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491">
                      <a:solidFill>
                        <a:srgbClr val="000000"/>
                      </a:solidFill>
                      <a:prstDash val="solid"/>
                    </a:lnR>
                    <a:lnT w="3491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1970">
                <a:tc>
                  <a:txBody>
                    <a:bodyPr/>
                    <a:lstStyle/>
                    <a:p>
                      <a:pPr/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491">
                      <a:solidFill>
                        <a:srgbClr val="000000"/>
                      </a:solidFill>
                      <a:prstDash val="solid"/>
                    </a:lnL>
                    <a:lnT w="2973">
                      <a:solidFill>
                        <a:srgbClr val="000000"/>
                      </a:solidFill>
                      <a:prstDash val="solid"/>
                    </a:lnT>
                    <a:lnB w="297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491">
                      <a:solidFill>
                        <a:srgbClr val="000000"/>
                      </a:solidFill>
                      <a:prstDash val="solid"/>
                    </a:lnR>
                    <a:lnT w="3491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9208">
                <a:tc>
                  <a:txBody>
                    <a:bodyPr/>
                    <a:lstStyle/>
                    <a:p>
                      <a:pPr/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491">
                      <a:solidFill>
                        <a:srgbClr val="000000"/>
                      </a:solidFill>
                      <a:prstDash val="solid"/>
                    </a:lnL>
                    <a:lnR w="3939">
                      <a:solidFill>
                        <a:srgbClr val="000000"/>
                      </a:solidFill>
                      <a:prstDash val="solid"/>
                    </a:lnR>
                    <a:lnT w="2973">
                      <a:solidFill>
                        <a:srgbClr val="000000"/>
                      </a:solidFill>
                      <a:prstDash val="solid"/>
                    </a:lnT>
                    <a:lnB w="34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939">
                      <a:solidFill>
                        <a:srgbClr val="000000"/>
                      </a:solidFill>
                      <a:prstDash val="solid"/>
                    </a:lnL>
                    <a:lnR w="3939">
                      <a:solidFill>
                        <a:srgbClr val="000000"/>
                      </a:solidFill>
                      <a:prstDash val="solid"/>
                    </a:lnR>
                    <a:lnB w="34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939">
                      <a:solidFill>
                        <a:srgbClr val="000000"/>
                      </a:solidFill>
                      <a:prstDash val="solid"/>
                    </a:lnL>
                    <a:lnR w="3939">
                      <a:solidFill>
                        <a:srgbClr val="000000"/>
                      </a:solidFill>
                      <a:prstDash val="solid"/>
                    </a:lnR>
                    <a:lnB w="34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939">
                      <a:solidFill>
                        <a:srgbClr val="000000"/>
                      </a:solidFill>
                      <a:prstDash val="solid"/>
                    </a:lnL>
                    <a:lnR w="3939">
                      <a:solidFill>
                        <a:srgbClr val="000000"/>
                      </a:solidFill>
                      <a:prstDash val="solid"/>
                    </a:lnR>
                    <a:lnB w="34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939">
                      <a:solidFill>
                        <a:srgbClr val="000000"/>
                      </a:solidFill>
                      <a:prstDash val="solid"/>
                    </a:lnL>
                    <a:lnR w="3939">
                      <a:solidFill>
                        <a:srgbClr val="000000"/>
                      </a:solidFill>
                      <a:prstDash val="solid"/>
                    </a:lnR>
                    <a:lnB w="34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939">
                      <a:solidFill>
                        <a:srgbClr val="000000"/>
                      </a:solidFill>
                      <a:prstDash val="solid"/>
                    </a:lnL>
                    <a:lnR w="3491">
                      <a:solidFill>
                        <a:srgbClr val="000000"/>
                      </a:solidFill>
                      <a:prstDash val="solid"/>
                    </a:lnR>
                    <a:lnB w="34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79760" y="4002983"/>
          <a:ext cx="5341620" cy="891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232"/>
                <a:gridCol w="935553"/>
                <a:gridCol w="936452"/>
                <a:gridCol w="1727934"/>
              </a:tblGrid>
              <a:tr h="108013">
                <a:tc gridSpan="4">
                  <a:txBody>
                    <a:bodyPr/>
                    <a:lstStyle/>
                    <a:p>
                      <a:pPr/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0">
                    <a:lnL w="9525">
                      <a:solidFill>
                        <a:srgbClr val="33CCCC"/>
                      </a:solidFill>
                      <a:prstDash val="solid"/>
                    </a:lnL>
                    <a:lnR w="9525">
                      <a:solidFill>
                        <a:srgbClr val="33CCCC"/>
                      </a:solidFill>
                      <a:prstDash val="solid"/>
                    </a:lnR>
                    <a:lnB w="9525">
                      <a:solidFill>
                        <a:srgbClr val="33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8005">
                <a:tc gridSpan="2">
                  <a:txBody>
                    <a:bodyPr/>
                    <a:lstStyle/>
                    <a:p>
                      <a:pPr/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0">
                    <a:lnL w="9525">
                      <a:solidFill>
                        <a:srgbClr val="33CCCC"/>
                      </a:solidFill>
                      <a:prstDash val="solid"/>
                    </a:lnL>
                    <a:lnR w="9525">
                      <a:solidFill>
                        <a:srgbClr val="33CCCC"/>
                      </a:solidFill>
                      <a:prstDash val="solid"/>
                    </a:lnR>
                    <a:lnT w="9525">
                      <a:solidFill>
                        <a:srgbClr val="33CC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/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0">
                    <a:lnL w="9525">
                      <a:solidFill>
                        <a:srgbClr val="33CCCC"/>
                      </a:solidFill>
                      <a:prstDash val="solid"/>
                    </a:lnL>
                    <a:lnT w="9525">
                      <a:solidFill>
                        <a:srgbClr val="33CC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75005">
                <a:tc>
                  <a:txBody>
                    <a:bodyPr/>
                    <a:lstStyle/>
                    <a:p>
                      <a:pPr/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2740" marR="281940" indent="-43815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D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ri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v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d</a:t>
                      </a:r>
                      <a:r>
                        <a:rPr dirty="0" sz="1800" spc="-7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f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rom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M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I</a:t>
                      </a:r>
                      <a:r>
                        <a:rPr dirty="0" sz="1800" spc="-6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im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ag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s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0">
                    <a:solidFill>
                      <a:srgbClr val="33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927" y="428589"/>
            <a:ext cx="6246495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240" b="1">
                <a:solidFill>
                  <a:srgbClr val="0F1939"/>
                </a:solidFill>
                <a:latin typeface="Arial"/>
                <a:cs typeface="Arial"/>
              </a:rPr>
              <a:t>Ca</a:t>
            </a:r>
            <a:r>
              <a:rPr dirty="0" sz="3200" spc="-60" b="1">
                <a:solidFill>
                  <a:srgbClr val="0F1939"/>
                </a:solidFill>
                <a:latin typeface="Arial"/>
                <a:cs typeface="Arial"/>
              </a:rPr>
              <a:t>l</a:t>
            </a:r>
            <a:r>
              <a:rPr dirty="0" sz="3200" spc="-110" b="1">
                <a:solidFill>
                  <a:srgbClr val="0F1939"/>
                </a:solidFill>
                <a:latin typeface="Arial"/>
                <a:cs typeface="Arial"/>
              </a:rPr>
              <a:t>c</a:t>
            </a:r>
            <a:r>
              <a:rPr dirty="0" sz="3200" spc="135" b="1">
                <a:solidFill>
                  <a:srgbClr val="0F1939"/>
                </a:solidFill>
                <a:latin typeface="Arial"/>
                <a:cs typeface="Arial"/>
              </a:rPr>
              <a:t>u</a:t>
            </a:r>
            <a:r>
              <a:rPr dirty="0" sz="3200" spc="145" b="1">
                <a:solidFill>
                  <a:srgbClr val="0F1939"/>
                </a:solidFill>
                <a:latin typeface="Arial"/>
                <a:cs typeface="Arial"/>
              </a:rPr>
              <a:t>l</a:t>
            </a:r>
            <a:r>
              <a:rPr dirty="0" sz="3200" spc="275" b="1">
                <a:solidFill>
                  <a:srgbClr val="0F1939"/>
                </a:solidFill>
                <a:latin typeface="Arial"/>
                <a:cs typeface="Arial"/>
              </a:rPr>
              <a:t>a</a:t>
            </a:r>
            <a:r>
              <a:rPr dirty="0" sz="3200" spc="190" b="1">
                <a:solidFill>
                  <a:srgbClr val="0F1939"/>
                </a:solidFill>
                <a:latin typeface="Arial"/>
                <a:cs typeface="Arial"/>
              </a:rPr>
              <a:t>t</a:t>
            </a:r>
            <a:r>
              <a:rPr dirty="0" sz="3200" spc="70" b="1">
                <a:solidFill>
                  <a:srgbClr val="0F1939"/>
                </a:solidFill>
                <a:latin typeface="Arial"/>
                <a:cs typeface="Arial"/>
              </a:rPr>
              <a:t>i</a:t>
            </a:r>
            <a:r>
              <a:rPr dirty="0" sz="3200" spc="170" b="1">
                <a:solidFill>
                  <a:srgbClr val="0F1939"/>
                </a:solidFill>
                <a:latin typeface="Arial"/>
                <a:cs typeface="Arial"/>
              </a:rPr>
              <a:t>n</a:t>
            </a:r>
            <a:r>
              <a:rPr dirty="0" sz="3200" spc="175" b="1">
                <a:solidFill>
                  <a:srgbClr val="0F1939"/>
                </a:solidFill>
                <a:latin typeface="Arial"/>
                <a:cs typeface="Arial"/>
              </a:rPr>
              <a:t>g</a:t>
            </a:r>
            <a:r>
              <a:rPr dirty="0" sz="3200" spc="-5" b="1">
                <a:solidFill>
                  <a:srgbClr val="0F1939"/>
                </a:solidFill>
                <a:latin typeface="Arial"/>
                <a:cs typeface="Arial"/>
              </a:rPr>
              <a:t> </a:t>
            </a:r>
            <a:r>
              <a:rPr dirty="0" sz="3200" spc="190" b="1">
                <a:solidFill>
                  <a:srgbClr val="0F1939"/>
                </a:solidFill>
                <a:latin typeface="Arial"/>
                <a:cs typeface="Arial"/>
              </a:rPr>
              <a:t>t</a:t>
            </a:r>
            <a:r>
              <a:rPr dirty="0" sz="3200" spc="150" b="1">
                <a:solidFill>
                  <a:srgbClr val="0F1939"/>
                </a:solidFill>
                <a:latin typeface="Arial"/>
                <a:cs typeface="Arial"/>
              </a:rPr>
              <a:t>h</a:t>
            </a:r>
            <a:r>
              <a:rPr dirty="0" sz="3200" spc="140" b="1">
                <a:solidFill>
                  <a:srgbClr val="0F1939"/>
                </a:solidFill>
                <a:latin typeface="Arial"/>
                <a:cs typeface="Arial"/>
              </a:rPr>
              <a:t>e</a:t>
            </a:r>
            <a:r>
              <a:rPr dirty="0" sz="3200" spc="-25" b="1">
                <a:solidFill>
                  <a:srgbClr val="0F1939"/>
                </a:solidFill>
                <a:latin typeface="Arial"/>
                <a:cs typeface="Arial"/>
              </a:rPr>
              <a:t> </a:t>
            </a:r>
            <a:r>
              <a:rPr dirty="0" sz="3200" spc="180" b="1">
                <a:solidFill>
                  <a:srgbClr val="0F1939"/>
                </a:solidFill>
                <a:latin typeface="Arial"/>
                <a:cs typeface="Arial"/>
              </a:rPr>
              <a:t>A</a:t>
            </a:r>
            <a:r>
              <a:rPr dirty="0" sz="3200" spc="310" b="1">
                <a:solidFill>
                  <a:srgbClr val="0F1939"/>
                </a:solidFill>
                <a:latin typeface="Arial"/>
                <a:cs typeface="Arial"/>
              </a:rPr>
              <a:t>r</a:t>
            </a:r>
            <a:r>
              <a:rPr dirty="0" sz="3200" spc="114" b="1">
                <a:solidFill>
                  <a:srgbClr val="0F1939"/>
                </a:solidFill>
                <a:latin typeface="Arial"/>
                <a:cs typeface="Arial"/>
              </a:rPr>
              <a:t>e</a:t>
            </a:r>
            <a:r>
              <a:rPr dirty="0" sz="3200" spc="390" b="1">
                <a:solidFill>
                  <a:srgbClr val="0F1939"/>
                </a:solidFill>
                <a:latin typeface="Arial"/>
                <a:cs typeface="Arial"/>
              </a:rPr>
              <a:t>a</a:t>
            </a:r>
            <a:r>
              <a:rPr dirty="0" sz="3200" spc="-10" b="1">
                <a:solidFill>
                  <a:srgbClr val="0F1939"/>
                </a:solidFill>
                <a:latin typeface="Arial"/>
                <a:cs typeface="Arial"/>
              </a:rPr>
              <a:t> </a:t>
            </a:r>
            <a:r>
              <a:rPr dirty="0" sz="3200" spc="-165" b="1">
                <a:solidFill>
                  <a:srgbClr val="0F1939"/>
                </a:solidFill>
                <a:latin typeface="Arial"/>
                <a:cs typeface="Arial"/>
              </a:rPr>
              <a:t>F</a:t>
            </a:r>
            <a:r>
              <a:rPr dirty="0" sz="3200" spc="135" b="1">
                <a:solidFill>
                  <a:srgbClr val="0F1939"/>
                </a:solidFill>
                <a:latin typeface="Arial"/>
                <a:cs typeface="Arial"/>
              </a:rPr>
              <a:t>u</a:t>
            </a:r>
            <a:r>
              <a:rPr dirty="0" sz="3200" spc="-45" b="1">
                <a:solidFill>
                  <a:srgbClr val="0F1939"/>
                </a:solidFill>
                <a:latin typeface="Arial"/>
                <a:cs typeface="Arial"/>
              </a:rPr>
              <a:t>n</a:t>
            </a:r>
            <a:r>
              <a:rPr dirty="0" sz="3200" spc="-60" b="1">
                <a:solidFill>
                  <a:srgbClr val="0F1939"/>
                </a:solidFill>
                <a:latin typeface="Arial"/>
                <a:cs typeface="Arial"/>
              </a:rPr>
              <a:t>c</a:t>
            </a:r>
            <a:r>
              <a:rPr dirty="0" sz="3200" spc="190" b="1">
                <a:solidFill>
                  <a:srgbClr val="0F1939"/>
                </a:solidFill>
                <a:latin typeface="Arial"/>
                <a:cs typeface="Arial"/>
              </a:rPr>
              <a:t>t</a:t>
            </a:r>
            <a:r>
              <a:rPr dirty="0" sz="3200" spc="70" b="1">
                <a:solidFill>
                  <a:srgbClr val="0F1939"/>
                </a:solidFill>
                <a:latin typeface="Arial"/>
                <a:cs typeface="Arial"/>
              </a:rPr>
              <a:t>i</a:t>
            </a:r>
            <a:r>
              <a:rPr dirty="0" sz="3200" spc="145" b="1">
                <a:solidFill>
                  <a:srgbClr val="0F1939"/>
                </a:solidFill>
                <a:latin typeface="Arial"/>
                <a:cs typeface="Arial"/>
              </a:rPr>
              <a:t>o</a:t>
            </a:r>
            <a:r>
              <a:rPr dirty="0" sz="3200" spc="155" b="1">
                <a:solidFill>
                  <a:srgbClr val="0F1939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3399" y="1051828"/>
            <a:ext cx="707707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0">
                <a:solidFill>
                  <a:srgbClr val="0F1939"/>
                </a:solidFill>
                <a:latin typeface="Arial Unicode MS"/>
                <a:cs typeface="Arial Unicode MS"/>
              </a:rPr>
              <a:t>1.</a:t>
            </a:r>
            <a:r>
              <a:rPr dirty="0" sz="2400" spc="-9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-25">
                <a:solidFill>
                  <a:srgbClr val="0F1939"/>
                </a:solidFill>
                <a:latin typeface="Arial Unicode MS"/>
                <a:cs typeface="Arial Unicode MS"/>
              </a:rPr>
              <a:t>I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d</a:t>
            </a:r>
            <a:r>
              <a:rPr dirty="0" sz="2400" spc="-114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n</a:t>
            </a:r>
            <a:r>
              <a:rPr dirty="0" sz="2400" spc="12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i</a:t>
            </a:r>
            <a:r>
              <a:rPr dirty="0" sz="2400" spc="114">
                <a:solidFill>
                  <a:srgbClr val="0F1939"/>
                </a:solidFill>
                <a:latin typeface="Arial Unicode MS"/>
                <a:cs typeface="Arial Unicode MS"/>
              </a:rPr>
              <a:t>f</a:t>
            </a:r>
            <a:r>
              <a:rPr dirty="0" sz="2400" spc="-40">
                <a:solidFill>
                  <a:srgbClr val="0F1939"/>
                </a:solidFill>
                <a:latin typeface="Arial Unicode MS"/>
                <a:cs typeface="Arial Unicode MS"/>
              </a:rPr>
              <a:t>y</a:t>
            </a:r>
            <a:r>
              <a:rPr dirty="0" sz="2400" spc="-7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12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h</a:t>
            </a:r>
            <a:r>
              <a:rPr dirty="0" sz="2400" spc="-11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 spc="-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-15">
                <a:solidFill>
                  <a:srgbClr val="0F1939"/>
                </a:solidFill>
                <a:latin typeface="Arial Unicode MS"/>
                <a:cs typeface="Arial Unicode MS"/>
              </a:rPr>
              <a:t>vo</a:t>
            </a:r>
            <a:r>
              <a:rPr dirty="0" sz="2400" spc="30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l</a:t>
            </a:r>
            <a:r>
              <a:rPr dirty="0" sz="2400" spc="-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12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30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2400" spc="12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2400" spc="-9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114">
                <a:solidFill>
                  <a:srgbClr val="0F1939"/>
                </a:solidFill>
                <a:latin typeface="Arial Unicode MS"/>
                <a:cs typeface="Arial Unicode MS"/>
              </a:rPr>
              <a:t>m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i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d</a:t>
            </a:r>
            <a:r>
              <a:rPr dirty="0" sz="2400" spc="-125">
                <a:solidFill>
                  <a:srgbClr val="0F1939"/>
                </a:solidFill>
                <a:latin typeface="Arial Unicode MS"/>
                <a:cs typeface="Arial Unicode MS"/>
              </a:rPr>
              <a:t>-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li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n</a:t>
            </a:r>
            <a:r>
              <a:rPr dirty="0" sz="2400" spc="-11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 spc="-6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(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o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l</a:t>
            </a:r>
            <a:r>
              <a:rPr dirty="0" sz="2400" spc="-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30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-10">
                <a:solidFill>
                  <a:srgbClr val="0F1939"/>
                </a:solidFill>
                <a:latin typeface="Arial Unicode MS"/>
                <a:cs typeface="Arial Unicode MS"/>
              </a:rPr>
              <a:t>vi</a:t>
            </a:r>
            <a:r>
              <a:rPr dirty="0" sz="2400" spc="12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2400" spc="-40">
                <a:solidFill>
                  <a:srgbClr val="0F1939"/>
                </a:solidFill>
                <a:latin typeface="Arial Unicode MS"/>
                <a:cs typeface="Arial Unicode MS"/>
              </a:rPr>
              <a:t>y</a:t>
            </a:r>
            <a:r>
              <a:rPr dirty="0" sz="2400" spc="-8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sho</a:t>
            </a:r>
            <a:r>
              <a:rPr dirty="0" sz="2400" spc="65">
                <a:solidFill>
                  <a:srgbClr val="0F1939"/>
                </a:solidFill>
                <a:latin typeface="Arial Unicode MS"/>
                <a:cs typeface="Arial Unicode MS"/>
              </a:rPr>
              <a:t>w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n</a:t>
            </a:r>
            <a:r>
              <a:rPr dirty="0" sz="2400" spc="-40">
                <a:solidFill>
                  <a:srgbClr val="0F1939"/>
                </a:solidFill>
                <a:latin typeface="Arial Unicode MS"/>
                <a:cs typeface="Arial Unicode MS"/>
              </a:rPr>
              <a:t>)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9798" y="1563637"/>
            <a:ext cx="3224402" cy="3264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927" y="428589"/>
            <a:ext cx="6246495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240" b="1">
                <a:solidFill>
                  <a:srgbClr val="0F1939"/>
                </a:solidFill>
                <a:latin typeface="Arial"/>
                <a:cs typeface="Arial"/>
              </a:rPr>
              <a:t>Ca</a:t>
            </a:r>
            <a:r>
              <a:rPr dirty="0" sz="3200" spc="-60" b="1">
                <a:solidFill>
                  <a:srgbClr val="0F1939"/>
                </a:solidFill>
                <a:latin typeface="Arial"/>
                <a:cs typeface="Arial"/>
              </a:rPr>
              <a:t>l</a:t>
            </a:r>
            <a:r>
              <a:rPr dirty="0" sz="3200" spc="-110" b="1">
                <a:solidFill>
                  <a:srgbClr val="0F1939"/>
                </a:solidFill>
                <a:latin typeface="Arial"/>
                <a:cs typeface="Arial"/>
              </a:rPr>
              <a:t>c</a:t>
            </a:r>
            <a:r>
              <a:rPr dirty="0" sz="3200" spc="135" b="1">
                <a:solidFill>
                  <a:srgbClr val="0F1939"/>
                </a:solidFill>
                <a:latin typeface="Arial"/>
                <a:cs typeface="Arial"/>
              </a:rPr>
              <a:t>u</a:t>
            </a:r>
            <a:r>
              <a:rPr dirty="0" sz="3200" spc="145" b="1">
                <a:solidFill>
                  <a:srgbClr val="0F1939"/>
                </a:solidFill>
                <a:latin typeface="Arial"/>
                <a:cs typeface="Arial"/>
              </a:rPr>
              <a:t>l</a:t>
            </a:r>
            <a:r>
              <a:rPr dirty="0" sz="3200" spc="275" b="1">
                <a:solidFill>
                  <a:srgbClr val="0F1939"/>
                </a:solidFill>
                <a:latin typeface="Arial"/>
                <a:cs typeface="Arial"/>
              </a:rPr>
              <a:t>a</a:t>
            </a:r>
            <a:r>
              <a:rPr dirty="0" sz="3200" spc="190" b="1">
                <a:solidFill>
                  <a:srgbClr val="0F1939"/>
                </a:solidFill>
                <a:latin typeface="Arial"/>
                <a:cs typeface="Arial"/>
              </a:rPr>
              <a:t>t</a:t>
            </a:r>
            <a:r>
              <a:rPr dirty="0" sz="3200" spc="70" b="1">
                <a:solidFill>
                  <a:srgbClr val="0F1939"/>
                </a:solidFill>
                <a:latin typeface="Arial"/>
                <a:cs typeface="Arial"/>
              </a:rPr>
              <a:t>i</a:t>
            </a:r>
            <a:r>
              <a:rPr dirty="0" sz="3200" spc="170" b="1">
                <a:solidFill>
                  <a:srgbClr val="0F1939"/>
                </a:solidFill>
                <a:latin typeface="Arial"/>
                <a:cs typeface="Arial"/>
              </a:rPr>
              <a:t>n</a:t>
            </a:r>
            <a:r>
              <a:rPr dirty="0" sz="3200" spc="175" b="1">
                <a:solidFill>
                  <a:srgbClr val="0F1939"/>
                </a:solidFill>
                <a:latin typeface="Arial"/>
                <a:cs typeface="Arial"/>
              </a:rPr>
              <a:t>g</a:t>
            </a:r>
            <a:r>
              <a:rPr dirty="0" sz="3200" spc="-5" b="1">
                <a:solidFill>
                  <a:srgbClr val="0F1939"/>
                </a:solidFill>
                <a:latin typeface="Arial"/>
                <a:cs typeface="Arial"/>
              </a:rPr>
              <a:t> </a:t>
            </a:r>
            <a:r>
              <a:rPr dirty="0" sz="3200" spc="190" b="1">
                <a:solidFill>
                  <a:srgbClr val="0F1939"/>
                </a:solidFill>
                <a:latin typeface="Arial"/>
                <a:cs typeface="Arial"/>
              </a:rPr>
              <a:t>t</a:t>
            </a:r>
            <a:r>
              <a:rPr dirty="0" sz="3200" spc="150" b="1">
                <a:solidFill>
                  <a:srgbClr val="0F1939"/>
                </a:solidFill>
                <a:latin typeface="Arial"/>
                <a:cs typeface="Arial"/>
              </a:rPr>
              <a:t>h</a:t>
            </a:r>
            <a:r>
              <a:rPr dirty="0" sz="3200" spc="140" b="1">
                <a:solidFill>
                  <a:srgbClr val="0F1939"/>
                </a:solidFill>
                <a:latin typeface="Arial"/>
                <a:cs typeface="Arial"/>
              </a:rPr>
              <a:t>e</a:t>
            </a:r>
            <a:r>
              <a:rPr dirty="0" sz="3200" spc="-25" b="1">
                <a:solidFill>
                  <a:srgbClr val="0F1939"/>
                </a:solidFill>
                <a:latin typeface="Arial"/>
                <a:cs typeface="Arial"/>
              </a:rPr>
              <a:t> </a:t>
            </a:r>
            <a:r>
              <a:rPr dirty="0" sz="3200" spc="180" b="1">
                <a:solidFill>
                  <a:srgbClr val="0F1939"/>
                </a:solidFill>
                <a:latin typeface="Arial"/>
                <a:cs typeface="Arial"/>
              </a:rPr>
              <a:t>A</a:t>
            </a:r>
            <a:r>
              <a:rPr dirty="0" sz="3200" spc="310" b="1">
                <a:solidFill>
                  <a:srgbClr val="0F1939"/>
                </a:solidFill>
                <a:latin typeface="Arial"/>
                <a:cs typeface="Arial"/>
              </a:rPr>
              <a:t>r</a:t>
            </a:r>
            <a:r>
              <a:rPr dirty="0" sz="3200" spc="114" b="1">
                <a:solidFill>
                  <a:srgbClr val="0F1939"/>
                </a:solidFill>
                <a:latin typeface="Arial"/>
                <a:cs typeface="Arial"/>
              </a:rPr>
              <a:t>e</a:t>
            </a:r>
            <a:r>
              <a:rPr dirty="0" sz="3200" spc="390" b="1">
                <a:solidFill>
                  <a:srgbClr val="0F1939"/>
                </a:solidFill>
                <a:latin typeface="Arial"/>
                <a:cs typeface="Arial"/>
              </a:rPr>
              <a:t>a</a:t>
            </a:r>
            <a:r>
              <a:rPr dirty="0" sz="3200" spc="-10" b="1">
                <a:solidFill>
                  <a:srgbClr val="0F1939"/>
                </a:solidFill>
                <a:latin typeface="Arial"/>
                <a:cs typeface="Arial"/>
              </a:rPr>
              <a:t> </a:t>
            </a:r>
            <a:r>
              <a:rPr dirty="0" sz="3200" spc="-165" b="1">
                <a:solidFill>
                  <a:srgbClr val="0F1939"/>
                </a:solidFill>
                <a:latin typeface="Arial"/>
                <a:cs typeface="Arial"/>
              </a:rPr>
              <a:t>F</a:t>
            </a:r>
            <a:r>
              <a:rPr dirty="0" sz="3200" spc="135" b="1">
                <a:solidFill>
                  <a:srgbClr val="0F1939"/>
                </a:solidFill>
                <a:latin typeface="Arial"/>
                <a:cs typeface="Arial"/>
              </a:rPr>
              <a:t>u</a:t>
            </a:r>
            <a:r>
              <a:rPr dirty="0" sz="3200" spc="-45" b="1">
                <a:solidFill>
                  <a:srgbClr val="0F1939"/>
                </a:solidFill>
                <a:latin typeface="Arial"/>
                <a:cs typeface="Arial"/>
              </a:rPr>
              <a:t>n</a:t>
            </a:r>
            <a:r>
              <a:rPr dirty="0" sz="3200" spc="-60" b="1">
                <a:solidFill>
                  <a:srgbClr val="0F1939"/>
                </a:solidFill>
                <a:latin typeface="Arial"/>
                <a:cs typeface="Arial"/>
              </a:rPr>
              <a:t>c</a:t>
            </a:r>
            <a:r>
              <a:rPr dirty="0" sz="3200" spc="190" b="1">
                <a:solidFill>
                  <a:srgbClr val="0F1939"/>
                </a:solidFill>
                <a:latin typeface="Arial"/>
                <a:cs typeface="Arial"/>
              </a:rPr>
              <a:t>t</a:t>
            </a:r>
            <a:r>
              <a:rPr dirty="0" sz="3200" spc="70" b="1">
                <a:solidFill>
                  <a:srgbClr val="0F1939"/>
                </a:solidFill>
                <a:latin typeface="Arial"/>
                <a:cs typeface="Arial"/>
              </a:rPr>
              <a:t>i</a:t>
            </a:r>
            <a:r>
              <a:rPr dirty="0" sz="3200" spc="145" b="1">
                <a:solidFill>
                  <a:srgbClr val="0F1939"/>
                </a:solidFill>
                <a:latin typeface="Arial"/>
                <a:cs typeface="Arial"/>
              </a:rPr>
              <a:t>o</a:t>
            </a:r>
            <a:r>
              <a:rPr dirty="0" sz="3200" spc="155" b="1">
                <a:solidFill>
                  <a:srgbClr val="0F1939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94" y="1051828"/>
            <a:ext cx="805497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0">
                <a:solidFill>
                  <a:srgbClr val="0F1939"/>
                </a:solidFill>
                <a:latin typeface="Arial Unicode MS"/>
                <a:cs typeface="Arial Unicode MS"/>
              </a:rPr>
              <a:t>2.</a:t>
            </a:r>
            <a:r>
              <a:rPr dirty="0" sz="2400" spc="-9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-90">
                <a:solidFill>
                  <a:srgbClr val="0F1939"/>
                </a:solidFill>
                <a:latin typeface="Arial Unicode MS"/>
                <a:cs typeface="Arial Unicode MS"/>
              </a:rPr>
              <a:t>F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o</a:t>
            </a:r>
            <a:r>
              <a:rPr dirty="0" sz="2400" spc="15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2400" spc="-9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-114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30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h</a:t>
            </a:r>
            <a:r>
              <a:rPr dirty="0" sz="2400" spc="-8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nod</a:t>
            </a:r>
            <a:r>
              <a:rPr dirty="0" sz="2400" spc="-114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 spc="-215">
                <a:solidFill>
                  <a:srgbClr val="0F1939"/>
                </a:solidFill>
                <a:latin typeface="Arial Unicode MS"/>
                <a:cs typeface="Arial Unicode MS"/>
              </a:rPr>
              <a:t>,</a:t>
            </a:r>
            <a:r>
              <a:rPr dirty="0" sz="2400" spc="-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g</a:t>
            </a:r>
            <a:r>
              <a:rPr dirty="0" sz="2400" spc="-114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n</a:t>
            </a:r>
            <a:r>
              <a:rPr dirty="0" sz="2400" spc="-114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12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2400" spc="-11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 spc="-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-5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-9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5">
                <a:solidFill>
                  <a:srgbClr val="0F1939"/>
                </a:solidFill>
                <a:latin typeface="Arial Unicode MS"/>
                <a:cs typeface="Arial Unicode MS"/>
              </a:rPr>
              <a:t>sl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i</a:t>
            </a:r>
            <a:r>
              <a:rPr dirty="0" sz="2400" spc="30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2400" spc="-11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 spc="-7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p</a:t>
            </a:r>
            <a:r>
              <a:rPr dirty="0" sz="2400" spc="-114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p</a:t>
            </a:r>
            <a:r>
              <a:rPr dirty="0" sz="2400" spc="-114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nd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i</a:t>
            </a:r>
            <a:r>
              <a:rPr dirty="0" sz="2400" spc="30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u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l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15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2400" spc="-9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12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o</a:t>
            </a:r>
            <a:r>
              <a:rPr dirty="0" sz="2400" spc="-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12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h</a:t>
            </a:r>
            <a:r>
              <a:rPr dirty="0" sz="2400" spc="-11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 spc="-7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30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u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2400" spc="-65">
                <a:solidFill>
                  <a:srgbClr val="0F1939"/>
                </a:solidFill>
                <a:latin typeface="Arial Unicode MS"/>
                <a:cs typeface="Arial Unicode MS"/>
              </a:rPr>
              <a:t>ve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30779" y="1563637"/>
            <a:ext cx="3482441" cy="3378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927" y="428589"/>
            <a:ext cx="6246495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240" b="1">
                <a:solidFill>
                  <a:srgbClr val="0F1939"/>
                </a:solidFill>
                <a:latin typeface="Arial"/>
                <a:cs typeface="Arial"/>
              </a:rPr>
              <a:t>Ca</a:t>
            </a:r>
            <a:r>
              <a:rPr dirty="0" sz="3200" spc="-60" b="1">
                <a:solidFill>
                  <a:srgbClr val="0F1939"/>
                </a:solidFill>
                <a:latin typeface="Arial"/>
                <a:cs typeface="Arial"/>
              </a:rPr>
              <a:t>l</a:t>
            </a:r>
            <a:r>
              <a:rPr dirty="0" sz="3200" spc="-110" b="1">
                <a:solidFill>
                  <a:srgbClr val="0F1939"/>
                </a:solidFill>
                <a:latin typeface="Arial"/>
                <a:cs typeface="Arial"/>
              </a:rPr>
              <a:t>c</a:t>
            </a:r>
            <a:r>
              <a:rPr dirty="0" sz="3200" spc="135" b="1">
                <a:solidFill>
                  <a:srgbClr val="0F1939"/>
                </a:solidFill>
                <a:latin typeface="Arial"/>
                <a:cs typeface="Arial"/>
              </a:rPr>
              <a:t>u</a:t>
            </a:r>
            <a:r>
              <a:rPr dirty="0" sz="3200" spc="145" b="1">
                <a:solidFill>
                  <a:srgbClr val="0F1939"/>
                </a:solidFill>
                <a:latin typeface="Arial"/>
                <a:cs typeface="Arial"/>
              </a:rPr>
              <a:t>l</a:t>
            </a:r>
            <a:r>
              <a:rPr dirty="0" sz="3200" spc="275" b="1">
                <a:solidFill>
                  <a:srgbClr val="0F1939"/>
                </a:solidFill>
                <a:latin typeface="Arial"/>
                <a:cs typeface="Arial"/>
              </a:rPr>
              <a:t>a</a:t>
            </a:r>
            <a:r>
              <a:rPr dirty="0" sz="3200" spc="190" b="1">
                <a:solidFill>
                  <a:srgbClr val="0F1939"/>
                </a:solidFill>
                <a:latin typeface="Arial"/>
                <a:cs typeface="Arial"/>
              </a:rPr>
              <a:t>t</a:t>
            </a:r>
            <a:r>
              <a:rPr dirty="0" sz="3200" spc="70" b="1">
                <a:solidFill>
                  <a:srgbClr val="0F1939"/>
                </a:solidFill>
                <a:latin typeface="Arial"/>
                <a:cs typeface="Arial"/>
              </a:rPr>
              <a:t>i</a:t>
            </a:r>
            <a:r>
              <a:rPr dirty="0" sz="3200" spc="170" b="1">
                <a:solidFill>
                  <a:srgbClr val="0F1939"/>
                </a:solidFill>
                <a:latin typeface="Arial"/>
                <a:cs typeface="Arial"/>
              </a:rPr>
              <a:t>n</a:t>
            </a:r>
            <a:r>
              <a:rPr dirty="0" sz="3200" spc="175" b="1">
                <a:solidFill>
                  <a:srgbClr val="0F1939"/>
                </a:solidFill>
                <a:latin typeface="Arial"/>
                <a:cs typeface="Arial"/>
              </a:rPr>
              <a:t>g</a:t>
            </a:r>
            <a:r>
              <a:rPr dirty="0" sz="3200" spc="-5" b="1">
                <a:solidFill>
                  <a:srgbClr val="0F1939"/>
                </a:solidFill>
                <a:latin typeface="Arial"/>
                <a:cs typeface="Arial"/>
              </a:rPr>
              <a:t> </a:t>
            </a:r>
            <a:r>
              <a:rPr dirty="0" sz="3200" spc="190" b="1">
                <a:solidFill>
                  <a:srgbClr val="0F1939"/>
                </a:solidFill>
                <a:latin typeface="Arial"/>
                <a:cs typeface="Arial"/>
              </a:rPr>
              <a:t>t</a:t>
            </a:r>
            <a:r>
              <a:rPr dirty="0" sz="3200" spc="150" b="1">
                <a:solidFill>
                  <a:srgbClr val="0F1939"/>
                </a:solidFill>
                <a:latin typeface="Arial"/>
                <a:cs typeface="Arial"/>
              </a:rPr>
              <a:t>h</a:t>
            </a:r>
            <a:r>
              <a:rPr dirty="0" sz="3200" spc="140" b="1">
                <a:solidFill>
                  <a:srgbClr val="0F1939"/>
                </a:solidFill>
                <a:latin typeface="Arial"/>
                <a:cs typeface="Arial"/>
              </a:rPr>
              <a:t>e</a:t>
            </a:r>
            <a:r>
              <a:rPr dirty="0" sz="3200" spc="-25" b="1">
                <a:solidFill>
                  <a:srgbClr val="0F1939"/>
                </a:solidFill>
                <a:latin typeface="Arial"/>
                <a:cs typeface="Arial"/>
              </a:rPr>
              <a:t> </a:t>
            </a:r>
            <a:r>
              <a:rPr dirty="0" sz="3200" spc="180" b="1">
                <a:solidFill>
                  <a:srgbClr val="0F1939"/>
                </a:solidFill>
                <a:latin typeface="Arial"/>
                <a:cs typeface="Arial"/>
              </a:rPr>
              <a:t>A</a:t>
            </a:r>
            <a:r>
              <a:rPr dirty="0" sz="3200" spc="310" b="1">
                <a:solidFill>
                  <a:srgbClr val="0F1939"/>
                </a:solidFill>
                <a:latin typeface="Arial"/>
                <a:cs typeface="Arial"/>
              </a:rPr>
              <a:t>r</a:t>
            </a:r>
            <a:r>
              <a:rPr dirty="0" sz="3200" spc="114" b="1">
                <a:solidFill>
                  <a:srgbClr val="0F1939"/>
                </a:solidFill>
                <a:latin typeface="Arial"/>
                <a:cs typeface="Arial"/>
              </a:rPr>
              <a:t>e</a:t>
            </a:r>
            <a:r>
              <a:rPr dirty="0" sz="3200" spc="390" b="1">
                <a:solidFill>
                  <a:srgbClr val="0F1939"/>
                </a:solidFill>
                <a:latin typeface="Arial"/>
                <a:cs typeface="Arial"/>
              </a:rPr>
              <a:t>a</a:t>
            </a:r>
            <a:r>
              <a:rPr dirty="0" sz="3200" spc="-10" b="1">
                <a:solidFill>
                  <a:srgbClr val="0F1939"/>
                </a:solidFill>
                <a:latin typeface="Arial"/>
                <a:cs typeface="Arial"/>
              </a:rPr>
              <a:t> </a:t>
            </a:r>
            <a:r>
              <a:rPr dirty="0" sz="3200" spc="-165" b="1">
                <a:solidFill>
                  <a:srgbClr val="0F1939"/>
                </a:solidFill>
                <a:latin typeface="Arial"/>
                <a:cs typeface="Arial"/>
              </a:rPr>
              <a:t>F</a:t>
            </a:r>
            <a:r>
              <a:rPr dirty="0" sz="3200" spc="135" b="1">
                <a:solidFill>
                  <a:srgbClr val="0F1939"/>
                </a:solidFill>
                <a:latin typeface="Arial"/>
                <a:cs typeface="Arial"/>
              </a:rPr>
              <a:t>u</a:t>
            </a:r>
            <a:r>
              <a:rPr dirty="0" sz="3200" spc="-45" b="1">
                <a:solidFill>
                  <a:srgbClr val="0F1939"/>
                </a:solidFill>
                <a:latin typeface="Arial"/>
                <a:cs typeface="Arial"/>
              </a:rPr>
              <a:t>n</a:t>
            </a:r>
            <a:r>
              <a:rPr dirty="0" sz="3200" spc="-60" b="1">
                <a:solidFill>
                  <a:srgbClr val="0F1939"/>
                </a:solidFill>
                <a:latin typeface="Arial"/>
                <a:cs typeface="Arial"/>
              </a:rPr>
              <a:t>c</a:t>
            </a:r>
            <a:r>
              <a:rPr dirty="0" sz="3200" spc="190" b="1">
                <a:solidFill>
                  <a:srgbClr val="0F1939"/>
                </a:solidFill>
                <a:latin typeface="Arial"/>
                <a:cs typeface="Arial"/>
              </a:rPr>
              <a:t>t</a:t>
            </a:r>
            <a:r>
              <a:rPr dirty="0" sz="3200" spc="70" b="1">
                <a:solidFill>
                  <a:srgbClr val="0F1939"/>
                </a:solidFill>
                <a:latin typeface="Arial"/>
                <a:cs typeface="Arial"/>
              </a:rPr>
              <a:t>i</a:t>
            </a:r>
            <a:r>
              <a:rPr dirty="0" sz="3200" spc="145" b="1">
                <a:solidFill>
                  <a:srgbClr val="0F1939"/>
                </a:solidFill>
                <a:latin typeface="Arial"/>
                <a:cs typeface="Arial"/>
              </a:rPr>
              <a:t>o</a:t>
            </a:r>
            <a:r>
              <a:rPr dirty="0" sz="3200" spc="155" b="1">
                <a:solidFill>
                  <a:srgbClr val="0F1939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9402" y="1051828"/>
            <a:ext cx="752475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0">
                <a:solidFill>
                  <a:srgbClr val="0F1939"/>
                </a:solidFill>
                <a:latin typeface="Arial Unicode MS"/>
                <a:cs typeface="Arial Unicode MS"/>
              </a:rPr>
              <a:t>3.</a:t>
            </a:r>
            <a:r>
              <a:rPr dirty="0" sz="2400" spc="-9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80">
                <a:solidFill>
                  <a:srgbClr val="0F1939"/>
                </a:solidFill>
                <a:latin typeface="Arial Unicode MS"/>
                <a:cs typeface="Arial Unicode MS"/>
              </a:rPr>
              <a:t>M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2400" spc="-25">
                <a:solidFill>
                  <a:srgbClr val="0F1939"/>
                </a:solidFill>
                <a:latin typeface="Arial Unicode MS"/>
                <a:cs typeface="Arial Unicode MS"/>
              </a:rPr>
              <a:t>k</a:t>
            </a:r>
            <a:r>
              <a:rPr dirty="0" sz="2400" spc="-10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12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h</a:t>
            </a:r>
            <a:r>
              <a:rPr dirty="0" sz="2400" spc="-11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 spc="-7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ou</a:t>
            </a:r>
            <a:r>
              <a:rPr dirty="0" sz="2400" spc="12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li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n</a:t>
            </a:r>
            <a:r>
              <a:rPr dirty="0" sz="2400" spc="-11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 spc="-7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o</a:t>
            </a:r>
            <a:r>
              <a:rPr dirty="0" sz="2400" spc="120">
                <a:solidFill>
                  <a:srgbClr val="0F1939"/>
                </a:solidFill>
                <a:latin typeface="Arial Unicode MS"/>
                <a:cs typeface="Arial Unicode MS"/>
              </a:rPr>
              <a:t>f</a:t>
            </a:r>
            <a:r>
              <a:rPr dirty="0" sz="2400" spc="-8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12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h</a:t>
            </a:r>
            <a:r>
              <a:rPr dirty="0" sz="2400" spc="-11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 spc="-7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-15">
                <a:solidFill>
                  <a:srgbClr val="0F1939"/>
                </a:solidFill>
                <a:latin typeface="Arial Unicode MS"/>
                <a:cs typeface="Arial Unicode MS"/>
              </a:rPr>
              <a:t>vo</a:t>
            </a:r>
            <a:r>
              <a:rPr dirty="0" sz="2400" spc="30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l</a:t>
            </a:r>
            <a:r>
              <a:rPr dirty="0" sz="2400" spc="-9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12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30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2400" spc="12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2400" spc="-9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30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-10">
                <a:solidFill>
                  <a:srgbClr val="0F1939"/>
                </a:solidFill>
                <a:latin typeface="Arial Unicode MS"/>
                <a:cs typeface="Arial Unicode MS"/>
              </a:rPr>
              <a:t>vi</a:t>
            </a:r>
            <a:r>
              <a:rPr dirty="0" sz="2400" spc="12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2400" spc="-40">
                <a:solidFill>
                  <a:srgbClr val="0F1939"/>
                </a:solidFill>
                <a:latin typeface="Arial Unicode MS"/>
                <a:cs typeface="Arial Unicode MS"/>
              </a:rPr>
              <a:t>y</a:t>
            </a:r>
            <a:r>
              <a:rPr dirty="0" sz="2400" spc="-8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on</a:t>
            </a:r>
            <a:r>
              <a:rPr dirty="0" sz="2400" spc="-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-114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30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h</a:t>
            </a:r>
            <a:r>
              <a:rPr dirty="0" sz="2400" spc="-8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5">
                <a:solidFill>
                  <a:srgbClr val="0F1939"/>
                </a:solidFill>
                <a:latin typeface="Arial Unicode MS"/>
                <a:cs typeface="Arial Unicode MS"/>
              </a:rPr>
              <a:t>sl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i</a:t>
            </a:r>
            <a:r>
              <a:rPr dirty="0" sz="2400" spc="30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2400" spc="-11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7645" y="1563637"/>
            <a:ext cx="3051238" cy="3312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84029" y="1563637"/>
            <a:ext cx="3372342" cy="335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3468" rIns="0" bIns="0" rtlCol="0" vert="horz">
            <a:spAutoFit/>
          </a:bodyPr>
          <a:lstStyle/>
          <a:p>
            <a:pPr marL="6350">
              <a:lnSpc>
                <a:spcPct val="100000"/>
              </a:lnSpc>
            </a:pPr>
            <a:r>
              <a:rPr dirty="0" spc="240"/>
              <a:t>Ca</a:t>
            </a:r>
            <a:r>
              <a:rPr dirty="0" spc="-60"/>
              <a:t>l</a:t>
            </a:r>
            <a:r>
              <a:rPr dirty="0" spc="-110"/>
              <a:t>c</a:t>
            </a:r>
            <a:r>
              <a:rPr dirty="0" spc="135"/>
              <a:t>u</a:t>
            </a:r>
            <a:r>
              <a:rPr dirty="0" spc="145"/>
              <a:t>l</a:t>
            </a:r>
            <a:r>
              <a:rPr dirty="0" spc="275"/>
              <a:t>a</a:t>
            </a:r>
            <a:r>
              <a:rPr dirty="0" spc="190"/>
              <a:t>t</a:t>
            </a:r>
            <a:r>
              <a:rPr dirty="0" spc="70"/>
              <a:t>i</a:t>
            </a:r>
            <a:r>
              <a:rPr dirty="0" spc="170"/>
              <a:t>n</a:t>
            </a:r>
            <a:r>
              <a:rPr dirty="0" spc="175"/>
              <a:t>g</a:t>
            </a:r>
            <a:r>
              <a:rPr dirty="0" spc="-5"/>
              <a:t> </a:t>
            </a:r>
            <a:r>
              <a:rPr dirty="0" spc="190"/>
              <a:t>t</a:t>
            </a:r>
            <a:r>
              <a:rPr dirty="0" spc="150"/>
              <a:t>h</a:t>
            </a:r>
            <a:r>
              <a:rPr dirty="0" spc="140"/>
              <a:t>e</a:t>
            </a:r>
            <a:r>
              <a:rPr dirty="0" spc="-25"/>
              <a:t> </a:t>
            </a:r>
            <a:r>
              <a:rPr dirty="0" spc="180"/>
              <a:t>A</a:t>
            </a:r>
            <a:r>
              <a:rPr dirty="0" spc="310"/>
              <a:t>r</a:t>
            </a:r>
            <a:r>
              <a:rPr dirty="0" spc="114"/>
              <a:t>e</a:t>
            </a:r>
            <a:r>
              <a:rPr dirty="0" spc="390"/>
              <a:t>a</a:t>
            </a:r>
            <a:r>
              <a:rPr dirty="0" spc="-10"/>
              <a:t> </a:t>
            </a:r>
            <a:r>
              <a:rPr dirty="0" spc="-165"/>
              <a:t>F</a:t>
            </a:r>
            <a:r>
              <a:rPr dirty="0" spc="135"/>
              <a:t>u</a:t>
            </a:r>
            <a:r>
              <a:rPr dirty="0" spc="-45"/>
              <a:t>n</a:t>
            </a:r>
            <a:r>
              <a:rPr dirty="0" spc="-60"/>
              <a:t>c</a:t>
            </a:r>
            <a:r>
              <a:rPr dirty="0" spc="190"/>
              <a:t>t</a:t>
            </a:r>
            <a:r>
              <a:rPr dirty="0" spc="70"/>
              <a:t>i</a:t>
            </a:r>
            <a:r>
              <a:rPr dirty="0" spc="145"/>
              <a:t>o</a:t>
            </a:r>
            <a:r>
              <a:rPr dirty="0" spc="15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9316" y="1090691"/>
            <a:ext cx="6864350" cy="744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29310" indent="-315595">
              <a:lnSpc>
                <a:spcPct val="100000"/>
              </a:lnSpc>
              <a:buClr>
                <a:srgbClr val="0F1939"/>
              </a:buClr>
              <a:buFont typeface="Arial Unicode MS"/>
              <a:buAutoNum type="arabicPeriod" startAt="5"/>
              <a:tabLst>
                <a:tab pos="829944" algn="l"/>
              </a:tabLst>
            </a:pPr>
            <a:r>
              <a:rPr dirty="0" sz="2400" spc="-165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2400" spc="-114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p</a:t>
            </a:r>
            <a:r>
              <a:rPr dirty="0" sz="2400" spc="-114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12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2400" spc="-9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bo</a:t>
            </a:r>
            <a:r>
              <a:rPr dirty="0" sz="2400" spc="-65">
                <a:solidFill>
                  <a:srgbClr val="0F1939"/>
                </a:solidFill>
                <a:latin typeface="Arial Unicode MS"/>
                <a:cs typeface="Arial Unicode MS"/>
              </a:rPr>
              <a:t>ve</a:t>
            </a:r>
            <a:r>
              <a:rPr dirty="0" sz="2400" spc="-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70">
                <a:solidFill>
                  <a:srgbClr val="0F1939"/>
                </a:solidFill>
                <a:latin typeface="Arial Unicode MS"/>
                <a:cs typeface="Arial Unicode MS"/>
              </a:rPr>
              <a:t>st</a:t>
            </a:r>
            <a:r>
              <a:rPr dirty="0" sz="2400" spc="-114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p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s</a:t>
            </a:r>
            <a:r>
              <a:rPr dirty="0" sz="2400" spc="-7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114">
                <a:solidFill>
                  <a:srgbClr val="0F1939"/>
                </a:solidFill>
                <a:latin typeface="Arial Unicode MS"/>
                <a:cs typeface="Arial Unicode MS"/>
              </a:rPr>
              <a:t>f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o</a:t>
            </a:r>
            <a:r>
              <a:rPr dirty="0" sz="2400" spc="15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2400" spc="-9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ph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2400" spc="-15">
                <a:solidFill>
                  <a:srgbClr val="0F1939"/>
                </a:solidFill>
                <a:latin typeface="Arial Unicode MS"/>
                <a:cs typeface="Arial Unicode MS"/>
              </a:rPr>
              <a:t>yn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g</a:t>
            </a:r>
            <a:r>
              <a:rPr dirty="0" sz="2400" spc="-114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 spc="-5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l</a:t>
            </a:r>
            <a:r>
              <a:rPr dirty="0" sz="2400" spc="-9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30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-10">
                <a:solidFill>
                  <a:srgbClr val="0F1939"/>
                </a:solidFill>
                <a:latin typeface="Arial Unicode MS"/>
                <a:cs typeface="Arial Unicode MS"/>
              </a:rPr>
              <a:t>vi</a:t>
            </a:r>
            <a:r>
              <a:rPr dirty="0" sz="2400" spc="12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2400" spc="-40">
                <a:solidFill>
                  <a:srgbClr val="0F1939"/>
                </a:solidFill>
                <a:latin typeface="Arial Unicode MS"/>
                <a:cs typeface="Arial Unicode MS"/>
              </a:rPr>
              <a:t>y</a:t>
            </a:r>
            <a:endParaRPr sz="2400">
              <a:latin typeface="Arial Unicode MS"/>
              <a:cs typeface="Arial Unicode MS"/>
            </a:endParaRPr>
          </a:p>
          <a:p>
            <a:pPr marL="327660" indent="-314960">
              <a:lnSpc>
                <a:spcPct val="100000"/>
              </a:lnSpc>
              <a:spcBef>
                <a:spcPts val="575"/>
              </a:spcBef>
              <a:buClr>
                <a:srgbClr val="0F1939"/>
              </a:buClr>
              <a:buFont typeface="Arial Unicode MS"/>
              <a:buAutoNum type="arabicPeriod" startAt="5"/>
              <a:tabLst>
                <a:tab pos="328295" algn="l"/>
              </a:tabLst>
            </a:pPr>
            <a:r>
              <a:rPr dirty="0" sz="2400" spc="-215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o</a:t>
            </a:r>
            <a:r>
              <a:rPr dirty="0" sz="2400" spc="114">
                <a:solidFill>
                  <a:srgbClr val="0F1939"/>
                </a:solidFill>
                <a:latin typeface="Arial Unicode MS"/>
                <a:cs typeface="Arial Unicode MS"/>
              </a:rPr>
              <a:t>m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b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i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n</a:t>
            </a:r>
            <a:r>
              <a:rPr dirty="0" sz="2400" spc="-11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 spc="-7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2400" spc="-114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 spc="-5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-9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d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12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2400" spc="-5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-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114">
                <a:solidFill>
                  <a:srgbClr val="0F1939"/>
                </a:solidFill>
                <a:latin typeface="Arial Unicode MS"/>
                <a:cs typeface="Arial Unicode MS"/>
              </a:rPr>
              <a:t>f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o</a:t>
            </a:r>
            <a:r>
              <a:rPr dirty="0" sz="2400" spc="120">
                <a:solidFill>
                  <a:srgbClr val="0F1939"/>
                </a:solidFill>
                <a:latin typeface="Arial Unicode MS"/>
                <a:cs typeface="Arial Unicode MS"/>
              </a:rPr>
              <a:t>m</a:t>
            </a:r>
            <a:r>
              <a:rPr dirty="0" sz="2400" spc="-9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o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l</a:t>
            </a:r>
            <a:r>
              <a:rPr dirty="0" sz="2400" spc="-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-130">
                <a:solidFill>
                  <a:srgbClr val="0F1939"/>
                </a:solidFill>
                <a:latin typeface="Arial Unicode MS"/>
                <a:cs typeface="Arial Unicode MS"/>
              </a:rPr>
              <a:t>&amp;</a:t>
            </a:r>
            <a:r>
              <a:rPr dirty="0" sz="2400" spc="-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ph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2400" spc="-15">
                <a:solidFill>
                  <a:srgbClr val="0F1939"/>
                </a:solidFill>
                <a:latin typeface="Arial Unicode MS"/>
                <a:cs typeface="Arial Unicode MS"/>
              </a:rPr>
              <a:t>yn</a:t>
            </a:r>
            <a:r>
              <a:rPr dirty="0" sz="2400">
                <a:solidFill>
                  <a:srgbClr val="0F1939"/>
                </a:solidFill>
                <a:latin typeface="Arial Unicode MS"/>
                <a:cs typeface="Arial Unicode MS"/>
              </a:rPr>
              <a:t>g</a:t>
            </a:r>
            <a:r>
              <a:rPr dirty="0" sz="2400" spc="-114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10">
                <a:solidFill>
                  <a:srgbClr val="0F1939"/>
                </a:solidFill>
                <a:latin typeface="Arial Unicode MS"/>
                <a:cs typeface="Arial Unicode MS"/>
              </a:rPr>
              <a:t>l</a:t>
            </a:r>
            <a:r>
              <a:rPr dirty="0" sz="2400" spc="-8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400" spc="30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2400" spc="-60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400" spc="-10">
                <a:solidFill>
                  <a:srgbClr val="0F1939"/>
                </a:solidFill>
                <a:latin typeface="Arial Unicode MS"/>
                <a:cs typeface="Arial Unicode MS"/>
              </a:rPr>
              <a:t>vi</a:t>
            </a:r>
            <a:r>
              <a:rPr dirty="0" sz="2400" spc="12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2400" spc="-40">
                <a:solidFill>
                  <a:srgbClr val="0F1939"/>
                </a:solidFill>
                <a:latin typeface="Arial Unicode MS"/>
                <a:cs typeface="Arial Unicode MS"/>
              </a:rPr>
              <a:t>y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79512" y="1923681"/>
            <a:ext cx="4784976" cy="2973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0768" rIns="0" bIns="0" rtlCol="0" vert="horz">
            <a:spAutoFit/>
          </a:bodyPr>
          <a:lstStyle/>
          <a:p>
            <a:pPr marL="880110">
              <a:lnSpc>
                <a:spcPct val="100000"/>
              </a:lnSpc>
            </a:pPr>
            <a:r>
              <a:rPr dirty="0" spc="-105"/>
              <a:t>R</a:t>
            </a:r>
            <a:r>
              <a:rPr dirty="0" spc="125"/>
              <a:t>e</a:t>
            </a:r>
            <a:r>
              <a:rPr dirty="0" spc="-40"/>
              <a:t>s</a:t>
            </a:r>
            <a:r>
              <a:rPr dirty="0" spc="-50"/>
              <a:t>o</a:t>
            </a:r>
            <a:r>
              <a:rPr dirty="0" spc="150"/>
              <a:t>n</a:t>
            </a:r>
            <a:r>
              <a:rPr dirty="0" spc="265"/>
              <a:t>a</a:t>
            </a:r>
            <a:r>
              <a:rPr dirty="0" spc="285"/>
              <a:t>n</a:t>
            </a:r>
            <a:r>
              <a:rPr dirty="0" spc="-40"/>
              <a:t>c</a:t>
            </a:r>
            <a:r>
              <a:rPr dirty="0" spc="-55"/>
              <a:t>e</a:t>
            </a:r>
            <a:r>
              <a:rPr dirty="0" spc="-215"/>
              <a:t>s</a:t>
            </a:r>
            <a:r>
              <a:rPr dirty="0" spc="-15"/>
              <a:t> </a:t>
            </a:r>
            <a:r>
              <a:rPr dirty="0" spc="220"/>
              <a:t>by</a:t>
            </a:r>
            <a:r>
              <a:rPr dirty="0" spc="-10"/>
              <a:t> </a:t>
            </a:r>
            <a:r>
              <a:rPr dirty="0" spc="-235"/>
              <a:t>c</a:t>
            </a:r>
            <a:r>
              <a:rPr dirty="0" spc="375"/>
              <a:t>a</a:t>
            </a:r>
            <a:r>
              <a:rPr dirty="0" spc="175"/>
              <a:t>vity</a:t>
            </a:r>
          </a:p>
        </p:txBody>
      </p:sp>
      <p:sp>
        <p:nvSpPr>
          <p:cNvPr id="3" name="object 3"/>
          <p:cNvSpPr/>
          <p:nvPr/>
        </p:nvSpPr>
        <p:spPr>
          <a:xfrm>
            <a:off x="2699792" y="951572"/>
            <a:ext cx="3742435" cy="4134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390" y="415889"/>
            <a:ext cx="771715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130" b="1">
                <a:solidFill>
                  <a:srgbClr val="0F1939"/>
                </a:solidFill>
                <a:latin typeface="Arial"/>
                <a:cs typeface="Arial"/>
              </a:rPr>
              <a:t>P</a:t>
            </a:r>
            <a:r>
              <a:rPr dirty="0" sz="3200" spc="225" b="1">
                <a:solidFill>
                  <a:srgbClr val="0F1939"/>
                </a:solidFill>
                <a:latin typeface="Arial"/>
                <a:cs typeface="Arial"/>
              </a:rPr>
              <a:t>C</a:t>
            </a:r>
            <a:r>
              <a:rPr dirty="0" sz="3200" spc="175" b="1">
                <a:solidFill>
                  <a:srgbClr val="0F1939"/>
                </a:solidFill>
                <a:latin typeface="Arial"/>
                <a:cs typeface="Arial"/>
              </a:rPr>
              <a:t>3</a:t>
            </a:r>
            <a:r>
              <a:rPr dirty="0" sz="3200" spc="-25" b="1">
                <a:solidFill>
                  <a:srgbClr val="0F1939"/>
                </a:solidFill>
                <a:latin typeface="Arial"/>
                <a:cs typeface="Arial"/>
              </a:rPr>
              <a:t> </a:t>
            </a:r>
            <a:r>
              <a:rPr dirty="0" sz="3200" spc="-55" b="1">
                <a:solidFill>
                  <a:srgbClr val="0F1939"/>
                </a:solidFill>
                <a:latin typeface="Arial"/>
                <a:cs typeface="Arial"/>
              </a:rPr>
              <a:t>–</a:t>
            </a:r>
            <a:r>
              <a:rPr dirty="0" sz="3200" spc="-15" b="1">
                <a:solidFill>
                  <a:srgbClr val="0F1939"/>
                </a:solidFill>
                <a:latin typeface="Arial"/>
                <a:cs typeface="Arial"/>
              </a:rPr>
              <a:t> </a:t>
            </a:r>
            <a:r>
              <a:rPr dirty="0" sz="3200" spc="70" b="1">
                <a:solidFill>
                  <a:srgbClr val="0F1939"/>
                </a:solidFill>
                <a:latin typeface="Arial"/>
                <a:cs typeface="Arial"/>
              </a:rPr>
              <a:t>I</a:t>
            </a:r>
            <a:r>
              <a:rPr dirty="0" sz="3200" spc="150" b="1">
                <a:solidFill>
                  <a:srgbClr val="0F1939"/>
                </a:solidFill>
                <a:latin typeface="Arial"/>
                <a:cs typeface="Arial"/>
              </a:rPr>
              <a:t>n</a:t>
            </a:r>
            <a:r>
              <a:rPr dirty="0" sz="3200" spc="195" b="1">
                <a:solidFill>
                  <a:srgbClr val="0F1939"/>
                </a:solidFill>
                <a:latin typeface="Arial"/>
                <a:cs typeface="Arial"/>
              </a:rPr>
              <a:t>d</a:t>
            </a:r>
            <a:r>
              <a:rPr dirty="0" sz="3200" spc="65" b="1">
                <a:solidFill>
                  <a:srgbClr val="0F1939"/>
                </a:solidFill>
                <a:latin typeface="Arial"/>
                <a:cs typeface="Arial"/>
              </a:rPr>
              <a:t>i</a:t>
            </a:r>
            <a:r>
              <a:rPr dirty="0" sz="3200" spc="160" b="1">
                <a:solidFill>
                  <a:srgbClr val="0F1939"/>
                </a:solidFill>
                <a:latin typeface="Arial"/>
                <a:cs typeface="Arial"/>
              </a:rPr>
              <a:t>vidu</a:t>
            </a:r>
            <a:r>
              <a:rPr dirty="0" sz="3200" spc="225" b="1">
                <a:solidFill>
                  <a:srgbClr val="0F1939"/>
                </a:solidFill>
                <a:latin typeface="Arial"/>
                <a:cs typeface="Arial"/>
              </a:rPr>
              <a:t>al</a:t>
            </a:r>
            <a:r>
              <a:rPr dirty="0" sz="3200" spc="-80" b="1">
                <a:solidFill>
                  <a:srgbClr val="0F1939"/>
                </a:solidFill>
                <a:latin typeface="Arial"/>
                <a:cs typeface="Arial"/>
              </a:rPr>
              <a:t> </a:t>
            </a:r>
            <a:r>
              <a:rPr dirty="0" sz="3200" spc="120" b="1">
                <a:solidFill>
                  <a:srgbClr val="0F1939"/>
                </a:solidFill>
                <a:latin typeface="Arial"/>
                <a:cs typeface="Arial"/>
              </a:rPr>
              <a:t>Sp</a:t>
            </a:r>
            <a:r>
              <a:rPr dirty="0" sz="3200" spc="80" b="1">
                <a:solidFill>
                  <a:srgbClr val="0F1939"/>
                </a:solidFill>
                <a:latin typeface="Arial"/>
                <a:cs typeface="Arial"/>
              </a:rPr>
              <a:t>e</a:t>
            </a:r>
            <a:r>
              <a:rPr dirty="0" sz="3200" spc="335" b="1">
                <a:solidFill>
                  <a:srgbClr val="0F1939"/>
                </a:solidFill>
                <a:latin typeface="Arial"/>
                <a:cs typeface="Arial"/>
              </a:rPr>
              <a:t>a</a:t>
            </a:r>
            <a:r>
              <a:rPr dirty="0" sz="3200" spc="254" b="1">
                <a:solidFill>
                  <a:srgbClr val="0F1939"/>
                </a:solidFill>
                <a:latin typeface="Arial"/>
                <a:cs typeface="Arial"/>
              </a:rPr>
              <a:t>k</a:t>
            </a:r>
            <a:r>
              <a:rPr dirty="0" sz="3200" spc="130" b="1">
                <a:solidFill>
                  <a:srgbClr val="0F1939"/>
                </a:solidFill>
                <a:latin typeface="Arial"/>
                <a:cs typeface="Arial"/>
              </a:rPr>
              <a:t>e</a:t>
            </a:r>
            <a:r>
              <a:rPr dirty="0" sz="3200" spc="335" b="1">
                <a:solidFill>
                  <a:srgbClr val="0F1939"/>
                </a:solidFill>
                <a:latin typeface="Arial"/>
                <a:cs typeface="Arial"/>
              </a:rPr>
              <a:t>r</a:t>
            </a:r>
            <a:r>
              <a:rPr dirty="0" sz="3200" spc="-20" b="1">
                <a:solidFill>
                  <a:srgbClr val="0F1939"/>
                </a:solidFill>
                <a:latin typeface="Arial"/>
                <a:cs typeface="Arial"/>
              </a:rPr>
              <a:t> </a:t>
            </a:r>
            <a:r>
              <a:rPr dirty="0" sz="3200" spc="40" b="1">
                <a:solidFill>
                  <a:srgbClr val="0F1939"/>
                </a:solidFill>
                <a:latin typeface="Arial"/>
                <a:cs typeface="Arial"/>
              </a:rPr>
              <a:t>D</a:t>
            </a:r>
            <a:r>
              <a:rPr dirty="0" sz="3200" spc="85" b="1">
                <a:solidFill>
                  <a:srgbClr val="0F1939"/>
                </a:solidFill>
                <a:latin typeface="Arial"/>
                <a:cs typeface="Arial"/>
              </a:rPr>
              <a:t>i</a:t>
            </a:r>
            <a:r>
              <a:rPr dirty="0" sz="3200" spc="85" b="1">
                <a:solidFill>
                  <a:srgbClr val="0F1939"/>
                </a:solidFill>
                <a:latin typeface="Arial"/>
                <a:cs typeface="Arial"/>
              </a:rPr>
              <a:t>f</a:t>
            </a:r>
            <a:r>
              <a:rPr dirty="0" sz="3200" spc="95" b="1">
                <a:solidFill>
                  <a:srgbClr val="0F1939"/>
                </a:solidFill>
                <a:latin typeface="Arial"/>
                <a:cs typeface="Arial"/>
              </a:rPr>
              <a:t>f</a:t>
            </a:r>
            <a:r>
              <a:rPr dirty="0" sz="3200" spc="150" b="1">
                <a:solidFill>
                  <a:srgbClr val="0F1939"/>
                </a:solidFill>
                <a:latin typeface="Arial"/>
                <a:cs typeface="Arial"/>
              </a:rPr>
              <a:t>e</a:t>
            </a:r>
            <a:r>
              <a:rPr dirty="0" sz="3200" spc="310" b="1">
                <a:solidFill>
                  <a:srgbClr val="0F1939"/>
                </a:solidFill>
                <a:latin typeface="Arial"/>
                <a:cs typeface="Arial"/>
              </a:rPr>
              <a:t>r</a:t>
            </a:r>
            <a:r>
              <a:rPr dirty="0" sz="3200" spc="130" b="1">
                <a:solidFill>
                  <a:srgbClr val="0F1939"/>
                </a:solidFill>
                <a:latin typeface="Arial"/>
                <a:cs typeface="Arial"/>
              </a:rPr>
              <a:t>e</a:t>
            </a:r>
            <a:r>
              <a:rPr dirty="0" sz="3200" spc="150" b="1">
                <a:solidFill>
                  <a:srgbClr val="0F1939"/>
                </a:solidFill>
                <a:latin typeface="Arial"/>
                <a:cs typeface="Arial"/>
              </a:rPr>
              <a:t>n</a:t>
            </a:r>
            <a:r>
              <a:rPr dirty="0" sz="3200" spc="-215" b="1">
                <a:solidFill>
                  <a:srgbClr val="0F1939"/>
                </a:solidFill>
                <a:latin typeface="Arial"/>
                <a:cs typeface="Arial"/>
              </a:rPr>
              <a:t>c</a:t>
            </a:r>
            <a:r>
              <a:rPr dirty="0" sz="3200" spc="125" b="1">
                <a:solidFill>
                  <a:srgbClr val="0F1939"/>
                </a:solidFill>
                <a:latin typeface="Arial"/>
                <a:cs typeface="Arial"/>
              </a:rPr>
              <a:t>e</a:t>
            </a:r>
            <a:r>
              <a:rPr dirty="0" sz="3200" spc="-215" b="1">
                <a:solidFill>
                  <a:srgbClr val="0F1939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21600"/>
            <a:ext cx="8869387" cy="3189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1830" rIns="0" bIns="0" rtlCol="0" vert="horz">
            <a:spAutoFit/>
          </a:bodyPr>
          <a:lstStyle/>
          <a:p>
            <a:pPr marL="314960">
              <a:lnSpc>
                <a:spcPct val="100000"/>
              </a:lnSpc>
            </a:pPr>
            <a:r>
              <a:rPr dirty="0" spc="290"/>
              <a:t>M</a:t>
            </a:r>
            <a:r>
              <a:rPr dirty="0" spc="170"/>
              <a:t>e</a:t>
            </a:r>
            <a:r>
              <a:rPr dirty="0" spc="375"/>
              <a:t>a</a:t>
            </a:r>
            <a:r>
              <a:rPr dirty="0" spc="-40"/>
              <a:t>su</a:t>
            </a:r>
            <a:r>
              <a:rPr dirty="0" spc="310"/>
              <a:t>r</a:t>
            </a:r>
            <a:r>
              <a:rPr dirty="0" spc="125"/>
              <a:t>e</a:t>
            </a:r>
            <a:r>
              <a:rPr dirty="0" spc="-215"/>
              <a:t>s</a:t>
            </a:r>
            <a:r>
              <a:rPr dirty="0" spc="-15"/>
              <a:t> </a:t>
            </a:r>
            <a:r>
              <a:rPr dirty="0" spc="135"/>
              <a:t>o</a:t>
            </a:r>
            <a:r>
              <a:rPr dirty="0" spc="125"/>
              <a:t>f</a:t>
            </a:r>
            <a:r>
              <a:rPr dirty="0" spc="-285"/>
              <a:t> </a:t>
            </a:r>
            <a:r>
              <a:rPr dirty="0" spc="135"/>
              <a:t>V</a:t>
            </a:r>
            <a:r>
              <a:rPr dirty="0" spc="135"/>
              <a:t>o</a:t>
            </a:r>
            <a:r>
              <a:rPr dirty="0" spc="635"/>
              <a:t>w</a:t>
            </a:r>
            <a:r>
              <a:rPr dirty="0" spc="130"/>
              <a:t>e</a:t>
            </a:r>
            <a:r>
              <a:rPr dirty="0" spc="50"/>
              <a:t>l</a:t>
            </a:r>
            <a:r>
              <a:rPr dirty="0" spc="-15"/>
              <a:t> </a:t>
            </a:r>
            <a:r>
              <a:rPr dirty="0" spc="200"/>
              <a:t>Qu</a:t>
            </a:r>
            <a:r>
              <a:rPr dirty="0" spc="300"/>
              <a:t>a</a:t>
            </a:r>
            <a:r>
              <a:rPr dirty="0" spc="145"/>
              <a:t>l</a:t>
            </a:r>
            <a:r>
              <a:rPr dirty="0" spc="135"/>
              <a:t>it</a:t>
            </a:r>
            <a:r>
              <a:rPr dirty="0" spc="229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028" y="1259167"/>
            <a:ext cx="716407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85">
                <a:solidFill>
                  <a:srgbClr val="0F1939"/>
                </a:solidFill>
                <a:latin typeface="Arial Unicode MS"/>
                <a:cs typeface="Arial Unicode MS"/>
              </a:rPr>
              <a:t>V</a:t>
            </a:r>
            <a:r>
              <a:rPr dirty="0" sz="2000" spc="-7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2000" spc="-7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000" spc="-140">
                <a:solidFill>
                  <a:srgbClr val="0F1939"/>
                </a:solidFill>
                <a:latin typeface="Arial Unicode MS"/>
                <a:cs typeface="Arial Unicode MS"/>
              </a:rPr>
              <a:t>S</a:t>
            </a:r>
            <a:r>
              <a:rPr dirty="0" sz="2000" spc="-40">
                <a:solidFill>
                  <a:srgbClr val="0F1939"/>
                </a:solidFill>
                <a:latin typeface="Arial Unicode MS"/>
                <a:cs typeface="Arial Unicode MS"/>
              </a:rPr>
              <a:t>hap</a:t>
            </a:r>
            <a:r>
              <a:rPr dirty="0" sz="2000" spc="-35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000" spc="-6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000" spc="-60">
                <a:solidFill>
                  <a:srgbClr val="0F1939"/>
                </a:solidFill>
                <a:latin typeface="Arial Unicode MS"/>
                <a:cs typeface="Arial Unicode MS"/>
              </a:rPr>
              <a:t>=</a:t>
            </a:r>
            <a:r>
              <a:rPr dirty="0" sz="2000" spc="-7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000" spc="10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2000" spc="-5">
                <a:solidFill>
                  <a:srgbClr val="0F1939"/>
                </a:solidFill>
                <a:latin typeface="Arial Unicode MS"/>
                <a:cs typeface="Arial Unicode MS"/>
              </a:rPr>
              <a:t>on</a:t>
            </a:r>
            <a:r>
              <a:rPr dirty="0" sz="2000">
                <a:solidFill>
                  <a:srgbClr val="0F1939"/>
                </a:solidFill>
                <a:latin typeface="Arial Unicode MS"/>
                <a:cs typeface="Arial Unicode MS"/>
              </a:rPr>
              <a:t>g</a:t>
            </a:r>
            <a:r>
              <a:rPr dirty="0" sz="2000" spc="-50">
                <a:solidFill>
                  <a:srgbClr val="0F1939"/>
                </a:solidFill>
                <a:latin typeface="Arial Unicode MS"/>
                <a:cs typeface="Arial Unicode MS"/>
              </a:rPr>
              <a:t>u</a:t>
            </a:r>
            <a:r>
              <a:rPr dirty="0" sz="2000" spc="-45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2000" spc="-7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000" spc="-5">
                <a:solidFill>
                  <a:srgbClr val="0F1939"/>
                </a:solidFill>
                <a:latin typeface="Arial Unicode MS"/>
                <a:cs typeface="Arial Unicode MS"/>
              </a:rPr>
              <a:t>po</a:t>
            </a:r>
            <a:r>
              <a:rPr dirty="0" sz="2000" spc="10">
                <a:solidFill>
                  <a:srgbClr val="0F1939"/>
                </a:solidFill>
                <a:latin typeface="Arial Unicode MS"/>
                <a:cs typeface="Arial Unicode MS"/>
              </a:rPr>
              <a:t>s</a:t>
            </a:r>
            <a:r>
              <a:rPr dirty="0" sz="2000" spc="5">
                <a:solidFill>
                  <a:srgbClr val="0F1939"/>
                </a:solidFill>
                <a:latin typeface="Arial Unicode MS"/>
                <a:cs typeface="Arial Unicode MS"/>
              </a:rPr>
              <a:t>i</a:t>
            </a:r>
            <a:r>
              <a:rPr dirty="0" sz="2000" spc="10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2000" spc="5">
                <a:solidFill>
                  <a:srgbClr val="0F1939"/>
                </a:solidFill>
                <a:latin typeface="Arial Unicode MS"/>
                <a:cs typeface="Arial Unicode MS"/>
              </a:rPr>
              <a:t>i</a:t>
            </a:r>
            <a:r>
              <a:rPr dirty="0" sz="2000" spc="-5">
                <a:solidFill>
                  <a:srgbClr val="0F1939"/>
                </a:solidFill>
                <a:latin typeface="Arial Unicode MS"/>
                <a:cs typeface="Arial Unicode MS"/>
              </a:rPr>
              <a:t>o</a:t>
            </a:r>
            <a:r>
              <a:rPr dirty="0" sz="2000">
                <a:solidFill>
                  <a:srgbClr val="0F1939"/>
                </a:solidFill>
                <a:latin typeface="Arial Unicode MS"/>
                <a:cs typeface="Arial Unicode MS"/>
              </a:rPr>
              <a:t>n</a:t>
            </a:r>
            <a:r>
              <a:rPr dirty="0" sz="2000" spc="-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000" spc="-60">
                <a:solidFill>
                  <a:srgbClr val="0F1939"/>
                </a:solidFill>
                <a:latin typeface="Arial Unicode MS"/>
                <a:cs typeface="Arial Unicode MS"/>
              </a:rPr>
              <a:t>=</a:t>
            </a:r>
            <a:r>
              <a:rPr dirty="0" sz="2000" spc="-7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000" spc="-100">
                <a:solidFill>
                  <a:srgbClr val="7030A0"/>
                </a:solidFill>
                <a:latin typeface="Lucida Sans"/>
                <a:cs typeface="Lucida Sans"/>
              </a:rPr>
              <a:t>h</a:t>
            </a:r>
            <a:r>
              <a:rPr dirty="0" sz="2000" spc="-95">
                <a:solidFill>
                  <a:srgbClr val="7030A0"/>
                </a:solidFill>
                <a:latin typeface="Lucida Sans"/>
                <a:cs typeface="Lucida Sans"/>
              </a:rPr>
              <a:t>e</a:t>
            </a:r>
            <a:r>
              <a:rPr dirty="0" sz="2000" spc="-70">
                <a:solidFill>
                  <a:srgbClr val="7030A0"/>
                </a:solidFill>
                <a:latin typeface="Lucida Sans"/>
                <a:cs typeface="Lucida Sans"/>
              </a:rPr>
              <a:t>i</a:t>
            </a:r>
            <a:r>
              <a:rPr dirty="0" sz="2000" spc="-125">
                <a:solidFill>
                  <a:srgbClr val="7030A0"/>
                </a:solidFill>
                <a:latin typeface="Lucida Sans"/>
                <a:cs typeface="Lucida Sans"/>
              </a:rPr>
              <a:t>g</a:t>
            </a:r>
            <a:r>
              <a:rPr dirty="0" sz="2000" spc="-90">
                <a:solidFill>
                  <a:srgbClr val="7030A0"/>
                </a:solidFill>
                <a:latin typeface="Lucida Sans"/>
                <a:cs typeface="Lucida Sans"/>
              </a:rPr>
              <a:t>ht</a:t>
            </a:r>
            <a:r>
              <a:rPr dirty="0" sz="2000" spc="-114">
                <a:solidFill>
                  <a:srgbClr val="7030A0"/>
                </a:solidFill>
                <a:latin typeface="Lucida Sans"/>
                <a:cs typeface="Lucida Sans"/>
              </a:rPr>
              <a:t> </a:t>
            </a:r>
            <a:r>
              <a:rPr dirty="0" sz="2000" spc="-50">
                <a:solidFill>
                  <a:srgbClr val="0F1939"/>
                </a:solidFill>
                <a:latin typeface="Arial Unicode MS"/>
                <a:cs typeface="Arial Unicode MS"/>
              </a:rPr>
              <a:t>+</a:t>
            </a:r>
            <a:r>
              <a:rPr dirty="0" sz="2000" spc="-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000" spc="-140">
                <a:solidFill>
                  <a:srgbClr val="7030A0"/>
                </a:solidFill>
                <a:latin typeface="Lucida Sans"/>
                <a:cs typeface="Lucida Sans"/>
              </a:rPr>
              <a:t>b</a:t>
            </a:r>
            <a:r>
              <a:rPr dirty="0" sz="2000" spc="-30">
                <a:solidFill>
                  <a:srgbClr val="7030A0"/>
                </a:solidFill>
                <a:latin typeface="Lucida Sans"/>
                <a:cs typeface="Lucida Sans"/>
              </a:rPr>
              <a:t>a</a:t>
            </a:r>
            <a:r>
              <a:rPr dirty="0" sz="2000" spc="-85">
                <a:solidFill>
                  <a:srgbClr val="7030A0"/>
                </a:solidFill>
                <a:latin typeface="Lucida Sans"/>
                <a:cs typeface="Lucida Sans"/>
              </a:rPr>
              <a:t>ckn</a:t>
            </a:r>
            <a:r>
              <a:rPr dirty="0" sz="2000" spc="-30">
                <a:solidFill>
                  <a:srgbClr val="7030A0"/>
                </a:solidFill>
                <a:latin typeface="Lucida Sans"/>
                <a:cs typeface="Lucida Sans"/>
              </a:rPr>
              <a:t>es</a:t>
            </a:r>
            <a:r>
              <a:rPr dirty="0" sz="2000" spc="10">
                <a:solidFill>
                  <a:srgbClr val="7030A0"/>
                </a:solidFill>
                <a:latin typeface="Lucida Sans"/>
                <a:cs typeface="Lucida Sans"/>
              </a:rPr>
              <a:t>s</a:t>
            </a:r>
            <a:r>
              <a:rPr dirty="0" sz="2000" spc="-114">
                <a:solidFill>
                  <a:srgbClr val="7030A0"/>
                </a:solidFill>
                <a:latin typeface="Lucida Sans"/>
                <a:cs typeface="Lucida Sans"/>
              </a:rPr>
              <a:t> </a:t>
            </a:r>
            <a:r>
              <a:rPr dirty="0" sz="2000" spc="-60">
                <a:solidFill>
                  <a:srgbClr val="0F1939"/>
                </a:solidFill>
                <a:latin typeface="Arial Unicode MS"/>
                <a:cs typeface="Arial Unicode MS"/>
              </a:rPr>
              <a:t>=</a:t>
            </a:r>
            <a:r>
              <a:rPr dirty="0" sz="2000" spc="-6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000" spc="-30">
                <a:solidFill>
                  <a:srgbClr val="0F1939"/>
                </a:solidFill>
                <a:latin typeface="Arial Unicode MS"/>
                <a:cs typeface="Arial Unicode MS"/>
              </a:rPr>
              <a:t>v</a:t>
            </a:r>
            <a:r>
              <a:rPr dirty="0" sz="2000" spc="-5">
                <a:solidFill>
                  <a:srgbClr val="0F1939"/>
                </a:solidFill>
                <a:latin typeface="Arial Unicode MS"/>
                <a:cs typeface="Arial Unicode MS"/>
              </a:rPr>
              <a:t>o</a:t>
            </a:r>
            <a:r>
              <a:rPr dirty="0" sz="2000" spc="55">
                <a:solidFill>
                  <a:srgbClr val="0F1939"/>
                </a:solidFill>
                <a:latin typeface="Arial Unicode MS"/>
                <a:cs typeface="Arial Unicode MS"/>
              </a:rPr>
              <a:t>w</a:t>
            </a:r>
            <a:r>
              <a:rPr dirty="0" sz="2000" spc="-40">
                <a:solidFill>
                  <a:srgbClr val="0F1939"/>
                </a:solidFill>
                <a:latin typeface="Arial Unicode MS"/>
                <a:cs typeface="Arial Unicode MS"/>
              </a:rPr>
              <a:t>el</a:t>
            </a:r>
            <a:r>
              <a:rPr dirty="0" sz="2000" spc="-8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000" spc="-5">
                <a:solidFill>
                  <a:srgbClr val="0F1939"/>
                </a:solidFill>
                <a:latin typeface="Arial Unicode MS"/>
                <a:cs typeface="Arial Unicode MS"/>
              </a:rPr>
              <a:t>qu</a:t>
            </a:r>
            <a:r>
              <a:rPr dirty="0" sz="2000" spc="-4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2000" spc="20">
                <a:solidFill>
                  <a:srgbClr val="0F1939"/>
                </a:solidFill>
                <a:latin typeface="Arial Unicode MS"/>
                <a:cs typeface="Arial Unicode MS"/>
              </a:rPr>
              <a:t>lity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732" y="3970145"/>
            <a:ext cx="2538730" cy="860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71450">
              <a:lnSpc>
                <a:spcPct val="100400"/>
              </a:lnSpc>
            </a:pPr>
            <a:r>
              <a:rPr dirty="0" sz="2000" spc="25">
                <a:solidFill>
                  <a:srgbClr val="92E034"/>
                </a:solidFill>
                <a:latin typeface="Lucida Sans"/>
                <a:cs typeface="Lucida Sans"/>
              </a:rPr>
              <a:t>PC</a:t>
            </a:r>
            <a:r>
              <a:rPr dirty="0" sz="2000" spc="-140">
                <a:solidFill>
                  <a:srgbClr val="92E034"/>
                </a:solidFill>
                <a:latin typeface="Lucida Sans"/>
                <a:cs typeface="Lucida Sans"/>
              </a:rPr>
              <a:t>2</a:t>
            </a:r>
            <a:r>
              <a:rPr dirty="0" sz="2000" spc="-150">
                <a:solidFill>
                  <a:srgbClr val="92E034"/>
                </a:solidFill>
                <a:latin typeface="Lucida Sans"/>
                <a:cs typeface="Lucida Sans"/>
              </a:rPr>
              <a:t> 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30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000" spc="-45">
                <a:solidFill>
                  <a:srgbClr val="FF6600"/>
                </a:solidFill>
                <a:latin typeface="Lucida Sans"/>
                <a:cs typeface="Lucida Sans"/>
              </a:rPr>
              <a:t>R</a:t>
            </a:r>
            <a:r>
              <a:rPr dirty="0" sz="2000" spc="-40">
                <a:solidFill>
                  <a:srgbClr val="FF6600"/>
                </a:solidFill>
                <a:latin typeface="Lucida Sans"/>
                <a:cs typeface="Lucida Sans"/>
              </a:rPr>
              <a:t>1</a:t>
            </a:r>
            <a:r>
              <a:rPr dirty="0" sz="2000" spc="-140">
                <a:solidFill>
                  <a:srgbClr val="FF6600"/>
                </a:solidFill>
                <a:latin typeface="Lucida Sans"/>
                <a:cs typeface="Lucida Sans"/>
              </a:rPr>
              <a:t> </a:t>
            </a:r>
            <a:r>
              <a:rPr dirty="0" sz="3200" spc="-2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3200" spc="-38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000" spc="-114">
                <a:solidFill>
                  <a:srgbClr val="7030A0"/>
                </a:solidFill>
                <a:latin typeface="Lucida Sans"/>
                <a:cs typeface="Lucida Sans"/>
              </a:rPr>
              <a:t>h</a:t>
            </a:r>
            <a:r>
              <a:rPr dirty="0" sz="2000" spc="-75">
                <a:solidFill>
                  <a:srgbClr val="7030A0"/>
                </a:solidFill>
                <a:latin typeface="Lucida Sans"/>
                <a:cs typeface="Lucida Sans"/>
              </a:rPr>
              <a:t>e</a:t>
            </a:r>
            <a:r>
              <a:rPr dirty="0" sz="2000" spc="-70">
                <a:solidFill>
                  <a:srgbClr val="7030A0"/>
                </a:solidFill>
                <a:latin typeface="Lucida Sans"/>
                <a:cs typeface="Lucida Sans"/>
              </a:rPr>
              <a:t>i</a:t>
            </a:r>
            <a:r>
              <a:rPr dirty="0" sz="2000" spc="-125">
                <a:solidFill>
                  <a:srgbClr val="7030A0"/>
                </a:solidFill>
                <a:latin typeface="Lucida Sans"/>
                <a:cs typeface="Lucida Sans"/>
              </a:rPr>
              <a:t>g</a:t>
            </a:r>
            <a:r>
              <a:rPr dirty="0" sz="2000" spc="-114">
                <a:solidFill>
                  <a:srgbClr val="7030A0"/>
                </a:solidFill>
                <a:latin typeface="Lucida Sans"/>
                <a:cs typeface="Lucida Sans"/>
              </a:rPr>
              <a:t>h</a:t>
            </a:r>
            <a:r>
              <a:rPr dirty="0" sz="2000" spc="-60">
                <a:solidFill>
                  <a:srgbClr val="7030A0"/>
                </a:solidFill>
                <a:latin typeface="Lucida Sans"/>
                <a:cs typeface="Lucida Sans"/>
              </a:rPr>
              <a:t>t</a:t>
            </a:r>
            <a:r>
              <a:rPr dirty="0" sz="2000" spc="-55">
                <a:solidFill>
                  <a:srgbClr val="7030A0"/>
                </a:solidFill>
                <a:latin typeface="Lucida Sans"/>
                <a:cs typeface="Lucida Sans"/>
              </a:rPr>
              <a:t> </a:t>
            </a:r>
            <a:r>
              <a:rPr dirty="0" sz="2000" spc="25">
                <a:solidFill>
                  <a:srgbClr val="92E034"/>
                </a:solidFill>
                <a:latin typeface="Lucida Sans"/>
                <a:cs typeface="Lucida Sans"/>
              </a:rPr>
              <a:t>PC</a:t>
            </a:r>
            <a:r>
              <a:rPr dirty="0" sz="2000" spc="-140">
                <a:solidFill>
                  <a:srgbClr val="92E034"/>
                </a:solidFill>
                <a:latin typeface="Lucida Sans"/>
                <a:cs typeface="Lucida Sans"/>
              </a:rPr>
              <a:t>1</a:t>
            </a:r>
            <a:r>
              <a:rPr dirty="0" sz="2000" spc="-150">
                <a:solidFill>
                  <a:srgbClr val="92E034"/>
                </a:solidFill>
                <a:latin typeface="Lucida Sans"/>
                <a:cs typeface="Lucida Sans"/>
              </a:rPr>
              <a:t> 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2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000" spc="-45">
                <a:solidFill>
                  <a:srgbClr val="FF6600"/>
                </a:solidFill>
                <a:latin typeface="Lucida Sans"/>
                <a:cs typeface="Lucida Sans"/>
              </a:rPr>
              <a:t>R</a:t>
            </a:r>
            <a:r>
              <a:rPr dirty="0" sz="2000" spc="-40">
                <a:solidFill>
                  <a:srgbClr val="FF6600"/>
                </a:solidFill>
                <a:latin typeface="Lucida Sans"/>
                <a:cs typeface="Lucida Sans"/>
              </a:rPr>
              <a:t>2</a:t>
            </a:r>
            <a:r>
              <a:rPr dirty="0" sz="2000" spc="-145">
                <a:solidFill>
                  <a:srgbClr val="FF6600"/>
                </a:solidFill>
                <a:latin typeface="Lucida Sans"/>
                <a:cs typeface="Lucida Sans"/>
              </a:rPr>
              <a:t> 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2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2000" spc="-140">
                <a:solidFill>
                  <a:srgbClr val="7030A0"/>
                </a:solidFill>
                <a:latin typeface="Lucida Sans"/>
                <a:cs typeface="Lucida Sans"/>
              </a:rPr>
              <a:t>b</a:t>
            </a:r>
            <a:r>
              <a:rPr dirty="0" sz="2000" spc="-30">
                <a:solidFill>
                  <a:srgbClr val="7030A0"/>
                </a:solidFill>
                <a:latin typeface="Lucida Sans"/>
                <a:cs typeface="Lucida Sans"/>
              </a:rPr>
              <a:t>a</a:t>
            </a:r>
            <a:r>
              <a:rPr dirty="0" sz="2000" spc="20">
                <a:solidFill>
                  <a:srgbClr val="7030A0"/>
                </a:solidFill>
                <a:latin typeface="Lucida Sans"/>
                <a:cs typeface="Lucida Sans"/>
              </a:rPr>
              <a:t>c</a:t>
            </a:r>
            <a:r>
              <a:rPr dirty="0" sz="2000" spc="-135">
                <a:solidFill>
                  <a:srgbClr val="7030A0"/>
                </a:solidFill>
                <a:latin typeface="Lucida Sans"/>
                <a:cs typeface="Lucida Sans"/>
              </a:rPr>
              <a:t>k</a:t>
            </a:r>
            <a:r>
              <a:rPr dirty="0" sz="2000" spc="-114">
                <a:solidFill>
                  <a:srgbClr val="7030A0"/>
                </a:solidFill>
                <a:latin typeface="Lucida Sans"/>
                <a:cs typeface="Lucida Sans"/>
              </a:rPr>
              <a:t>n</a:t>
            </a:r>
            <a:r>
              <a:rPr dirty="0" sz="2000" spc="-75">
                <a:solidFill>
                  <a:srgbClr val="7030A0"/>
                </a:solidFill>
                <a:latin typeface="Lucida Sans"/>
                <a:cs typeface="Lucida Sans"/>
              </a:rPr>
              <a:t>e</a:t>
            </a:r>
            <a:r>
              <a:rPr dirty="0" sz="2000" spc="5">
                <a:solidFill>
                  <a:srgbClr val="7030A0"/>
                </a:solidFill>
                <a:latin typeface="Lucida Sans"/>
                <a:cs typeface="Lucida Sans"/>
              </a:rPr>
              <a:t>s</a:t>
            </a:r>
            <a:r>
              <a:rPr dirty="0" sz="2000" spc="10">
                <a:solidFill>
                  <a:srgbClr val="7030A0"/>
                </a:solidFill>
                <a:latin typeface="Lucida Sans"/>
                <a:cs typeface="Lucida Sans"/>
              </a:rPr>
              <a:t>s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2277" y="1779663"/>
            <a:ext cx="1620520" cy="900430"/>
          </a:xfrm>
          <a:prstGeom prst="rect">
            <a:avLst/>
          </a:prstGeom>
          <a:solidFill>
            <a:srgbClr val="92E034"/>
          </a:solidFill>
        </p:spPr>
        <p:txBody>
          <a:bodyPr wrap="square" lIns="0" tIns="0" rIns="0" bIns="0" rtlCol="0" vert="horz">
            <a:spAutoFit/>
          </a:bodyPr>
          <a:lstStyle/>
          <a:p>
            <a:pPr marL="225425" marR="218440" indent="163195">
              <a:lnSpc>
                <a:spcPct val="100000"/>
              </a:lnSpc>
            </a:pPr>
            <a:r>
              <a:rPr dirty="0" sz="2400" spc="-434" b="1" i="1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dirty="0" sz="2400" spc="-395" b="1" i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400" spc="-500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400" spc="-229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400" spc="-509" b="1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400" spc="-345" b="1" i="1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z="2400" spc="-2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25" b="1" i="1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dirty="0" sz="2400" spc="-79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400" spc="-550" b="1" i="1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dirty="0" sz="2400" spc="-545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 spc="-459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400" spc="-530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 spc="-325" b="1" i="1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2277" y="2823883"/>
            <a:ext cx="1620520" cy="900430"/>
          </a:xfrm>
          <a:prstGeom prst="rect">
            <a:avLst/>
          </a:prstGeom>
          <a:solidFill>
            <a:srgbClr val="FF6600"/>
          </a:solidFill>
        </p:spPr>
        <p:txBody>
          <a:bodyPr wrap="square" lIns="0" tIns="0" rIns="0" bIns="0" rtlCol="0" vert="horz">
            <a:spAutoFit/>
          </a:bodyPr>
          <a:lstStyle/>
          <a:p>
            <a:pPr marL="241300" marR="234950" indent="123189">
              <a:lnSpc>
                <a:spcPct val="100000"/>
              </a:lnSpc>
            </a:pPr>
            <a:r>
              <a:rPr dirty="0" sz="2400" spc="-755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 spc="-459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400" spc="-535" b="1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400" spc="-595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400" spc="-530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 spc="-495" b="1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-530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 spc="-10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400" spc="-8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5" b="1" i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2400" spc="-225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 spc="-459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400" spc="-550" b="1" i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z="2400" spc="-515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400" spc="-475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400" spc="-575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 spc="-530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400" spc="-215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400" spc="-434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400" spc="-550" b="1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80192" y="2236581"/>
            <a:ext cx="781685" cy="515620"/>
          </a:xfrm>
          <a:custGeom>
            <a:avLst/>
            <a:gdLst/>
            <a:ahLst/>
            <a:cxnLst/>
            <a:rect l="l" t="t" r="r" b="b"/>
            <a:pathLst>
              <a:path w="781685" h="515619">
                <a:moveTo>
                  <a:pt x="0" y="515188"/>
                </a:moveTo>
                <a:lnTo>
                  <a:pt x="781596" y="0"/>
                </a:lnTo>
              </a:path>
            </a:pathLst>
          </a:custGeom>
          <a:ln w="12700">
            <a:solidFill>
              <a:srgbClr val="1828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73697" y="2236575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4" h="79375">
                <a:moveTo>
                  <a:pt x="0" y="4825"/>
                </a:moveTo>
                <a:lnTo>
                  <a:pt x="88087" y="0"/>
                </a:lnTo>
                <a:lnTo>
                  <a:pt x="48920" y="79057"/>
                </a:lnTo>
              </a:path>
            </a:pathLst>
          </a:custGeom>
          <a:ln w="12700">
            <a:solidFill>
              <a:srgbClr val="1828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80192" y="2751770"/>
            <a:ext cx="781685" cy="515620"/>
          </a:xfrm>
          <a:custGeom>
            <a:avLst/>
            <a:gdLst/>
            <a:ahLst/>
            <a:cxnLst/>
            <a:rect l="l" t="t" r="r" b="b"/>
            <a:pathLst>
              <a:path w="781685" h="515620">
                <a:moveTo>
                  <a:pt x="0" y="0"/>
                </a:moveTo>
                <a:lnTo>
                  <a:pt x="781596" y="515188"/>
                </a:lnTo>
              </a:path>
            </a:pathLst>
          </a:custGeom>
          <a:ln w="12700">
            <a:solidFill>
              <a:srgbClr val="1828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73693" y="3187906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4" h="79375">
                <a:moveTo>
                  <a:pt x="48933" y="0"/>
                </a:moveTo>
                <a:lnTo>
                  <a:pt x="88087" y="79057"/>
                </a:lnTo>
                <a:lnTo>
                  <a:pt x="0" y="74218"/>
                </a:lnTo>
              </a:path>
            </a:pathLst>
          </a:custGeom>
          <a:ln w="12700">
            <a:solidFill>
              <a:srgbClr val="1828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80069" y="1923681"/>
            <a:ext cx="2700655" cy="1656714"/>
          </a:xfrm>
          <a:custGeom>
            <a:avLst/>
            <a:gdLst/>
            <a:ahLst/>
            <a:cxnLst/>
            <a:rect l="l" t="t" r="r" b="b"/>
            <a:pathLst>
              <a:path w="2700654" h="1656714">
                <a:moveTo>
                  <a:pt x="0" y="0"/>
                </a:moveTo>
                <a:lnTo>
                  <a:pt x="2700121" y="0"/>
                </a:lnTo>
                <a:lnTo>
                  <a:pt x="2700121" y="1656181"/>
                </a:lnTo>
                <a:lnTo>
                  <a:pt x="0" y="1656181"/>
                </a:lnTo>
                <a:lnTo>
                  <a:pt x="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16571" y="2788269"/>
            <a:ext cx="1524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409" b="1" i="1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9059" y="2637206"/>
            <a:ext cx="1929764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49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000" spc="-44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1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385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000" spc="-285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495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445" b="1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455" b="1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155" b="1" i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000" spc="-434" b="1" i="1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z="2000" spc="-440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000" spc="-180" b="1" i="1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dirty="0" sz="2000" spc="-360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455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-420" b="1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165" b="1" i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000" spc="-18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420" b="1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335" b="1" i="1">
                <a:solidFill>
                  <a:srgbClr val="FFFFFF"/>
                </a:solidFill>
                <a:latin typeface="Arial"/>
                <a:cs typeface="Arial"/>
              </a:rPr>
              <a:t>rea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0383" y="3037363"/>
            <a:ext cx="1473835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459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000" spc="-250" b="1" i="1">
                <a:solidFill>
                  <a:srgbClr val="FFFFFF"/>
                </a:solidFill>
                <a:latin typeface="Arial"/>
                <a:cs typeface="Arial"/>
              </a:rPr>
              <a:t>ist</a:t>
            </a:r>
            <a:r>
              <a:rPr dirty="0" sz="2000" spc="-365" b="1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480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-440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000" spc="-38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18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0" b="1" i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2000" spc="-160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48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605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000" spc="-17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85" b="1" i="1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dirty="0" sz="2000" spc="-409" b="1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000" spc="-459" b="1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12119" y="2963727"/>
            <a:ext cx="1944370" cy="0"/>
          </a:xfrm>
          <a:custGeom>
            <a:avLst/>
            <a:gdLst/>
            <a:ahLst/>
            <a:cxnLst/>
            <a:rect l="l" t="t" r="r" b="b"/>
            <a:pathLst>
              <a:path w="1944370" h="0">
                <a:moveTo>
                  <a:pt x="0" y="0"/>
                </a:moveTo>
                <a:lnTo>
                  <a:pt x="194421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677853" y="2149913"/>
            <a:ext cx="133985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15" b="1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-280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 spc="-409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400" spc="-495" b="1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-21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5" b="1" i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2400" spc="-530" b="1" i="1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z="2400" spc="-570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400" spc="-105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400" spc="-195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400" spc="-580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400" spc="-530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3715" y="1347613"/>
            <a:ext cx="4263387" cy="2840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67135" y="1216164"/>
            <a:ext cx="0" cy="3155950"/>
          </a:xfrm>
          <a:custGeom>
            <a:avLst/>
            <a:gdLst/>
            <a:ahLst/>
            <a:cxnLst/>
            <a:rect l="l" t="t" r="r" b="b"/>
            <a:pathLst>
              <a:path w="0" h="3155950">
                <a:moveTo>
                  <a:pt x="0" y="3155784"/>
                </a:moveTo>
                <a:lnTo>
                  <a:pt x="0" y="0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22694" y="1216174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76200"/>
                </a:moveTo>
                <a:lnTo>
                  <a:pt x="44437" y="0"/>
                </a:lnTo>
                <a:lnTo>
                  <a:pt x="88900" y="76187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11147" y="2067699"/>
            <a:ext cx="1080135" cy="648335"/>
          </a:xfrm>
          <a:custGeom>
            <a:avLst/>
            <a:gdLst/>
            <a:ahLst/>
            <a:cxnLst/>
            <a:rect l="l" t="t" r="r" b="b"/>
            <a:pathLst>
              <a:path w="1080135" h="648335">
                <a:moveTo>
                  <a:pt x="0" y="0"/>
                </a:moveTo>
                <a:lnTo>
                  <a:pt x="1080122" y="0"/>
                </a:lnTo>
                <a:lnTo>
                  <a:pt x="1080122" y="648068"/>
                </a:lnTo>
                <a:lnTo>
                  <a:pt x="0" y="6480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83764" y="3147809"/>
            <a:ext cx="107950" cy="648335"/>
          </a:xfrm>
          <a:custGeom>
            <a:avLst/>
            <a:gdLst/>
            <a:ahLst/>
            <a:cxnLst/>
            <a:rect l="l" t="t" r="r" b="b"/>
            <a:pathLst>
              <a:path w="107950" h="648335">
                <a:moveTo>
                  <a:pt x="0" y="648068"/>
                </a:moveTo>
                <a:lnTo>
                  <a:pt x="107505" y="648068"/>
                </a:lnTo>
                <a:lnTo>
                  <a:pt x="107505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35287" y="1572920"/>
            <a:ext cx="936625" cy="48260"/>
          </a:xfrm>
          <a:custGeom>
            <a:avLst/>
            <a:gdLst/>
            <a:ahLst/>
            <a:cxnLst/>
            <a:rect l="l" t="t" r="r" b="b"/>
            <a:pathLst>
              <a:path w="936625" h="48259">
                <a:moveTo>
                  <a:pt x="0" y="48171"/>
                </a:moveTo>
                <a:lnTo>
                  <a:pt x="936104" y="48171"/>
                </a:lnTo>
                <a:lnTo>
                  <a:pt x="936104" y="0"/>
                </a:lnTo>
                <a:lnTo>
                  <a:pt x="0" y="0"/>
                </a:lnTo>
                <a:lnTo>
                  <a:pt x="0" y="48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35487" y="1572920"/>
            <a:ext cx="720090" cy="84455"/>
          </a:xfrm>
          <a:custGeom>
            <a:avLst/>
            <a:gdLst/>
            <a:ahLst/>
            <a:cxnLst/>
            <a:rect l="l" t="t" r="r" b="b"/>
            <a:pathLst>
              <a:path w="720089" h="84455">
                <a:moveTo>
                  <a:pt x="0" y="84175"/>
                </a:moveTo>
                <a:lnTo>
                  <a:pt x="720077" y="84175"/>
                </a:lnTo>
                <a:lnTo>
                  <a:pt x="720077" y="0"/>
                </a:lnTo>
                <a:lnTo>
                  <a:pt x="0" y="0"/>
                </a:lnTo>
                <a:lnTo>
                  <a:pt x="0" y="84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67135" y="4371949"/>
            <a:ext cx="5028565" cy="0"/>
          </a:xfrm>
          <a:custGeom>
            <a:avLst/>
            <a:gdLst/>
            <a:ahLst/>
            <a:cxnLst/>
            <a:rect l="l" t="t" r="r" b="b"/>
            <a:pathLst>
              <a:path w="5028565" h="0">
                <a:moveTo>
                  <a:pt x="0" y="0"/>
                </a:moveTo>
                <a:lnTo>
                  <a:pt x="5027980" y="0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18925" y="4327495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2267" y="2227029"/>
            <a:ext cx="967105" cy="1102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145"/>
              </a:lnSpc>
            </a:pPr>
            <a:r>
              <a:rPr dirty="0" sz="1800" spc="-25">
                <a:solidFill>
                  <a:srgbClr val="92E034"/>
                </a:solidFill>
                <a:latin typeface="Lucida Sans"/>
                <a:cs typeface="Lucida Sans"/>
              </a:rPr>
              <a:t>PC2</a:t>
            </a:r>
            <a:endParaRPr sz="1800">
              <a:latin typeface="Lucida Sans"/>
              <a:cs typeface="Lucida Sans"/>
            </a:endParaRPr>
          </a:p>
          <a:p>
            <a:pPr algn="ctr">
              <a:lnSpc>
                <a:spcPts val="3345"/>
              </a:lnSpc>
            </a:pP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1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35">
                <a:solidFill>
                  <a:srgbClr val="FF6600"/>
                </a:solidFill>
                <a:latin typeface="Lucida Sans"/>
                <a:cs typeface="Lucida Sans"/>
              </a:rPr>
              <a:t>R1</a:t>
            </a:r>
            <a:endParaRPr sz="18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</a:pP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1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105">
                <a:solidFill>
                  <a:srgbClr val="7030A0"/>
                </a:solidFill>
                <a:latin typeface="Lucida Sans"/>
                <a:cs typeface="Lucida Sans"/>
              </a:rPr>
              <a:t>h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e</a:t>
            </a:r>
            <a:r>
              <a:rPr dirty="0" sz="1800" spc="-60">
                <a:solidFill>
                  <a:srgbClr val="7030A0"/>
                </a:solidFill>
                <a:latin typeface="Lucida Sans"/>
                <a:cs typeface="Lucida Sans"/>
              </a:rPr>
              <a:t>i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g</a:t>
            </a:r>
            <a:r>
              <a:rPr dirty="0" sz="1800" spc="-105">
                <a:solidFill>
                  <a:srgbClr val="7030A0"/>
                </a:solidFill>
                <a:latin typeface="Lucida Sans"/>
                <a:cs typeface="Lucida Sans"/>
              </a:rPr>
              <a:t>h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t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3827" rIns="0" bIns="0" rtlCol="0" vert="horz">
            <a:spAutoFit/>
          </a:bodyPr>
          <a:lstStyle/>
          <a:p>
            <a:pPr marL="539115">
              <a:lnSpc>
                <a:spcPct val="100000"/>
              </a:lnSpc>
            </a:pPr>
            <a:r>
              <a:rPr dirty="0" spc="-60"/>
              <a:t>T</a:t>
            </a:r>
            <a:r>
              <a:rPr dirty="0" spc="150"/>
              <a:t>h</a:t>
            </a:r>
            <a:r>
              <a:rPr dirty="0" spc="140"/>
              <a:t>e</a:t>
            </a:r>
            <a:r>
              <a:rPr dirty="0" spc="-295"/>
              <a:t> </a:t>
            </a:r>
            <a:r>
              <a:rPr dirty="0" spc="135"/>
              <a:t>V</a:t>
            </a:r>
            <a:r>
              <a:rPr dirty="0" spc="135"/>
              <a:t>o</a:t>
            </a:r>
            <a:r>
              <a:rPr dirty="0" spc="635"/>
              <a:t>w</a:t>
            </a:r>
            <a:r>
              <a:rPr dirty="0" spc="130"/>
              <a:t>e</a:t>
            </a:r>
            <a:r>
              <a:rPr dirty="0" spc="50"/>
              <a:t>l</a:t>
            </a:r>
            <a:r>
              <a:rPr dirty="0" spc="-20"/>
              <a:t> </a:t>
            </a:r>
            <a:r>
              <a:rPr dirty="0" spc="265"/>
              <a:t>Q</a:t>
            </a:r>
            <a:r>
              <a:rPr dirty="0" spc="135"/>
              <a:t>u</a:t>
            </a:r>
            <a:r>
              <a:rPr dirty="0" spc="385"/>
              <a:t>a</a:t>
            </a:r>
            <a:r>
              <a:rPr dirty="0" spc="215"/>
              <a:t>d</a:t>
            </a:r>
            <a:r>
              <a:rPr dirty="0" spc="229"/>
              <a:t>r</a:t>
            </a:r>
            <a:r>
              <a:rPr dirty="0" spc="165"/>
              <a:t>i</a:t>
            </a:r>
            <a:r>
              <a:rPr dirty="0" spc="145"/>
              <a:t>l</a:t>
            </a:r>
            <a:r>
              <a:rPr dirty="0" spc="275"/>
              <a:t>a</a:t>
            </a:r>
            <a:r>
              <a:rPr dirty="0" spc="190"/>
              <a:t>t</a:t>
            </a:r>
            <a:r>
              <a:rPr dirty="0" spc="130"/>
              <a:t>e</a:t>
            </a:r>
            <a:r>
              <a:rPr dirty="0" spc="305"/>
              <a:t>r</a:t>
            </a:r>
            <a:r>
              <a:rPr dirty="0" spc="390"/>
              <a:t>a</a:t>
            </a:r>
            <a:r>
              <a:rPr dirty="0" spc="50"/>
              <a:t>l</a:t>
            </a:r>
          </a:p>
        </p:txBody>
      </p:sp>
      <p:sp>
        <p:nvSpPr>
          <p:cNvPr id="13" name="object 13"/>
          <p:cNvSpPr/>
          <p:nvPr/>
        </p:nvSpPr>
        <p:spPr>
          <a:xfrm>
            <a:off x="1799183" y="1203591"/>
            <a:ext cx="4464685" cy="369570"/>
          </a:xfrm>
          <a:custGeom>
            <a:avLst/>
            <a:gdLst/>
            <a:ahLst/>
            <a:cxnLst/>
            <a:rect l="l" t="t" r="r" b="b"/>
            <a:pathLst>
              <a:path w="4464685" h="369569">
                <a:moveTo>
                  <a:pt x="0" y="0"/>
                </a:moveTo>
                <a:lnTo>
                  <a:pt x="4464494" y="0"/>
                </a:lnTo>
                <a:lnTo>
                  <a:pt x="4464494" y="369328"/>
                </a:lnTo>
                <a:lnTo>
                  <a:pt x="0" y="3693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01038" y="1673745"/>
            <a:ext cx="795020" cy="452755"/>
          </a:xfrm>
          <a:custGeom>
            <a:avLst/>
            <a:gdLst/>
            <a:ahLst/>
            <a:cxnLst/>
            <a:rect l="l" t="t" r="r" b="b"/>
            <a:pathLst>
              <a:path w="795019" h="452755">
                <a:moveTo>
                  <a:pt x="0" y="0"/>
                </a:moveTo>
                <a:lnTo>
                  <a:pt x="794689" y="0"/>
                </a:lnTo>
                <a:lnTo>
                  <a:pt x="794689" y="452437"/>
                </a:lnTo>
                <a:lnTo>
                  <a:pt x="0" y="452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479783" y="1285622"/>
            <a:ext cx="4576445" cy="748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398145">
              <a:lnSpc>
                <a:spcPct val="100000"/>
              </a:lnSpc>
              <a:tabLst>
                <a:tab pos="2239010" algn="l"/>
                <a:tab pos="4067810" algn="l"/>
              </a:tabLst>
            </a:pP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Front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	</a:t>
            </a:r>
            <a:r>
              <a:rPr dirty="0" sz="1800" spc="-135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1800" spc="-10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n</a:t>
            </a:r>
            <a:r>
              <a:rPr dirty="0" sz="1800" spc="9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1800" spc="-2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1800" spc="-10">
                <a:solidFill>
                  <a:srgbClr val="0F1939"/>
                </a:solidFill>
                <a:latin typeface="Arial Unicode MS"/>
                <a:cs typeface="Arial Unicode MS"/>
              </a:rPr>
              <a:t>l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	</a:t>
            </a:r>
            <a:r>
              <a:rPr dirty="0" sz="1800" spc="-100">
                <a:solidFill>
                  <a:srgbClr val="0F1939"/>
                </a:solidFill>
                <a:latin typeface="Arial Unicode MS"/>
                <a:cs typeface="Arial Unicode MS"/>
              </a:rPr>
              <a:t>B</a:t>
            </a:r>
            <a:r>
              <a:rPr dirty="0" sz="1800" spc="-15">
                <a:solidFill>
                  <a:srgbClr val="0F1939"/>
                </a:solidFill>
                <a:latin typeface="Arial Unicode MS"/>
                <a:cs typeface="Arial Unicode MS"/>
              </a:rPr>
              <a:t>ack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0F1939"/>
                </a:solidFill>
                <a:latin typeface="Arial Unicode MS"/>
                <a:cs typeface="Arial Unicode MS"/>
              </a:rPr>
              <a:t>High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44208" y="1604714"/>
            <a:ext cx="2587723" cy="2695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03642" y="2335110"/>
            <a:ext cx="1080135" cy="1809750"/>
          </a:xfrm>
          <a:custGeom>
            <a:avLst/>
            <a:gdLst/>
            <a:ahLst/>
            <a:cxnLst/>
            <a:rect l="l" t="t" r="r" b="b"/>
            <a:pathLst>
              <a:path w="1080135" h="1809750">
                <a:moveTo>
                  <a:pt x="0" y="0"/>
                </a:moveTo>
                <a:lnTo>
                  <a:pt x="1080122" y="0"/>
                </a:lnTo>
                <a:lnTo>
                  <a:pt x="1080122" y="1809724"/>
                </a:lnTo>
                <a:lnTo>
                  <a:pt x="0" y="18097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82388" y="2453963"/>
            <a:ext cx="9023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Mid</a:t>
            </a:r>
            <a:r>
              <a:rPr dirty="0" sz="1800" spc="-95">
                <a:solidFill>
                  <a:srgbClr val="0F1939"/>
                </a:solidFill>
                <a:latin typeface="Arial Unicode MS"/>
                <a:cs typeface="Arial Unicode MS"/>
              </a:rPr>
              <a:t>-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high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49090" y="4480868"/>
            <a:ext cx="2332355" cy="381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5">
                <a:solidFill>
                  <a:srgbClr val="92E034"/>
                </a:solidFill>
                <a:latin typeface="Lucida Sans"/>
                <a:cs typeface="Lucida Sans"/>
              </a:rPr>
              <a:t>PC1</a:t>
            </a:r>
            <a:r>
              <a:rPr dirty="0" sz="1800" spc="-140">
                <a:solidFill>
                  <a:srgbClr val="92E034"/>
                </a:solidFill>
                <a:latin typeface="Lucida Sans"/>
                <a:cs typeface="Lucida Sans"/>
              </a:rPr>
              <a:t> 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2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35">
                <a:solidFill>
                  <a:srgbClr val="FF6600"/>
                </a:solidFill>
                <a:latin typeface="Lucida Sans"/>
                <a:cs typeface="Lucida Sans"/>
              </a:rPr>
              <a:t>R2</a:t>
            </a:r>
            <a:r>
              <a:rPr dirty="0" sz="1800" spc="-140">
                <a:solidFill>
                  <a:srgbClr val="FF6600"/>
                </a:solidFill>
                <a:latin typeface="Lucida Sans"/>
                <a:cs typeface="Lucida Sans"/>
              </a:rPr>
              <a:t> 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34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b</a:t>
            </a:r>
            <a:r>
              <a:rPr dirty="0" sz="1800" spc="-25">
                <a:solidFill>
                  <a:srgbClr val="7030A0"/>
                </a:solidFill>
                <a:latin typeface="Lucida Sans"/>
                <a:cs typeface="Lucida Sans"/>
              </a:rPr>
              <a:t>a</a:t>
            </a:r>
            <a:r>
              <a:rPr dirty="0" sz="1800" spc="10">
                <a:solidFill>
                  <a:srgbClr val="7030A0"/>
                </a:solidFill>
                <a:latin typeface="Lucida Sans"/>
                <a:cs typeface="Lucida Sans"/>
              </a:rPr>
              <a:t>c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k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n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e</a:t>
            </a:r>
            <a:r>
              <a:rPr dirty="0" sz="1800" spc="5">
                <a:solidFill>
                  <a:srgbClr val="7030A0"/>
                </a:solidFill>
                <a:latin typeface="Lucida Sans"/>
                <a:cs typeface="Lucida Sans"/>
              </a:rPr>
              <a:t>ss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82388" y="3146620"/>
            <a:ext cx="820419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Mid</a:t>
            </a:r>
            <a:r>
              <a:rPr dirty="0" sz="1800" spc="-95">
                <a:solidFill>
                  <a:srgbClr val="0F1939"/>
                </a:solidFill>
                <a:latin typeface="Arial Unicode MS"/>
                <a:cs typeface="Arial Unicode MS"/>
              </a:rPr>
              <a:t>-</a:t>
            </a: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low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82388" y="3804989"/>
            <a:ext cx="44640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Low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3827" rIns="0" bIns="0" rtlCol="0" vert="horz">
            <a:spAutoFit/>
          </a:bodyPr>
          <a:lstStyle/>
          <a:p>
            <a:pPr marL="539115">
              <a:lnSpc>
                <a:spcPct val="100000"/>
              </a:lnSpc>
            </a:pPr>
            <a:r>
              <a:rPr dirty="0" spc="-60"/>
              <a:t>T</a:t>
            </a:r>
            <a:r>
              <a:rPr dirty="0" spc="150"/>
              <a:t>h</a:t>
            </a:r>
            <a:r>
              <a:rPr dirty="0" spc="140"/>
              <a:t>e</a:t>
            </a:r>
            <a:r>
              <a:rPr dirty="0" spc="-295"/>
              <a:t> </a:t>
            </a:r>
            <a:r>
              <a:rPr dirty="0" spc="135"/>
              <a:t>V</a:t>
            </a:r>
            <a:r>
              <a:rPr dirty="0" spc="135"/>
              <a:t>o</a:t>
            </a:r>
            <a:r>
              <a:rPr dirty="0" spc="635"/>
              <a:t>w</a:t>
            </a:r>
            <a:r>
              <a:rPr dirty="0" spc="130"/>
              <a:t>e</a:t>
            </a:r>
            <a:r>
              <a:rPr dirty="0" spc="50"/>
              <a:t>l</a:t>
            </a:r>
            <a:r>
              <a:rPr dirty="0" spc="-20"/>
              <a:t> </a:t>
            </a:r>
            <a:r>
              <a:rPr dirty="0" spc="265"/>
              <a:t>Q</a:t>
            </a:r>
            <a:r>
              <a:rPr dirty="0" spc="135"/>
              <a:t>u</a:t>
            </a:r>
            <a:r>
              <a:rPr dirty="0" spc="385"/>
              <a:t>a</a:t>
            </a:r>
            <a:r>
              <a:rPr dirty="0" spc="215"/>
              <a:t>d</a:t>
            </a:r>
            <a:r>
              <a:rPr dirty="0" spc="229"/>
              <a:t>r</a:t>
            </a:r>
            <a:r>
              <a:rPr dirty="0" spc="165"/>
              <a:t>i</a:t>
            </a:r>
            <a:r>
              <a:rPr dirty="0" spc="145"/>
              <a:t>l</a:t>
            </a:r>
            <a:r>
              <a:rPr dirty="0" spc="275"/>
              <a:t>a</a:t>
            </a:r>
            <a:r>
              <a:rPr dirty="0" spc="190"/>
              <a:t>t</a:t>
            </a:r>
            <a:r>
              <a:rPr dirty="0" spc="130"/>
              <a:t>e</a:t>
            </a:r>
            <a:r>
              <a:rPr dirty="0" spc="305"/>
              <a:t>r</a:t>
            </a:r>
            <a:r>
              <a:rPr dirty="0" spc="390"/>
              <a:t>a</a:t>
            </a:r>
            <a:r>
              <a:rPr dirty="0" spc="5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6444208" y="1604714"/>
            <a:ext cx="2587723" cy="2695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83715" y="1347613"/>
            <a:ext cx="4263387" cy="2840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7135" y="1216164"/>
            <a:ext cx="0" cy="3155950"/>
          </a:xfrm>
          <a:custGeom>
            <a:avLst/>
            <a:gdLst/>
            <a:ahLst/>
            <a:cxnLst/>
            <a:rect l="l" t="t" r="r" b="b"/>
            <a:pathLst>
              <a:path w="0" h="3155950">
                <a:moveTo>
                  <a:pt x="0" y="3155784"/>
                </a:moveTo>
                <a:lnTo>
                  <a:pt x="0" y="0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22694" y="1216174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76200"/>
                </a:moveTo>
                <a:lnTo>
                  <a:pt x="44437" y="0"/>
                </a:lnTo>
                <a:lnTo>
                  <a:pt x="88900" y="76187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1147" y="2067699"/>
            <a:ext cx="1080135" cy="648335"/>
          </a:xfrm>
          <a:custGeom>
            <a:avLst/>
            <a:gdLst/>
            <a:ahLst/>
            <a:cxnLst/>
            <a:rect l="l" t="t" r="r" b="b"/>
            <a:pathLst>
              <a:path w="1080135" h="648335">
                <a:moveTo>
                  <a:pt x="0" y="0"/>
                </a:moveTo>
                <a:lnTo>
                  <a:pt x="1080122" y="0"/>
                </a:lnTo>
                <a:lnTo>
                  <a:pt x="1080122" y="648068"/>
                </a:lnTo>
                <a:lnTo>
                  <a:pt x="0" y="6480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3764" y="3147809"/>
            <a:ext cx="107950" cy="648335"/>
          </a:xfrm>
          <a:custGeom>
            <a:avLst/>
            <a:gdLst/>
            <a:ahLst/>
            <a:cxnLst/>
            <a:rect l="l" t="t" r="r" b="b"/>
            <a:pathLst>
              <a:path w="107950" h="648335">
                <a:moveTo>
                  <a:pt x="0" y="648068"/>
                </a:moveTo>
                <a:lnTo>
                  <a:pt x="107505" y="648068"/>
                </a:lnTo>
                <a:lnTo>
                  <a:pt x="107505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35287" y="1572920"/>
            <a:ext cx="936625" cy="48260"/>
          </a:xfrm>
          <a:custGeom>
            <a:avLst/>
            <a:gdLst/>
            <a:ahLst/>
            <a:cxnLst/>
            <a:rect l="l" t="t" r="r" b="b"/>
            <a:pathLst>
              <a:path w="936625" h="48259">
                <a:moveTo>
                  <a:pt x="0" y="48171"/>
                </a:moveTo>
                <a:lnTo>
                  <a:pt x="936104" y="48171"/>
                </a:lnTo>
                <a:lnTo>
                  <a:pt x="936104" y="0"/>
                </a:lnTo>
                <a:lnTo>
                  <a:pt x="0" y="0"/>
                </a:lnTo>
                <a:lnTo>
                  <a:pt x="0" y="48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35487" y="1572920"/>
            <a:ext cx="720090" cy="84455"/>
          </a:xfrm>
          <a:custGeom>
            <a:avLst/>
            <a:gdLst/>
            <a:ahLst/>
            <a:cxnLst/>
            <a:rect l="l" t="t" r="r" b="b"/>
            <a:pathLst>
              <a:path w="720089" h="84455">
                <a:moveTo>
                  <a:pt x="0" y="84175"/>
                </a:moveTo>
                <a:lnTo>
                  <a:pt x="720077" y="84175"/>
                </a:lnTo>
                <a:lnTo>
                  <a:pt x="720077" y="0"/>
                </a:lnTo>
                <a:lnTo>
                  <a:pt x="0" y="0"/>
                </a:lnTo>
                <a:lnTo>
                  <a:pt x="0" y="84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67135" y="4371949"/>
            <a:ext cx="5028565" cy="0"/>
          </a:xfrm>
          <a:custGeom>
            <a:avLst/>
            <a:gdLst/>
            <a:ahLst/>
            <a:cxnLst/>
            <a:rect l="l" t="t" r="r" b="b"/>
            <a:pathLst>
              <a:path w="5028565" h="0">
                <a:moveTo>
                  <a:pt x="0" y="0"/>
                </a:moveTo>
                <a:lnTo>
                  <a:pt x="5027980" y="0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18925" y="4327495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99183" y="1203591"/>
            <a:ext cx="4464685" cy="369570"/>
          </a:xfrm>
          <a:custGeom>
            <a:avLst/>
            <a:gdLst/>
            <a:ahLst/>
            <a:cxnLst/>
            <a:rect l="l" t="t" r="r" b="b"/>
            <a:pathLst>
              <a:path w="4464685" h="369569">
                <a:moveTo>
                  <a:pt x="0" y="0"/>
                </a:moveTo>
                <a:lnTo>
                  <a:pt x="4464494" y="0"/>
                </a:lnTo>
                <a:lnTo>
                  <a:pt x="4464494" y="369328"/>
                </a:lnTo>
                <a:lnTo>
                  <a:pt x="0" y="3693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01038" y="1673745"/>
            <a:ext cx="795020" cy="452755"/>
          </a:xfrm>
          <a:custGeom>
            <a:avLst/>
            <a:gdLst/>
            <a:ahLst/>
            <a:cxnLst/>
            <a:rect l="l" t="t" r="r" b="b"/>
            <a:pathLst>
              <a:path w="795019" h="452755">
                <a:moveTo>
                  <a:pt x="0" y="0"/>
                </a:moveTo>
                <a:lnTo>
                  <a:pt x="794689" y="0"/>
                </a:lnTo>
                <a:lnTo>
                  <a:pt x="794689" y="452437"/>
                </a:lnTo>
                <a:lnTo>
                  <a:pt x="0" y="452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479783" y="1285622"/>
            <a:ext cx="4576445" cy="748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398145">
              <a:lnSpc>
                <a:spcPct val="100000"/>
              </a:lnSpc>
              <a:tabLst>
                <a:tab pos="2239010" algn="l"/>
                <a:tab pos="4067810" algn="l"/>
              </a:tabLst>
            </a:pP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Front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	</a:t>
            </a:r>
            <a:r>
              <a:rPr dirty="0" sz="1800" spc="-135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1800" spc="-10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n</a:t>
            </a:r>
            <a:r>
              <a:rPr dirty="0" sz="1800" spc="9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1800" spc="-2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1800" spc="-10">
                <a:solidFill>
                  <a:srgbClr val="0F1939"/>
                </a:solidFill>
                <a:latin typeface="Arial Unicode MS"/>
                <a:cs typeface="Arial Unicode MS"/>
              </a:rPr>
              <a:t>l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	</a:t>
            </a:r>
            <a:r>
              <a:rPr dirty="0" sz="1800" spc="-100">
                <a:solidFill>
                  <a:srgbClr val="0F1939"/>
                </a:solidFill>
                <a:latin typeface="Arial Unicode MS"/>
                <a:cs typeface="Arial Unicode MS"/>
              </a:rPr>
              <a:t>B</a:t>
            </a:r>
            <a:r>
              <a:rPr dirty="0" sz="1800" spc="-15">
                <a:solidFill>
                  <a:srgbClr val="0F1939"/>
                </a:solidFill>
                <a:latin typeface="Arial Unicode MS"/>
                <a:cs typeface="Arial Unicode MS"/>
              </a:rPr>
              <a:t>ack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0F1939"/>
                </a:solidFill>
                <a:latin typeface="Arial Unicode MS"/>
                <a:cs typeface="Arial Unicode MS"/>
              </a:rPr>
              <a:t>High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03642" y="2335110"/>
            <a:ext cx="1080135" cy="1809750"/>
          </a:xfrm>
          <a:custGeom>
            <a:avLst/>
            <a:gdLst/>
            <a:ahLst/>
            <a:cxnLst/>
            <a:rect l="l" t="t" r="r" b="b"/>
            <a:pathLst>
              <a:path w="1080135" h="1809750">
                <a:moveTo>
                  <a:pt x="0" y="0"/>
                </a:moveTo>
                <a:lnTo>
                  <a:pt x="1080122" y="0"/>
                </a:lnTo>
                <a:lnTo>
                  <a:pt x="1080122" y="1809724"/>
                </a:lnTo>
                <a:lnTo>
                  <a:pt x="0" y="18097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482388" y="2453963"/>
            <a:ext cx="9023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Mid</a:t>
            </a:r>
            <a:r>
              <a:rPr dirty="0" sz="1800" spc="-95">
                <a:solidFill>
                  <a:srgbClr val="0F1939"/>
                </a:solidFill>
                <a:latin typeface="Arial Unicode MS"/>
                <a:cs typeface="Arial Unicode MS"/>
              </a:rPr>
              <a:t>-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high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2388" y="3146620"/>
            <a:ext cx="820419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Mid</a:t>
            </a:r>
            <a:r>
              <a:rPr dirty="0" sz="1800" spc="-95">
                <a:solidFill>
                  <a:srgbClr val="0F1939"/>
                </a:solidFill>
                <a:latin typeface="Arial Unicode MS"/>
                <a:cs typeface="Arial Unicode MS"/>
              </a:rPr>
              <a:t>-</a:t>
            </a: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low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82388" y="3804989"/>
            <a:ext cx="44640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Low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2267" y="2226963"/>
            <a:ext cx="967105" cy="1102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145"/>
              </a:lnSpc>
            </a:pPr>
            <a:r>
              <a:rPr dirty="0" sz="1800" spc="-25">
                <a:solidFill>
                  <a:srgbClr val="92E034"/>
                </a:solidFill>
                <a:latin typeface="Lucida Sans"/>
                <a:cs typeface="Lucida Sans"/>
              </a:rPr>
              <a:t>PC2</a:t>
            </a:r>
            <a:endParaRPr sz="1800">
              <a:latin typeface="Lucida Sans"/>
              <a:cs typeface="Lucida Sans"/>
            </a:endParaRPr>
          </a:p>
          <a:p>
            <a:pPr algn="ctr">
              <a:lnSpc>
                <a:spcPts val="3345"/>
              </a:lnSpc>
            </a:pP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1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35">
                <a:solidFill>
                  <a:srgbClr val="FF6600"/>
                </a:solidFill>
                <a:latin typeface="Lucida Sans"/>
                <a:cs typeface="Lucida Sans"/>
              </a:rPr>
              <a:t>R1</a:t>
            </a:r>
            <a:endParaRPr sz="18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</a:pP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1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105">
                <a:solidFill>
                  <a:srgbClr val="7030A0"/>
                </a:solidFill>
                <a:latin typeface="Lucida Sans"/>
                <a:cs typeface="Lucida Sans"/>
              </a:rPr>
              <a:t>h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e</a:t>
            </a:r>
            <a:r>
              <a:rPr dirty="0" sz="1800" spc="-60">
                <a:solidFill>
                  <a:srgbClr val="7030A0"/>
                </a:solidFill>
                <a:latin typeface="Lucida Sans"/>
                <a:cs typeface="Lucida Sans"/>
              </a:rPr>
              <a:t>i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g</a:t>
            </a:r>
            <a:r>
              <a:rPr dirty="0" sz="1800" spc="-105">
                <a:solidFill>
                  <a:srgbClr val="7030A0"/>
                </a:solidFill>
                <a:latin typeface="Lucida Sans"/>
                <a:cs typeface="Lucida Sans"/>
              </a:rPr>
              <a:t>h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t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72876" y="163564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61996" y="165043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646844" y="379417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05804" y="34446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649090" y="4480868"/>
            <a:ext cx="2332355" cy="381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5">
                <a:solidFill>
                  <a:srgbClr val="92E034"/>
                </a:solidFill>
                <a:latin typeface="Lucida Sans"/>
                <a:cs typeface="Lucida Sans"/>
              </a:rPr>
              <a:t>PC1</a:t>
            </a:r>
            <a:r>
              <a:rPr dirty="0" sz="1800" spc="-140">
                <a:solidFill>
                  <a:srgbClr val="92E034"/>
                </a:solidFill>
                <a:latin typeface="Lucida Sans"/>
                <a:cs typeface="Lucida Sans"/>
              </a:rPr>
              <a:t> 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2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35">
                <a:solidFill>
                  <a:srgbClr val="FF6600"/>
                </a:solidFill>
                <a:latin typeface="Lucida Sans"/>
                <a:cs typeface="Lucida Sans"/>
              </a:rPr>
              <a:t>R2</a:t>
            </a:r>
            <a:r>
              <a:rPr dirty="0" sz="1800" spc="-140">
                <a:solidFill>
                  <a:srgbClr val="FF6600"/>
                </a:solidFill>
                <a:latin typeface="Lucida Sans"/>
                <a:cs typeface="Lucida Sans"/>
              </a:rPr>
              <a:t> 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34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b</a:t>
            </a:r>
            <a:r>
              <a:rPr dirty="0" sz="1800" spc="-25">
                <a:solidFill>
                  <a:srgbClr val="7030A0"/>
                </a:solidFill>
                <a:latin typeface="Lucida Sans"/>
                <a:cs typeface="Lucida Sans"/>
              </a:rPr>
              <a:t>a</a:t>
            </a:r>
            <a:r>
              <a:rPr dirty="0" sz="1800" spc="10">
                <a:solidFill>
                  <a:srgbClr val="7030A0"/>
                </a:solidFill>
                <a:latin typeface="Lucida Sans"/>
                <a:cs typeface="Lucida Sans"/>
              </a:rPr>
              <a:t>c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k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n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e</a:t>
            </a:r>
            <a:r>
              <a:rPr dirty="0" sz="1800" spc="5">
                <a:solidFill>
                  <a:srgbClr val="7030A0"/>
                </a:solidFill>
                <a:latin typeface="Lucida Sans"/>
                <a:cs typeface="Lucida Sans"/>
              </a:rPr>
              <a:t>ss</a:t>
            </a:r>
            <a:endParaRPr sz="18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3827" rIns="0" bIns="0" rtlCol="0" vert="horz">
            <a:spAutoFit/>
          </a:bodyPr>
          <a:lstStyle/>
          <a:p>
            <a:pPr marL="539115">
              <a:lnSpc>
                <a:spcPct val="100000"/>
              </a:lnSpc>
            </a:pPr>
            <a:r>
              <a:rPr dirty="0" spc="-60"/>
              <a:t>T</a:t>
            </a:r>
            <a:r>
              <a:rPr dirty="0" spc="150"/>
              <a:t>h</a:t>
            </a:r>
            <a:r>
              <a:rPr dirty="0" spc="140"/>
              <a:t>e</a:t>
            </a:r>
            <a:r>
              <a:rPr dirty="0" spc="-295"/>
              <a:t> </a:t>
            </a:r>
            <a:r>
              <a:rPr dirty="0" spc="135"/>
              <a:t>V</a:t>
            </a:r>
            <a:r>
              <a:rPr dirty="0" spc="135"/>
              <a:t>o</a:t>
            </a:r>
            <a:r>
              <a:rPr dirty="0" spc="635"/>
              <a:t>w</a:t>
            </a:r>
            <a:r>
              <a:rPr dirty="0" spc="130"/>
              <a:t>e</a:t>
            </a:r>
            <a:r>
              <a:rPr dirty="0" spc="50"/>
              <a:t>l</a:t>
            </a:r>
            <a:r>
              <a:rPr dirty="0" spc="-20"/>
              <a:t> </a:t>
            </a:r>
            <a:r>
              <a:rPr dirty="0" spc="265"/>
              <a:t>Q</a:t>
            </a:r>
            <a:r>
              <a:rPr dirty="0" spc="135"/>
              <a:t>u</a:t>
            </a:r>
            <a:r>
              <a:rPr dirty="0" spc="385"/>
              <a:t>a</a:t>
            </a:r>
            <a:r>
              <a:rPr dirty="0" spc="215"/>
              <a:t>d</a:t>
            </a:r>
            <a:r>
              <a:rPr dirty="0" spc="229"/>
              <a:t>r</a:t>
            </a:r>
            <a:r>
              <a:rPr dirty="0" spc="165"/>
              <a:t>i</a:t>
            </a:r>
            <a:r>
              <a:rPr dirty="0" spc="145"/>
              <a:t>l</a:t>
            </a:r>
            <a:r>
              <a:rPr dirty="0" spc="275"/>
              <a:t>a</a:t>
            </a:r>
            <a:r>
              <a:rPr dirty="0" spc="190"/>
              <a:t>t</a:t>
            </a:r>
            <a:r>
              <a:rPr dirty="0" spc="130"/>
              <a:t>e</a:t>
            </a:r>
            <a:r>
              <a:rPr dirty="0" spc="305"/>
              <a:t>r</a:t>
            </a:r>
            <a:r>
              <a:rPr dirty="0" spc="390"/>
              <a:t>a</a:t>
            </a:r>
            <a:r>
              <a:rPr dirty="0" spc="5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6588226" y="1779663"/>
            <a:ext cx="2376258" cy="2304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83715" y="1347613"/>
            <a:ext cx="4263387" cy="2840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7135" y="1216164"/>
            <a:ext cx="0" cy="3155950"/>
          </a:xfrm>
          <a:custGeom>
            <a:avLst/>
            <a:gdLst/>
            <a:ahLst/>
            <a:cxnLst/>
            <a:rect l="l" t="t" r="r" b="b"/>
            <a:pathLst>
              <a:path w="0" h="3155950">
                <a:moveTo>
                  <a:pt x="0" y="3155784"/>
                </a:moveTo>
                <a:lnTo>
                  <a:pt x="0" y="0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22694" y="1216174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76200"/>
                </a:moveTo>
                <a:lnTo>
                  <a:pt x="44437" y="0"/>
                </a:lnTo>
                <a:lnTo>
                  <a:pt x="88900" y="76187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1147" y="2067699"/>
            <a:ext cx="1080135" cy="648335"/>
          </a:xfrm>
          <a:custGeom>
            <a:avLst/>
            <a:gdLst/>
            <a:ahLst/>
            <a:cxnLst/>
            <a:rect l="l" t="t" r="r" b="b"/>
            <a:pathLst>
              <a:path w="1080135" h="648335">
                <a:moveTo>
                  <a:pt x="0" y="0"/>
                </a:moveTo>
                <a:lnTo>
                  <a:pt x="1080122" y="0"/>
                </a:lnTo>
                <a:lnTo>
                  <a:pt x="1080122" y="648068"/>
                </a:lnTo>
                <a:lnTo>
                  <a:pt x="0" y="6480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3764" y="3147809"/>
            <a:ext cx="107950" cy="648335"/>
          </a:xfrm>
          <a:custGeom>
            <a:avLst/>
            <a:gdLst/>
            <a:ahLst/>
            <a:cxnLst/>
            <a:rect l="l" t="t" r="r" b="b"/>
            <a:pathLst>
              <a:path w="107950" h="648335">
                <a:moveTo>
                  <a:pt x="0" y="648068"/>
                </a:moveTo>
                <a:lnTo>
                  <a:pt x="107505" y="648068"/>
                </a:lnTo>
                <a:lnTo>
                  <a:pt x="107505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35287" y="1572920"/>
            <a:ext cx="936625" cy="48260"/>
          </a:xfrm>
          <a:custGeom>
            <a:avLst/>
            <a:gdLst/>
            <a:ahLst/>
            <a:cxnLst/>
            <a:rect l="l" t="t" r="r" b="b"/>
            <a:pathLst>
              <a:path w="936625" h="48259">
                <a:moveTo>
                  <a:pt x="0" y="48171"/>
                </a:moveTo>
                <a:lnTo>
                  <a:pt x="936104" y="48171"/>
                </a:lnTo>
                <a:lnTo>
                  <a:pt x="936104" y="0"/>
                </a:lnTo>
                <a:lnTo>
                  <a:pt x="0" y="0"/>
                </a:lnTo>
                <a:lnTo>
                  <a:pt x="0" y="48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35487" y="1572920"/>
            <a:ext cx="720090" cy="84455"/>
          </a:xfrm>
          <a:custGeom>
            <a:avLst/>
            <a:gdLst/>
            <a:ahLst/>
            <a:cxnLst/>
            <a:rect l="l" t="t" r="r" b="b"/>
            <a:pathLst>
              <a:path w="720089" h="84455">
                <a:moveTo>
                  <a:pt x="0" y="84175"/>
                </a:moveTo>
                <a:lnTo>
                  <a:pt x="720077" y="84175"/>
                </a:lnTo>
                <a:lnTo>
                  <a:pt x="720077" y="0"/>
                </a:lnTo>
                <a:lnTo>
                  <a:pt x="0" y="0"/>
                </a:lnTo>
                <a:lnTo>
                  <a:pt x="0" y="84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67135" y="4371949"/>
            <a:ext cx="5028565" cy="0"/>
          </a:xfrm>
          <a:custGeom>
            <a:avLst/>
            <a:gdLst/>
            <a:ahLst/>
            <a:cxnLst/>
            <a:rect l="l" t="t" r="r" b="b"/>
            <a:pathLst>
              <a:path w="5028565" h="0">
                <a:moveTo>
                  <a:pt x="0" y="0"/>
                </a:moveTo>
                <a:lnTo>
                  <a:pt x="5027980" y="0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18925" y="4327495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99183" y="1203591"/>
            <a:ext cx="4464685" cy="369570"/>
          </a:xfrm>
          <a:custGeom>
            <a:avLst/>
            <a:gdLst/>
            <a:ahLst/>
            <a:cxnLst/>
            <a:rect l="l" t="t" r="r" b="b"/>
            <a:pathLst>
              <a:path w="4464685" h="369569">
                <a:moveTo>
                  <a:pt x="0" y="0"/>
                </a:moveTo>
                <a:lnTo>
                  <a:pt x="4464494" y="0"/>
                </a:lnTo>
                <a:lnTo>
                  <a:pt x="4464494" y="369328"/>
                </a:lnTo>
                <a:lnTo>
                  <a:pt x="0" y="3693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01038" y="1673745"/>
            <a:ext cx="795020" cy="452755"/>
          </a:xfrm>
          <a:custGeom>
            <a:avLst/>
            <a:gdLst/>
            <a:ahLst/>
            <a:cxnLst/>
            <a:rect l="l" t="t" r="r" b="b"/>
            <a:pathLst>
              <a:path w="795019" h="452755">
                <a:moveTo>
                  <a:pt x="0" y="0"/>
                </a:moveTo>
                <a:lnTo>
                  <a:pt x="794689" y="0"/>
                </a:lnTo>
                <a:lnTo>
                  <a:pt x="794689" y="452437"/>
                </a:lnTo>
                <a:lnTo>
                  <a:pt x="0" y="452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03642" y="2335110"/>
            <a:ext cx="1080135" cy="1809750"/>
          </a:xfrm>
          <a:custGeom>
            <a:avLst/>
            <a:gdLst/>
            <a:ahLst/>
            <a:cxnLst/>
            <a:rect l="l" t="t" r="r" b="b"/>
            <a:pathLst>
              <a:path w="1080135" h="1809750">
                <a:moveTo>
                  <a:pt x="0" y="0"/>
                </a:moveTo>
                <a:lnTo>
                  <a:pt x="1080122" y="0"/>
                </a:lnTo>
                <a:lnTo>
                  <a:pt x="1080122" y="1809724"/>
                </a:lnTo>
                <a:lnTo>
                  <a:pt x="0" y="18097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82388" y="2453963"/>
            <a:ext cx="9023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Mid</a:t>
            </a:r>
            <a:r>
              <a:rPr dirty="0" sz="1800" spc="-95">
                <a:solidFill>
                  <a:srgbClr val="0F1939"/>
                </a:solidFill>
                <a:latin typeface="Arial Unicode MS"/>
                <a:cs typeface="Arial Unicode MS"/>
              </a:rPr>
              <a:t>-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high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2388" y="3146620"/>
            <a:ext cx="820419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Mid</a:t>
            </a:r>
            <a:r>
              <a:rPr dirty="0" sz="1800" spc="-95">
                <a:solidFill>
                  <a:srgbClr val="0F1939"/>
                </a:solidFill>
                <a:latin typeface="Arial Unicode MS"/>
                <a:cs typeface="Arial Unicode MS"/>
              </a:rPr>
              <a:t>-</a:t>
            </a: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low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2388" y="3804989"/>
            <a:ext cx="44640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Low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2267" y="2226963"/>
            <a:ext cx="967105" cy="1102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145"/>
              </a:lnSpc>
            </a:pPr>
            <a:r>
              <a:rPr dirty="0" sz="1800" spc="-25">
                <a:solidFill>
                  <a:srgbClr val="92E034"/>
                </a:solidFill>
                <a:latin typeface="Lucida Sans"/>
                <a:cs typeface="Lucida Sans"/>
              </a:rPr>
              <a:t>PC2</a:t>
            </a:r>
            <a:endParaRPr sz="1800">
              <a:latin typeface="Lucida Sans"/>
              <a:cs typeface="Lucida Sans"/>
            </a:endParaRPr>
          </a:p>
          <a:p>
            <a:pPr algn="ctr">
              <a:lnSpc>
                <a:spcPts val="3345"/>
              </a:lnSpc>
            </a:pP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1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35">
                <a:solidFill>
                  <a:srgbClr val="FF6600"/>
                </a:solidFill>
                <a:latin typeface="Lucida Sans"/>
                <a:cs typeface="Lucida Sans"/>
              </a:rPr>
              <a:t>R1</a:t>
            </a:r>
            <a:endParaRPr sz="18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</a:pP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1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105">
                <a:solidFill>
                  <a:srgbClr val="7030A0"/>
                </a:solidFill>
                <a:latin typeface="Lucida Sans"/>
                <a:cs typeface="Lucida Sans"/>
              </a:rPr>
              <a:t>h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e</a:t>
            </a:r>
            <a:r>
              <a:rPr dirty="0" sz="1800" spc="-60">
                <a:solidFill>
                  <a:srgbClr val="7030A0"/>
                </a:solidFill>
                <a:latin typeface="Lucida Sans"/>
                <a:cs typeface="Lucida Sans"/>
              </a:rPr>
              <a:t>i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g</a:t>
            </a:r>
            <a:r>
              <a:rPr dirty="0" sz="1800" spc="-105">
                <a:solidFill>
                  <a:srgbClr val="7030A0"/>
                </a:solidFill>
                <a:latin typeface="Lucida Sans"/>
                <a:cs typeface="Lucida Sans"/>
              </a:rPr>
              <a:t>h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t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72876" y="163564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61996" y="165043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46844" y="379417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05804" y="34446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668345" y="221171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53802" y="0"/>
                </a:moveTo>
                <a:lnTo>
                  <a:pt x="15752" y="15882"/>
                </a:lnTo>
                <a:lnTo>
                  <a:pt x="47" y="53640"/>
                </a:lnTo>
                <a:lnTo>
                  <a:pt x="0" y="54359"/>
                </a:lnTo>
                <a:lnTo>
                  <a:pt x="2005" y="68629"/>
                </a:lnTo>
                <a:lnTo>
                  <a:pt x="26901" y="100683"/>
                </a:lnTo>
                <a:lnTo>
                  <a:pt x="54196" y="108000"/>
                </a:lnTo>
                <a:lnTo>
                  <a:pt x="68504" y="106029"/>
                </a:lnTo>
                <a:lnTo>
                  <a:pt x="100657" y="81200"/>
                </a:lnTo>
                <a:lnTo>
                  <a:pt x="107998" y="53640"/>
                </a:lnTo>
                <a:lnTo>
                  <a:pt x="105992" y="39370"/>
                </a:lnTo>
                <a:lnTo>
                  <a:pt x="81097" y="7316"/>
                </a:lnTo>
                <a:lnTo>
                  <a:pt x="5380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42692" y="2259814"/>
            <a:ext cx="1349375" cy="1126490"/>
          </a:xfrm>
          <a:custGeom>
            <a:avLst/>
            <a:gdLst/>
            <a:ahLst/>
            <a:cxnLst/>
            <a:rect l="l" t="t" r="r" b="b"/>
            <a:pathLst>
              <a:path w="1349375" h="1126489">
                <a:moveTo>
                  <a:pt x="0" y="463245"/>
                </a:moveTo>
                <a:lnTo>
                  <a:pt x="45096" y="440820"/>
                </a:lnTo>
                <a:lnTo>
                  <a:pt x="76449" y="418659"/>
                </a:lnTo>
                <a:lnTo>
                  <a:pt x="108020" y="380240"/>
                </a:lnTo>
                <a:lnTo>
                  <a:pt x="132549" y="335544"/>
                </a:lnTo>
                <a:lnTo>
                  <a:pt x="138611" y="323934"/>
                </a:lnTo>
                <a:lnTo>
                  <a:pt x="144875" y="312323"/>
                </a:lnTo>
                <a:lnTo>
                  <a:pt x="151457" y="300797"/>
                </a:lnTo>
                <a:lnTo>
                  <a:pt x="157888" y="290045"/>
                </a:lnTo>
                <a:lnTo>
                  <a:pt x="164386" y="279045"/>
                </a:lnTo>
                <a:lnTo>
                  <a:pt x="170941" y="267870"/>
                </a:lnTo>
                <a:lnTo>
                  <a:pt x="177545" y="256590"/>
                </a:lnTo>
                <a:lnTo>
                  <a:pt x="184190" y="245276"/>
                </a:lnTo>
                <a:lnTo>
                  <a:pt x="204272" y="211853"/>
                </a:lnTo>
                <a:lnTo>
                  <a:pt x="233092" y="168436"/>
                </a:lnTo>
                <a:lnTo>
                  <a:pt x="257666" y="134793"/>
                </a:lnTo>
                <a:lnTo>
                  <a:pt x="288967" y="97067"/>
                </a:lnTo>
                <a:lnTo>
                  <a:pt x="327066" y="63389"/>
                </a:lnTo>
                <a:lnTo>
                  <a:pt x="359629" y="42093"/>
                </a:lnTo>
                <a:lnTo>
                  <a:pt x="403036" y="21586"/>
                </a:lnTo>
                <a:lnTo>
                  <a:pt x="441414" y="9707"/>
                </a:lnTo>
                <a:lnTo>
                  <a:pt x="479450" y="2469"/>
                </a:lnTo>
                <a:lnTo>
                  <a:pt x="515318" y="0"/>
                </a:lnTo>
                <a:lnTo>
                  <a:pt x="528287" y="389"/>
                </a:lnTo>
                <a:lnTo>
                  <a:pt x="576896" y="8879"/>
                </a:lnTo>
                <a:lnTo>
                  <a:pt x="614462" y="21040"/>
                </a:lnTo>
                <a:lnTo>
                  <a:pt x="651220" y="35322"/>
                </a:lnTo>
                <a:lnTo>
                  <a:pt x="696954" y="56651"/>
                </a:lnTo>
                <a:lnTo>
                  <a:pt x="740834" y="83015"/>
                </a:lnTo>
                <a:lnTo>
                  <a:pt x="772009" y="105796"/>
                </a:lnTo>
                <a:lnTo>
                  <a:pt x="810642" y="137128"/>
                </a:lnTo>
                <a:lnTo>
                  <a:pt x="820100" y="145012"/>
                </a:lnTo>
                <a:lnTo>
                  <a:pt x="829575" y="152882"/>
                </a:lnTo>
                <a:lnTo>
                  <a:pt x="839139" y="160737"/>
                </a:lnTo>
                <a:lnTo>
                  <a:pt x="848717" y="168539"/>
                </a:lnTo>
                <a:lnTo>
                  <a:pt x="858301" y="176342"/>
                </a:lnTo>
                <a:lnTo>
                  <a:pt x="867883" y="184201"/>
                </a:lnTo>
                <a:lnTo>
                  <a:pt x="906030" y="217291"/>
                </a:lnTo>
                <a:lnTo>
                  <a:pt x="934225" y="245378"/>
                </a:lnTo>
                <a:lnTo>
                  <a:pt x="958898" y="275278"/>
                </a:lnTo>
                <a:lnTo>
                  <a:pt x="983868" y="309418"/>
                </a:lnTo>
                <a:lnTo>
                  <a:pt x="992026" y="320803"/>
                </a:lnTo>
                <a:lnTo>
                  <a:pt x="1000018" y="331855"/>
                </a:lnTo>
                <a:lnTo>
                  <a:pt x="1029339" y="368724"/>
                </a:lnTo>
                <a:lnTo>
                  <a:pt x="1069347" y="389112"/>
                </a:lnTo>
                <a:lnTo>
                  <a:pt x="1077255" y="389681"/>
                </a:lnTo>
                <a:lnTo>
                  <a:pt x="1085717" y="391086"/>
                </a:lnTo>
                <a:lnTo>
                  <a:pt x="1133874" y="416208"/>
                </a:lnTo>
                <a:lnTo>
                  <a:pt x="1173027" y="440083"/>
                </a:lnTo>
                <a:lnTo>
                  <a:pt x="1184242" y="447100"/>
                </a:lnTo>
                <a:lnTo>
                  <a:pt x="1194232" y="452419"/>
                </a:lnTo>
                <a:lnTo>
                  <a:pt x="1205234" y="457480"/>
                </a:lnTo>
                <a:lnTo>
                  <a:pt x="1216986" y="462430"/>
                </a:lnTo>
                <a:lnTo>
                  <a:pt x="1229223" y="467419"/>
                </a:lnTo>
                <a:lnTo>
                  <a:pt x="1241685" y="472593"/>
                </a:lnTo>
                <a:lnTo>
                  <a:pt x="1277789" y="490708"/>
                </a:lnTo>
                <a:lnTo>
                  <a:pt x="1306459" y="515817"/>
                </a:lnTo>
                <a:lnTo>
                  <a:pt x="1325720" y="561733"/>
                </a:lnTo>
                <a:lnTo>
                  <a:pt x="1333657" y="602055"/>
                </a:lnTo>
                <a:lnTo>
                  <a:pt x="1338086" y="642494"/>
                </a:lnTo>
                <a:lnTo>
                  <a:pt x="1340012" y="667329"/>
                </a:lnTo>
                <a:lnTo>
                  <a:pt x="1340874" y="678616"/>
                </a:lnTo>
                <a:lnTo>
                  <a:pt x="1341748" y="694385"/>
                </a:lnTo>
                <a:lnTo>
                  <a:pt x="1341656" y="708684"/>
                </a:lnTo>
                <a:lnTo>
                  <a:pt x="1340827" y="721796"/>
                </a:lnTo>
                <a:lnTo>
                  <a:pt x="1339490" y="734006"/>
                </a:lnTo>
                <a:lnTo>
                  <a:pt x="1337876" y="745596"/>
                </a:lnTo>
                <a:lnTo>
                  <a:pt x="1336214" y="756852"/>
                </a:lnTo>
                <a:lnTo>
                  <a:pt x="1334734" y="768057"/>
                </a:lnTo>
                <a:lnTo>
                  <a:pt x="1333666" y="779495"/>
                </a:lnTo>
                <a:lnTo>
                  <a:pt x="1333240" y="791450"/>
                </a:lnTo>
                <a:lnTo>
                  <a:pt x="1333983" y="804431"/>
                </a:lnTo>
                <a:lnTo>
                  <a:pt x="1339131" y="843154"/>
                </a:lnTo>
                <a:lnTo>
                  <a:pt x="1343527" y="868594"/>
                </a:lnTo>
                <a:lnTo>
                  <a:pt x="1345576" y="881143"/>
                </a:lnTo>
                <a:lnTo>
                  <a:pt x="1347329" y="893555"/>
                </a:lnTo>
                <a:lnTo>
                  <a:pt x="1348640" y="905808"/>
                </a:lnTo>
                <a:lnTo>
                  <a:pt x="1349364" y="917886"/>
                </a:lnTo>
                <a:lnTo>
                  <a:pt x="1349133" y="932191"/>
                </a:lnTo>
                <a:lnTo>
                  <a:pt x="1347168" y="973829"/>
                </a:lnTo>
                <a:lnTo>
                  <a:pt x="1342041" y="1012126"/>
                </a:lnTo>
                <a:lnTo>
                  <a:pt x="1325355" y="1057513"/>
                </a:lnTo>
                <a:lnTo>
                  <a:pt x="1300775" y="1088011"/>
                </a:lnTo>
                <a:lnTo>
                  <a:pt x="1261593" y="1119174"/>
                </a:lnTo>
                <a:lnTo>
                  <a:pt x="1251275" y="1126191"/>
                </a:lnTo>
              </a:path>
            </a:pathLst>
          </a:custGeom>
          <a:ln w="285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479783" y="1285622"/>
            <a:ext cx="6280150" cy="961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398145">
              <a:lnSpc>
                <a:spcPct val="100000"/>
              </a:lnSpc>
              <a:tabLst>
                <a:tab pos="2239010" algn="l"/>
                <a:tab pos="4067810" algn="l"/>
              </a:tabLst>
            </a:pP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Front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	</a:t>
            </a:r>
            <a:r>
              <a:rPr dirty="0" sz="1800" spc="-135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1800" spc="-10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n</a:t>
            </a:r>
            <a:r>
              <a:rPr dirty="0" sz="1800" spc="9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1800" spc="-2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1800" spc="-10">
                <a:solidFill>
                  <a:srgbClr val="0F1939"/>
                </a:solidFill>
                <a:latin typeface="Arial Unicode MS"/>
                <a:cs typeface="Arial Unicode MS"/>
              </a:rPr>
              <a:t>l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	</a:t>
            </a:r>
            <a:r>
              <a:rPr dirty="0" sz="1800" spc="-100">
                <a:solidFill>
                  <a:srgbClr val="0F1939"/>
                </a:solidFill>
                <a:latin typeface="Arial Unicode MS"/>
                <a:cs typeface="Arial Unicode MS"/>
              </a:rPr>
              <a:t>B</a:t>
            </a:r>
            <a:r>
              <a:rPr dirty="0" sz="1800" spc="-15">
                <a:solidFill>
                  <a:srgbClr val="0F1939"/>
                </a:solidFill>
                <a:latin typeface="Arial Unicode MS"/>
                <a:cs typeface="Arial Unicode MS"/>
              </a:rPr>
              <a:t>ack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870"/>
              </a:lnSpc>
            </a:pPr>
            <a:r>
              <a:rPr dirty="0" sz="1800" spc="-10">
                <a:solidFill>
                  <a:srgbClr val="0F1939"/>
                </a:solidFill>
                <a:latin typeface="Arial Unicode MS"/>
                <a:cs typeface="Arial Unicode MS"/>
              </a:rPr>
              <a:t>High</a:t>
            </a:r>
            <a:endParaRPr sz="1800">
              <a:latin typeface="Arial Unicode MS"/>
              <a:cs typeface="Arial Unicode MS"/>
            </a:endParaRPr>
          </a:p>
          <a:p>
            <a:pPr algn="r" marR="5080">
              <a:lnSpc>
                <a:spcPts val="1870"/>
              </a:lnSpc>
            </a:pPr>
            <a:r>
              <a:rPr dirty="0" sz="1800" spc="-60">
                <a:solidFill>
                  <a:srgbClr val="FF6600"/>
                </a:solidFill>
                <a:latin typeface="Lucida Sans"/>
                <a:cs typeface="Lucida Sans"/>
              </a:rPr>
              <a:t>i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49090" y="4480868"/>
            <a:ext cx="2332355" cy="381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5">
                <a:solidFill>
                  <a:srgbClr val="92E034"/>
                </a:solidFill>
                <a:latin typeface="Lucida Sans"/>
                <a:cs typeface="Lucida Sans"/>
              </a:rPr>
              <a:t>PC1</a:t>
            </a:r>
            <a:r>
              <a:rPr dirty="0" sz="1800" spc="-140">
                <a:solidFill>
                  <a:srgbClr val="92E034"/>
                </a:solidFill>
                <a:latin typeface="Lucida Sans"/>
                <a:cs typeface="Lucida Sans"/>
              </a:rPr>
              <a:t> 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2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35">
                <a:solidFill>
                  <a:srgbClr val="FF6600"/>
                </a:solidFill>
                <a:latin typeface="Lucida Sans"/>
                <a:cs typeface="Lucida Sans"/>
              </a:rPr>
              <a:t>R2</a:t>
            </a:r>
            <a:r>
              <a:rPr dirty="0" sz="1800" spc="-140">
                <a:solidFill>
                  <a:srgbClr val="FF6600"/>
                </a:solidFill>
                <a:latin typeface="Lucida Sans"/>
                <a:cs typeface="Lucida Sans"/>
              </a:rPr>
              <a:t> 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34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b</a:t>
            </a:r>
            <a:r>
              <a:rPr dirty="0" sz="1800" spc="-25">
                <a:solidFill>
                  <a:srgbClr val="7030A0"/>
                </a:solidFill>
                <a:latin typeface="Lucida Sans"/>
                <a:cs typeface="Lucida Sans"/>
              </a:rPr>
              <a:t>a</a:t>
            </a:r>
            <a:r>
              <a:rPr dirty="0" sz="1800" spc="10">
                <a:solidFill>
                  <a:srgbClr val="7030A0"/>
                </a:solidFill>
                <a:latin typeface="Lucida Sans"/>
                <a:cs typeface="Lucida Sans"/>
              </a:rPr>
              <a:t>c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k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n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e</a:t>
            </a:r>
            <a:r>
              <a:rPr dirty="0" sz="1800" spc="5">
                <a:solidFill>
                  <a:srgbClr val="7030A0"/>
                </a:solidFill>
                <a:latin typeface="Lucida Sans"/>
                <a:cs typeface="Lucida Sans"/>
              </a:rPr>
              <a:t>ss</a:t>
            </a:r>
            <a:endParaRPr sz="18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3827" rIns="0" bIns="0" rtlCol="0" vert="horz">
            <a:spAutoFit/>
          </a:bodyPr>
          <a:lstStyle/>
          <a:p>
            <a:pPr marL="539115">
              <a:lnSpc>
                <a:spcPct val="100000"/>
              </a:lnSpc>
            </a:pPr>
            <a:r>
              <a:rPr dirty="0" spc="-60"/>
              <a:t>T</a:t>
            </a:r>
            <a:r>
              <a:rPr dirty="0" spc="150"/>
              <a:t>h</a:t>
            </a:r>
            <a:r>
              <a:rPr dirty="0" spc="140"/>
              <a:t>e</a:t>
            </a:r>
            <a:r>
              <a:rPr dirty="0" spc="-295"/>
              <a:t> </a:t>
            </a:r>
            <a:r>
              <a:rPr dirty="0" spc="135"/>
              <a:t>V</a:t>
            </a:r>
            <a:r>
              <a:rPr dirty="0" spc="135"/>
              <a:t>o</a:t>
            </a:r>
            <a:r>
              <a:rPr dirty="0" spc="635"/>
              <a:t>w</a:t>
            </a:r>
            <a:r>
              <a:rPr dirty="0" spc="130"/>
              <a:t>e</a:t>
            </a:r>
            <a:r>
              <a:rPr dirty="0" spc="50"/>
              <a:t>l</a:t>
            </a:r>
            <a:r>
              <a:rPr dirty="0" spc="-20"/>
              <a:t> </a:t>
            </a:r>
            <a:r>
              <a:rPr dirty="0" spc="265"/>
              <a:t>Q</a:t>
            </a:r>
            <a:r>
              <a:rPr dirty="0" spc="135"/>
              <a:t>u</a:t>
            </a:r>
            <a:r>
              <a:rPr dirty="0" spc="385"/>
              <a:t>a</a:t>
            </a:r>
            <a:r>
              <a:rPr dirty="0" spc="215"/>
              <a:t>d</a:t>
            </a:r>
            <a:r>
              <a:rPr dirty="0" spc="229"/>
              <a:t>r</a:t>
            </a:r>
            <a:r>
              <a:rPr dirty="0" spc="165"/>
              <a:t>i</a:t>
            </a:r>
            <a:r>
              <a:rPr dirty="0" spc="145"/>
              <a:t>l</a:t>
            </a:r>
            <a:r>
              <a:rPr dirty="0" spc="275"/>
              <a:t>a</a:t>
            </a:r>
            <a:r>
              <a:rPr dirty="0" spc="190"/>
              <a:t>t</a:t>
            </a:r>
            <a:r>
              <a:rPr dirty="0" spc="130"/>
              <a:t>e</a:t>
            </a:r>
            <a:r>
              <a:rPr dirty="0" spc="305"/>
              <a:t>r</a:t>
            </a:r>
            <a:r>
              <a:rPr dirty="0" spc="390"/>
              <a:t>a</a:t>
            </a:r>
            <a:r>
              <a:rPr dirty="0" spc="5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1683715" y="1347613"/>
            <a:ext cx="4263387" cy="2840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7135" y="1216164"/>
            <a:ext cx="0" cy="3155950"/>
          </a:xfrm>
          <a:custGeom>
            <a:avLst/>
            <a:gdLst/>
            <a:ahLst/>
            <a:cxnLst/>
            <a:rect l="l" t="t" r="r" b="b"/>
            <a:pathLst>
              <a:path w="0" h="3155950">
                <a:moveTo>
                  <a:pt x="0" y="3155784"/>
                </a:moveTo>
                <a:lnTo>
                  <a:pt x="0" y="0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22694" y="1216174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76200"/>
                </a:moveTo>
                <a:lnTo>
                  <a:pt x="44437" y="0"/>
                </a:lnTo>
                <a:lnTo>
                  <a:pt x="88900" y="76187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1147" y="2067699"/>
            <a:ext cx="1080135" cy="648335"/>
          </a:xfrm>
          <a:custGeom>
            <a:avLst/>
            <a:gdLst/>
            <a:ahLst/>
            <a:cxnLst/>
            <a:rect l="l" t="t" r="r" b="b"/>
            <a:pathLst>
              <a:path w="1080135" h="648335">
                <a:moveTo>
                  <a:pt x="0" y="0"/>
                </a:moveTo>
                <a:lnTo>
                  <a:pt x="1080122" y="0"/>
                </a:lnTo>
                <a:lnTo>
                  <a:pt x="1080122" y="648068"/>
                </a:lnTo>
                <a:lnTo>
                  <a:pt x="0" y="6480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83764" y="3147809"/>
            <a:ext cx="107950" cy="648335"/>
          </a:xfrm>
          <a:custGeom>
            <a:avLst/>
            <a:gdLst/>
            <a:ahLst/>
            <a:cxnLst/>
            <a:rect l="l" t="t" r="r" b="b"/>
            <a:pathLst>
              <a:path w="107950" h="648335">
                <a:moveTo>
                  <a:pt x="0" y="648068"/>
                </a:moveTo>
                <a:lnTo>
                  <a:pt x="107505" y="648068"/>
                </a:lnTo>
                <a:lnTo>
                  <a:pt x="107505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35287" y="1572920"/>
            <a:ext cx="936625" cy="48260"/>
          </a:xfrm>
          <a:custGeom>
            <a:avLst/>
            <a:gdLst/>
            <a:ahLst/>
            <a:cxnLst/>
            <a:rect l="l" t="t" r="r" b="b"/>
            <a:pathLst>
              <a:path w="936625" h="48259">
                <a:moveTo>
                  <a:pt x="0" y="48171"/>
                </a:moveTo>
                <a:lnTo>
                  <a:pt x="936104" y="48171"/>
                </a:lnTo>
                <a:lnTo>
                  <a:pt x="936104" y="0"/>
                </a:lnTo>
                <a:lnTo>
                  <a:pt x="0" y="0"/>
                </a:lnTo>
                <a:lnTo>
                  <a:pt x="0" y="48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35487" y="1572920"/>
            <a:ext cx="720090" cy="84455"/>
          </a:xfrm>
          <a:custGeom>
            <a:avLst/>
            <a:gdLst/>
            <a:ahLst/>
            <a:cxnLst/>
            <a:rect l="l" t="t" r="r" b="b"/>
            <a:pathLst>
              <a:path w="720089" h="84455">
                <a:moveTo>
                  <a:pt x="0" y="84175"/>
                </a:moveTo>
                <a:lnTo>
                  <a:pt x="720077" y="84175"/>
                </a:lnTo>
                <a:lnTo>
                  <a:pt x="720077" y="0"/>
                </a:lnTo>
                <a:lnTo>
                  <a:pt x="0" y="0"/>
                </a:lnTo>
                <a:lnTo>
                  <a:pt x="0" y="84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67135" y="4371949"/>
            <a:ext cx="5028565" cy="0"/>
          </a:xfrm>
          <a:custGeom>
            <a:avLst/>
            <a:gdLst/>
            <a:ahLst/>
            <a:cxnLst/>
            <a:rect l="l" t="t" r="r" b="b"/>
            <a:pathLst>
              <a:path w="5028565" h="0">
                <a:moveTo>
                  <a:pt x="0" y="0"/>
                </a:moveTo>
                <a:lnTo>
                  <a:pt x="5027980" y="0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18925" y="4327495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9183" y="1203591"/>
            <a:ext cx="4464685" cy="369570"/>
          </a:xfrm>
          <a:custGeom>
            <a:avLst/>
            <a:gdLst/>
            <a:ahLst/>
            <a:cxnLst/>
            <a:rect l="l" t="t" r="r" b="b"/>
            <a:pathLst>
              <a:path w="4464685" h="369569">
                <a:moveTo>
                  <a:pt x="0" y="0"/>
                </a:moveTo>
                <a:lnTo>
                  <a:pt x="4464494" y="0"/>
                </a:lnTo>
                <a:lnTo>
                  <a:pt x="4464494" y="369328"/>
                </a:lnTo>
                <a:lnTo>
                  <a:pt x="0" y="3693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01038" y="1673745"/>
            <a:ext cx="795020" cy="452755"/>
          </a:xfrm>
          <a:custGeom>
            <a:avLst/>
            <a:gdLst/>
            <a:ahLst/>
            <a:cxnLst/>
            <a:rect l="l" t="t" r="r" b="b"/>
            <a:pathLst>
              <a:path w="795019" h="452755">
                <a:moveTo>
                  <a:pt x="0" y="0"/>
                </a:moveTo>
                <a:lnTo>
                  <a:pt x="794689" y="0"/>
                </a:lnTo>
                <a:lnTo>
                  <a:pt x="794689" y="452437"/>
                </a:lnTo>
                <a:lnTo>
                  <a:pt x="0" y="452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79783" y="1285622"/>
            <a:ext cx="4576445" cy="748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398145">
              <a:lnSpc>
                <a:spcPct val="100000"/>
              </a:lnSpc>
              <a:tabLst>
                <a:tab pos="2239010" algn="l"/>
                <a:tab pos="4067810" algn="l"/>
              </a:tabLst>
            </a:pP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Front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	</a:t>
            </a:r>
            <a:r>
              <a:rPr dirty="0" sz="1800" spc="-135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1800" spc="-10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n</a:t>
            </a:r>
            <a:r>
              <a:rPr dirty="0" sz="1800" spc="9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1800" spc="-2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1800" spc="-10">
                <a:solidFill>
                  <a:srgbClr val="0F1939"/>
                </a:solidFill>
                <a:latin typeface="Arial Unicode MS"/>
                <a:cs typeface="Arial Unicode MS"/>
              </a:rPr>
              <a:t>l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	</a:t>
            </a:r>
            <a:r>
              <a:rPr dirty="0" sz="1800" spc="-100">
                <a:solidFill>
                  <a:srgbClr val="0F1939"/>
                </a:solidFill>
                <a:latin typeface="Arial Unicode MS"/>
                <a:cs typeface="Arial Unicode MS"/>
              </a:rPr>
              <a:t>B</a:t>
            </a:r>
            <a:r>
              <a:rPr dirty="0" sz="1800" spc="-15">
                <a:solidFill>
                  <a:srgbClr val="0F1939"/>
                </a:solidFill>
                <a:latin typeface="Arial Unicode MS"/>
                <a:cs typeface="Arial Unicode MS"/>
              </a:rPr>
              <a:t>ack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0F1939"/>
                </a:solidFill>
                <a:latin typeface="Arial Unicode MS"/>
                <a:cs typeface="Arial Unicode MS"/>
              </a:rPr>
              <a:t>High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03642" y="2335110"/>
            <a:ext cx="1080135" cy="1809750"/>
          </a:xfrm>
          <a:custGeom>
            <a:avLst/>
            <a:gdLst/>
            <a:ahLst/>
            <a:cxnLst/>
            <a:rect l="l" t="t" r="r" b="b"/>
            <a:pathLst>
              <a:path w="1080135" h="1809750">
                <a:moveTo>
                  <a:pt x="0" y="0"/>
                </a:moveTo>
                <a:lnTo>
                  <a:pt x="1080122" y="0"/>
                </a:lnTo>
                <a:lnTo>
                  <a:pt x="1080122" y="1809724"/>
                </a:lnTo>
                <a:lnTo>
                  <a:pt x="0" y="18097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82388" y="2453963"/>
            <a:ext cx="9023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Mid</a:t>
            </a:r>
            <a:r>
              <a:rPr dirty="0" sz="1800" spc="-95">
                <a:solidFill>
                  <a:srgbClr val="0F1939"/>
                </a:solidFill>
                <a:latin typeface="Arial Unicode MS"/>
                <a:cs typeface="Arial Unicode MS"/>
              </a:rPr>
              <a:t>-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high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2388" y="3146620"/>
            <a:ext cx="820419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Mid</a:t>
            </a:r>
            <a:r>
              <a:rPr dirty="0" sz="1800" spc="-95">
                <a:solidFill>
                  <a:srgbClr val="0F1939"/>
                </a:solidFill>
                <a:latin typeface="Arial Unicode MS"/>
                <a:cs typeface="Arial Unicode MS"/>
              </a:rPr>
              <a:t>-</a:t>
            </a: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low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2388" y="3804989"/>
            <a:ext cx="44640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Low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2267" y="2226963"/>
            <a:ext cx="967105" cy="1102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145"/>
              </a:lnSpc>
            </a:pPr>
            <a:r>
              <a:rPr dirty="0" sz="1800" spc="-25">
                <a:solidFill>
                  <a:srgbClr val="92E034"/>
                </a:solidFill>
                <a:latin typeface="Lucida Sans"/>
                <a:cs typeface="Lucida Sans"/>
              </a:rPr>
              <a:t>PC2</a:t>
            </a:r>
            <a:endParaRPr sz="1800">
              <a:latin typeface="Lucida Sans"/>
              <a:cs typeface="Lucida Sans"/>
            </a:endParaRPr>
          </a:p>
          <a:p>
            <a:pPr algn="ctr">
              <a:lnSpc>
                <a:spcPts val="3345"/>
              </a:lnSpc>
            </a:pP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1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35">
                <a:solidFill>
                  <a:srgbClr val="FF6600"/>
                </a:solidFill>
                <a:latin typeface="Lucida Sans"/>
                <a:cs typeface="Lucida Sans"/>
              </a:rPr>
              <a:t>R1</a:t>
            </a:r>
            <a:endParaRPr sz="18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</a:pP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1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105">
                <a:solidFill>
                  <a:srgbClr val="7030A0"/>
                </a:solidFill>
                <a:latin typeface="Lucida Sans"/>
                <a:cs typeface="Lucida Sans"/>
              </a:rPr>
              <a:t>h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e</a:t>
            </a:r>
            <a:r>
              <a:rPr dirty="0" sz="1800" spc="-60">
                <a:solidFill>
                  <a:srgbClr val="7030A0"/>
                </a:solidFill>
                <a:latin typeface="Lucida Sans"/>
                <a:cs typeface="Lucida Sans"/>
              </a:rPr>
              <a:t>i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g</a:t>
            </a:r>
            <a:r>
              <a:rPr dirty="0" sz="1800" spc="-105">
                <a:solidFill>
                  <a:srgbClr val="7030A0"/>
                </a:solidFill>
                <a:latin typeface="Lucida Sans"/>
                <a:cs typeface="Lucida Sans"/>
              </a:rPr>
              <a:t>h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t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72876" y="163564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61996" y="165043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46844" y="379417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05804" y="34446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88223" y="1779663"/>
            <a:ext cx="2376262" cy="2304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172401" y="2332434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53802" y="0"/>
                </a:moveTo>
                <a:lnTo>
                  <a:pt x="15752" y="15882"/>
                </a:lnTo>
                <a:lnTo>
                  <a:pt x="47" y="53640"/>
                </a:lnTo>
                <a:lnTo>
                  <a:pt x="0" y="54359"/>
                </a:lnTo>
                <a:lnTo>
                  <a:pt x="2005" y="68629"/>
                </a:lnTo>
                <a:lnTo>
                  <a:pt x="26901" y="100683"/>
                </a:lnTo>
                <a:lnTo>
                  <a:pt x="54196" y="108000"/>
                </a:lnTo>
                <a:lnTo>
                  <a:pt x="68504" y="106029"/>
                </a:lnTo>
                <a:lnTo>
                  <a:pt x="100657" y="81200"/>
                </a:lnTo>
                <a:lnTo>
                  <a:pt x="107998" y="53640"/>
                </a:lnTo>
                <a:lnTo>
                  <a:pt x="105992" y="39370"/>
                </a:lnTo>
                <a:lnTo>
                  <a:pt x="81097" y="7316"/>
                </a:lnTo>
                <a:lnTo>
                  <a:pt x="5380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31312" y="2380383"/>
            <a:ext cx="1407795" cy="1026794"/>
          </a:xfrm>
          <a:custGeom>
            <a:avLst/>
            <a:gdLst/>
            <a:ahLst/>
            <a:cxnLst/>
            <a:rect l="l" t="t" r="r" b="b"/>
            <a:pathLst>
              <a:path w="1407795" h="1026795">
                <a:moveTo>
                  <a:pt x="0" y="475605"/>
                </a:moveTo>
                <a:lnTo>
                  <a:pt x="28871" y="444723"/>
                </a:lnTo>
                <a:lnTo>
                  <a:pt x="57688" y="414789"/>
                </a:lnTo>
                <a:lnTo>
                  <a:pt x="86398" y="386750"/>
                </a:lnTo>
                <a:lnTo>
                  <a:pt x="124416" y="353946"/>
                </a:lnTo>
                <a:lnTo>
                  <a:pt x="162019" y="328435"/>
                </a:lnTo>
                <a:lnTo>
                  <a:pt x="206151" y="313662"/>
                </a:lnTo>
                <a:lnTo>
                  <a:pt x="217752" y="312936"/>
                </a:lnTo>
                <a:lnTo>
                  <a:pt x="229312" y="313089"/>
                </a:lnTo>
                <a:lnTo>
                  <a:pt x="240805" y="313883"/>
                </a:lnTo>
                <a:lnTo>
                  <a:pt x="252206" y="315085"/>
                </a:lnTo>
                <a:lnTo>
                  <a:pt x="263491" y="316457"/>
                </a:lnTo>
                <a:lnTo>
                  <a:pt x="274635" y="317766"/>
                </a:lnTo>
                <a:lnTo>
                  <a:pt x="285613" y="318774"/>
                </a:lnTo>
                <a:lnTo>
                  <a:pt x="296401" y="319247"/>
                </a:lnTo>
                <a:lnTo>
                  <a:pt x="306974" y="318950"/>
                </a:lnTo>
                <a:lnTo>
                  <a:pt x="346836" y="305224"/>
                </a:lnTo>
                <a:lnTo>
                  <a:pt x="381310" y="272068"/>
                </a:lnTo>
                <a:lnTo>
                  <a:pt x="404798" y="240802"/>
                </a:lnTo>
                <a:lnTo>
                  <a:pt x="412575" y="229890"/>
                </a:lnTo>
                <a:lnTo>
                  <a:pt x="420451" y="218962"/>
                </a:lnTo>
                <a:lnTo>
                  <a:pt x="445416" y="187446"/>
                </a:lnTo>
                <a:lnTo>
                  <a:pt x="475002" y="159804"/>
                </a:lnTo>
                <a:lnTo>
                  <a:pt x="506524" y="133873"/>
                </a:lnTo>
                <a:lnTo>
                  <a:pt x="538328" y="109665"/>
                </a:lnTo>
                <a:lnTo>
                  <a:pt x="569827" y="87646"/>
                </a:lnTo>
                <a:lnTo>
                  <a:pt x="610340" y="62497"/>
                </a:lnTo>
                <a:lnTo>
                  <a:pt x="647160" y="43978"/>
                </a:lnTo>
                <a:lnTo>
                  <a:pt x="686059" y="28524"/>
                </a:lnTo>
                <a:lnTo>
                  <a:pt x="722625" y="17231"/>
                </a:lnTo>
                <a:lnTo>
                  <a:pt x="767313" y="6950"/>
                </a:lnTo>
                <a:lnTo>
                  <a:pt x="805507" y="1143"/>
                </a:lnTo>
                <a:lnTo>
                  <a:pt x="829582" y="0"/>
                </a:lnTo>
                <a:lnTo>
                  <a:pt x="841003" y="190"/>
                </a:lnTo>
                <a:lnTo>
                  <a:pt x="852431" y="753"/>
                </a:lnTo>
                <a:lnTo>
                  <a:pt x="864180" y="1590"/>
                </a:lnTo>
                <a:lnTo>
                  <a:pt x="876564" y="2599"/>
                </a:lnTo>
                <a:lnTo>
                  <a:pt x="889896" y="3681"/>
                </a:lnTo>
                <a:lnTo>
                  <a:pt x="901893" y="4356"/>
                </a:lnTo>
                <a:lnTo>
                  <a:pt x="914109" y="4746"/>
                </a:lnTo>
                <a:lnTo>
                  <a:pt x="926503" y="4951"/>
                </a:lnTo>
                <a:lnTo>
                  <a:pt x="939038" y="5076"/>
                </a:lnTo>
                <a:lnTo>
                  <a:pt x="951675" y="5222"/>
                </a:lnTo>
                <a:lnTo>
                  <a:pt x="989801" y="6821"/>
                </a:lnTo>
                <a:lnTo>
                  <a:pt x="1039691" y="15497"/>
                </a:lnTo>
                <a:lnTo>
                  <a:pt x="1074489" y="31040"/>
                </a:lnTo>
                <a:lnTo>
                  <a:pt x="1108147" y="51669"/>
                </a:lnTo>
                <a:lnTo>
                  <a:pt x="1140511" y="75352"/>
                </a:lnTo>
                <a:lnTo>
                  <a:pt x="1170767" y="101004"/>
                </a:lnTo>
                <a:lnTo>
                  <a:pt x="1206421" y="136393"/>
                </a:lnTo>
                <a:lnTo>
                  <a:pt x="1237590" y="176538"/>
                </a:lnTo>
                <a:lnTo>
                  <a:pt x="1256585" y="213353"/>
                </a:lnTo>
                <a:lnTo>
                  <a:pt x="1271853" y="250852"/>
                </a:lnTo>
                <a:lnTo>
                  <a:pt x="1276521" y="262978"/>
                </a:lnTo>
                <a:lnTo>
                  <a:pt x="1281123" y="274732"/>
                </a:lnTo>
                <a:lnTo>
                  <a:pt x="1300615" y="315760"/>
                </a:lnTo>
                <a:lnTo>
                  <a:pt x="1330354" y="343487"/>
                </a:lnTo>
                <a:lnTo>
                  <a:pt x="1360239" y="358677"/>
                </a:lnTo>
                <a:lnTo>
                  <a:pt x="1369291" y="363500"/>
                </a:lnTo>
                <a:lnTo>
                  <a:pt x="1394608" y="395082"/>
                </a:lnTo>
                <a:lnTo>
                  <a:pt x="1404464" y="443120"/>
                </a:lnTo>
                <a:lnTo>
                  <a:pt x="1407111" y="483393"/>
                </a:lnTo>
                <a:lnTo>
                  <a:pt x="1407188" y="496987"/>
                </a:lnTo>
                <a:lnTo>
                  <a:pt x="1406891" y="510467"/>
                </a:lnTo>
                <a:lnTo>
                  <a:pt x="1403949" y="549020"/>
                </a:lnTo>
                <a:lnTo>
                  <a:pt x="1396245" y="586416"/>
                </a:lnTo>
                <a:lnTo>
                  <a:pt x="1382065" y="622113"/>
                </a:lnTo>
                <a:lnTo>
                  <a:pt x="1365171" y="656188"/>
                </a:lnTo>
                <a:lnTo>
                  <a:pt x="1359583" y="667491"/>
                </a:lnTo>
                <a:lnTo>
                  <a:pt x="1341452" y="715338"/>
                </a:lnTo>
                <a:lnTo>
                  <a:pt x="1334673" y="754428"/>
                </a:lnTo>
                <a:lnTo>
                  <a:pt x="1330737" y="792418"/>
                </a:lnTo>
                <a:lnTo>
                  <a:pt x="1329515" y="804753"/>
                </a:lnTo>
                <a:lnTo>
                  <a:pt x="1321983" y="851969"/>
                </a:lnTo>
                <a:lnTo>
                  <a:pt x="1302632" y="898050"/>
                </a:lnTo>
                <a:lnTo>
                  <a:pt x="1278065" y="934690"/>
                </a:lnTo>
                <a:lnTo>
                  <a:pt x="1250865" y="969170"/>
                </a:lnTo>
                <a:lnTo>
                  <a:pt x="1226181" y="998199"/>
                </a:lnTo>
                <a:lnTo>
                  <a:pt x="1219402" y="1006095"/>
                </a:lnTo>
                <a:lnTo>
                  <a:pt x="1213664" y="1012899"/>
                </a:lnTo>
                <a:lnTo>
                  <a:pt x="1209160" y="1018487"/>
                </a:lnTo>
                <a:lnTo>
                  <a:pt x="1202824" y="1026687"/>
                </a:lnTo>
                <a:lnTo>
                  <a:pt x="1202459" y="1026733"/>
                </a:lnTo>
                <a:lnTo>
                  <a:pt x="1205583" y="1021993"/>
                </a:lnTo>
                <a:lnTo>
                  <a:pt x="1209711" y="1015835"/>
                </a:lnTo>
                <a:lnTo>
                  <a:pt x="1212358" y="1011629"/>
                </a:lnTo>
                <a:lnTo>
                  <a:pt x="1213154" y="1009335"/>
                </a:lnTo>
                <a:lnTo>
                  <a:pt x="1212824" y="1008332"/>
                </a:lnTo>
                <a:lnTo>
                  <a:pt x="1212481" y="1007328"/>
                </a:lnTo>
              </a:path>
            </a:pathLst>
          </a:custGeom>
          <a:ln w="285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668345" y="224218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863" y="0"/>
                </a:moveTo>
                <a:lnTo>
                  <a:pt x="2813" y="22018"/>
                </a:lnTo>
                <a:lnTo>
                  <a:pt x="0" y="36413"/>
                </a:lnTo>
                <a:lnTo>
                  <a:pt x="2945" y="50286"/>
                </a:lnTo>
                <a:lnTo>
                  <a:pt x="10718" y="61598"/>
                </a:lnTo>
                <a:lnTo>
                  <a:pt x="22214" y="69216"/>
                </a:lnTo>
                <a:lnTo>
                  <a:pt x="36330" y="72007"/>
                </a:lnTo>
                <a:lnTo>
                  <a:pt x="50223" y="69084"/>
                </a:lnTo>
                <a:lnTo>
                  <a:pt x="61558" y="61326"/>
                </a:lnTo>
                <a:lnTo>
                  <a:pt x="69194" y="49846"/>
                </a:lnTo>
                <a:lnTo>
                  <a:pt x="71993" y="35762"/>
                </a:lnTo>
                <a:lnTo>
                  <a:pt x="69096" y="21830"/>
                </a:lnTo>
                <a:lnTo>
                  <a:pt x="61354" y="10464"/>
                </a:lnTo>
                <a:lnTo>
                  <a:pt x="49899" y="2806"/>
                </a:lnTo>
                <a:lnTo>
                  <a:pt x="35863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740343" y="2278189"/>
            <a:ext cx="489584" cy="106680"/>
          </a:xfrm>
          <a:custGeom>
            <a:avLst/>
            <a:gdLst/>
            <a:ahLst/>
            <a:cxnLst/>
            <a:rect l="l" t="t" r="r" b="b"/>
            <a:pathLst>
              <a:path w="489584" h="106680">
                <a:moveTo>
                  <a:pt x="0" y="0"/>
                </a:moveTo>
                <a:lnTo>
                  <a:pt x="489254" y="106502"/>
                </a:lnTo>
              </a:path>
            </a:pathLst>
          </a:custGeom>
          <a:ln w="9525">
            <a:solidFill>
              <a:srgbClr val="33CCC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662375" y="2037060"/>
            <a:ext cx="7175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>
                <a:solidFill>
                  <a:srgbClr val="33CCCC"/>
                </a:solidFill>
                <a:latin typeface="Lucida Sans"/>
                <a:cs typeface="Lucida Sans"/>
              </a:rPr>
              <a:t>i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49090" y="4480868"/>
            <a:ext cx="2332355" cy="381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5">
                <a:solidFill>
                  <a:srgbClr val="92E034"/>
                </a:solidFill>
                <a:latin typeface="Lucida Sans"/>
                <a:cs typeface="Lucida Sans"/>
              </a:rPr>
              <a:t>PC1</a:t>
            </a:r>
            <a:r>
              <a:rPr dirty="0" sz="1800" spc="-140">
                <a:solidFill>
                  <a:srgbClr val="92E034"/>
                </a:solidFill>
                <a:latin typeface="Lucida Sans"/>
                <a:cs typeface="Lucida Sans"/>
              </a:rPr>
              <a:t> 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2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35">
                <a:solidFill>
                  <a:srgbClr val="FF6600"/>
                </a:solidFill>
                <a:latin typeface="Lucida Sans"/>
                <a:cs typeface="Lucida Sans"/>
              </a:rPr>
              <a:t>R2</a:t>
            </a:r>
            <a:r>
              <a:rPr dirty="0" sz="1800" spc="-140">
                <a:solidFill>
                  <a:srgbClr val="FF6600"/>
                </a:solidFill>
                <a:latin typeface="Lucida Sans"/>
                <a:cs typeface="Lucida Sans"/>
              </a:rPr>
              <a:t> 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34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b</a:t>
            </a:r>
            <a:r>
              <a:rPr dirty="0" sz="1800" spc="-25">
                <a:solidFill>
                  <a:srgbClr val="7030A0"/>
                </a:solidFill>
                <a:latin typeface="Lucida Sans"/>
                <a:cs typeface="Lucida Sans"/>
              </a:rPr>
              <a:t>a</a:t>
            </a:r>
            <a:r>
              <a:rPr dirty="0" sz="1800" spc="10">
                <a:solidFill>
                  <a:srgbClr val="7030A0"/>
                </a:solidFill>
                <a:latin typeface="Lucida Sans"/>
                <a:cs typeface="Lucida Sans"/>
              </a:rPr>
              <a:t>c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k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n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e</a:t>
            </a:r>
            <a:r>
              <a:rPr dirty="0" sz="1800" spc="5">
                <a:solidFill>
                  <a:srgbClr val="7030A0"/>
                </a:solidFill>
                <a:latin typeface="Lucida Sans"/>
                <a:cs typeface="Lucida Sans"/>
              </a:rPr>
              <a:t>ss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40143" y="2107406"/>
            <a:ext cx="15494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5">
                <a:solidFill>
                  <a:srgbClr val="FF6600"/>
                </a:solidFill>
                <a:latin typeface="Lucida Sans"/>
                <a:cs typeface="Lucida Sans"/>
              </a:rPr>
              <a:t>u</a:t>
            </a:r>
            <a:endParaRPr sz="18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3827" rIns="0" bIns="0" rtlCol="0" vert="horz">
            <a:spAutoFit/>
          </a:bodyPr>
          <a:lstStyle/>
          <a:p>
            <a:pPr marL="539115">
              <a:lnSpc>
                <a:spcPct val="100000"/>
              </a:lnSpc>
            </a:pPr>
            <a:r>
              <a:rPr dirty="0" spc="-60"/>
              <a:t>T</a:t>
            </a:r>
            <a:r>
              <a:rPr dirty="0" spc="150"/>
              <a:t>h</a:t>
            </a:r>
            <a:r>
              <a:rPr dirty="0" spc="140"/>
              <a:t>e</a:t>
            </a:r>
            <a:r>
              <a:rPr dirty="0" spc="-295"/>
              <a:t> </a:t>
            </a:r>
            <a:r>
              <a:rPr dirty="0" spc="135"/>
              <a:t>V</a:t>
            </a:r>
            <a:r>
              <a:rPr dirty="0" spc="135"/>
              <a:t>o</a:t>
            </a:r>
            <a:r>
              <a:rPr dirty="0" spc="635"/>
              <a:t>w</a:t>
            </a:r>
            <a:r>
              <a:rPr dirty="0" spc="130"/>
              <a:t>e</a:t>
            </a:r>
            <a:r>
              <a:rPr dirty="0" spc="50"/>
              <a:t>l</a:t>
            </a:r>
            <a:r>
              <a:rPr dirty="0" spc="-20"/>
              <a:t> </a:t>
            </a:r>
            <a:r>
              <a:rPr dirty="0" spc="265"/>
              <a:t>Q</a:t>
            </a:r>
            <a:r>
              <a:rPr dirty="0" spc="135"/>
              <a:t>u</a:t>
            </a:r>
            <a:r>
              <a:rPr dirty="0" spc="385"/>
              <a:t>a</a:t>
            </a:r>
            <a:r>
              <a:rPr dirty="0" spc="215"/>
              <a:t>d</a:t>
            </a:r>
            <a:r>
              <a:rPr dirty="0" spc="229"/>
              <a:t>r</a:t>
            </a:r>
            <a:r>
              <a:rPr dirty="0" spc="165"/>
              <a:t>i</a:t>
            </a:r>
            <a:r>
              <a:rPr dirty="0" spc="145"/>
              <a:t>l</a:t>
            </a:r>
            <a:r>
              <a:rPr dirty="0" spc="275"/>
              <a:t>a</a:t>
            </a:r>
            <a:r>
              <a:rPr dirty="0" spc="190"/>
              <a:t>t</a:t>
            </a:r>
            <a:r>
              <a:rPr dirty="0" spc="130"/>
              <a:t>e</a:t>
            </a:r>
            <a:r>
              <a:rPr dirty="0" spc="305"/>
              <a:t>r</a:t>
            </a:r>
            <a:r>
              <a:rPr dirty="0" spc="390"/>
              <a:t>a</a:t>
            </a:r>
            <a:r>
              <a:rPr dirty="0" spc="5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1683715" y="1347613"/>
            <a:ext cx="4263387" cy="2840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7135" y="1216164"/>
            <a:ext cx="0" cy="3155950"/>
          </a:xfrm>
          <a:custGeom>
            <a:avLst/>
            <a:gdLst/>
            <a:ahLst/>
            <a:cxnLst/>
            <a:rect l="l" t="t" r="r" b="b"/>
            <a:pathLst>
              <a:path w="0" h="3155950">
                <a:moveTo>
                  <a:pt x="0" y="3155784"/>
                </a:moveTo>
                <a:lnTo>
                  <a:pt x="0" y="0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22694" y="1216174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76200"/>
                </a:moveTo>
                <a:lnTo>
                  <a:pt x="44437" y="0"/>
                </a:lnTo>
                <a:lnTo>
                  <a:pt x="88900" y="76187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1147" y="2067699"/>
            <a:ext cx="1080135" cy="648335"/>
          </a:xfrm>
          <a:custGeom>
            <a:avLst/>
            <a:gdLst/>
            <a:ahLst/>
            <a:cxnLst/>
            <a:rect l="l" t="t" r="r" b="b"/>
            <a:pathLst>
              <a:path w="1080135" h="648335">
                <a:moveTo>
                  <a:pt x="0" y="0"/>
                </a:moveTo>
                <a:lnTo>
                  <a:pt x="1080122" y="0"/>
                </a:lnTo>
                <a:lnTo>
                  <a:pt x="1080122" y="648068"/>
                </a:lnTo>
                <a:lnTo>
                  <a:pt x="0" y="6480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83764" y="3147809"/>
            <a:ext cx="107950" cy="648335"/>
          </a:xfrm>
          <a:custGeom>
            <a:avLst/>
            <a:gdLst/>
            <a:ahLst/>
            <a:cxnLst/>
            <a:rect l="l" t="t" r="r" b="b"/>
            <a:pathLst>
              <a:path w="107950" h="648335">
                <a:moveTo>
                  <a:pt x="0" y="648068"/>
                </a:moveTo>
                <a:lnTo>
                  <a:pt x="107505" y="648068"/>
                </a:lnTo>
                <a:lnTo>
                  <a:pt x="107505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35287" y="1572920"/>
            <a:ext cx="936625" cy="48260"/>
          </a:xfrm>
          <a:custGeom>
            <a:avLst/>
            <a:gdLst/>
            <a:ahLst/>
            <a:cxnLst/>
            <a:rect l="l" t="t" r="r" b="b"/>
            <a:pathLst>
              <a:path w="936625" h="48259">
                <a:moveTo>
                  <a:pt x="0" y="48171"/>
                </a:moveTo>
                <a:lnTo>
                  <a:pt x="936104" y="48171"/>
                </a:lnTo>
                <a:lnTo>
                  <a:pt x="936104" y="0"/>
                </a:lnTo>
                <a:lnTo>
                  <a:pt x="0" y="0"/>
                </a:lnTo>
                <a:lnTo>
                  <a:pt x="0" y="48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35487" y="1572920"/>
            <a:ext cx="720090" cy="84455"/>
          </a:xfrm>
          <a:custGeom>
            <a:avLst/>
            <a:gdLst/>
            <a:ahLst/>
            <a:cxnLst/>
            <a:rect l="l" t="t" r="r" b="b"/>
            <a:pathLst>
              <a:path w="720089" h="84455">
                <a:moveTo>
                  <a:pt x="0" y="84175"/>
                </a:moveTo>
                <a:lnTo>
                  <a:pt x="720077" y="84175"/>
                </a:lnTo>
                <a:lnTo>
                  <a:pt x="720077" y="0"/>
                </a:lnTo>
                <a:lnTo>
                  <a:pt x="0" y="0"/>
                </a:lnTo>
                <a:lnTo>
                  <a:pt x="0" y="84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67135" y="4371949"/>
            <a:ext cx="5028565" cy="0"/>
          </a:xfrm>
          <a:custGeom>
            <a:avLst/>
            <a:gdLst/>
            <a:ahLst/>
            <a:cxnLst/>
            <a:rect l="l" t="t" r="r" b="b"/>
            <a:pathLst>
              <a:path w="5028565" h="0">
                <a:moveTo>
                  <a:pt x="0" y="0"/>
                </a:moveTo>
                <a:lnTo>
                  <a:pt x="5027980" y="0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18925" y="4327495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9183" y="1203591"/>
            <a:ext cx="4464685" cy="369570"/>
          </a:xfrm>
          <a:custGeom>
            <a:avLst/>
            <a:gdLst/>
            <a:ahLst/>
            <a:cxnLst/>
            <a:rect l="l" t="t" r="r" b="b"/>
            <a:pathLst>
              <a:path w="4464685" h="369569">
                <a:moveTo>
                  <a:pt x="0" y="0"/>
                </a:moveTo>
                <a:lnTo>
                  <a:pt x="4464494" y="0"/>
                </a:lnTo>
                <a:lnTo>
                  <a:pt x="4464494" y="369328"/>
                </a:lnTo>
                <a:lnTo>
                  <a:pt x="0" y="3693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01038" y="1673745"/>
            <a:ext cx="795020" cy="452755"/>
          </a:xfrm>
          <a:custGeom>
            <a:avLst/>
            <a:gdLst/>
            <a:ahLst/>
            <a:cxnLst/>
            <a:rect l="l" t="t" r="r" b="b"/>
            <a:pathLst>
              <a:path w="795019" h="452755">
                <a:moveTo>
                  <a:pt x="0" y="0"/>
                </a:moveTo>
                <a:lnTo>
                  <a:pt x="794689" y="0"/>
                </a:lnTo>
                <a:lnTo>
                  <a:pt x="794689" y="452437"/>
                </a:lnTo>
                <a:lnTo>
                  <a:pt x="0" y="452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79783" y="1285622"/>
            <a:ext cx="4576445" cy="748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398145">
              <a:lnSpc>
                <a:spcPct val="100000"/>
              </a:lnSpc>
              <a:tabLst>
                <a:tab pos="2239010" algn="l"/>
                <a:tab pos="4067810" algn="l"/>
              </a:tabLst>
            </a:pP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Front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	</a:t>
            </a:r>
            <a:r>
              <a:rPr dirty="0" sz="1800" spc="-135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1800" spc="-10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n</a:t>
            </a:r>
            <a:r>
              <a:rPr dirty="0" sz="1800" spc="9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1800" spc="-2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1800" spc="-10">
                <a:solidFill>
                  <a:srgbClr val="0F1939"/>
                </a:solidFill>
                <a:latin typeface="Arial Unicode MS"/>
                <a:cs typeface="Arial Unicode MS"/>
              </a:rPr>
              <a:t>l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	</a:t>
            </a:r>
            <a:r>
              <a:rPr dirty="0" sz="1800" spc="-100">
                <a:solidFill>
                  <a:srgbClr val="0F1939"/>
                </a:solidFill>
                <a:latin typeface="Arial Unicode MS"/>
                <a:cs typeface="Arial Unicode MS"/>
              </a:rPr>
              <a:t>B</a:t>
            </a:r>
            <a:r>
              <a:rPr dirty="0" sz="1800" spc="-15">
                <a:solidFill>
                  <a:srgbClr val="0F1939"/>
                </a:solidFill>
                <a:latin typeface="Arial Unicode MS"/>
                <a:cs typeface="Arial Unicode MS"/>
              </a:rPr>
              <a:t>ack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0F1939"/>
                </a:solidFill>
                <a:latin typeface="Arial Unicode MS"/>
                <a:cs typeface="Arial Unicode MS"/>
              </a:rPr>
              <a:t>High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03642" y="2335110"/>
            <a:ext cx="1080135" cy="1809750"/>
          </a:xfrm>
          <a:custGeom>
            <a:avLst/>
            <a:gdLst/>
            <a:ahLst/>
            <a:cxnLst/>
            <a:rect l="l" t="t" r="r" b="b"/>
            <a:pathLst>
              <a:path w="1080135" h="1809750">
                <a:moveTo>
                  <a:pt x="0" y="0"/>
                </a:moveTo>
                <a:lnTo>
                  <a:pt x="1080122" y="0"/>
                </a:lnTo>
                <a:lnTo>
                  <a:pt x="1080122" y="1809724"/>
                </a:lnTo>
                <a:lnTo>
                  <a:pt x="0" y="18097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82388" y="2453963"/>
            <a:ext cx="9023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Mid</a:t>
            </a:r>
            <a:r>
              <a:rPr dirty="0" sz="1800" spc="-95">
                <a:solidFill>
                  <a:srgbClr val="0F1939"/>
                </a:solidFill>
                <a:latin typeface="Arial Unicode MS"/>
                <a:cs typeface="Arial Unicode MS"/>
              </a:rPr>
              <a:t>-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high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2388" y="3146620"/>
            <a:ext cx="820419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Mid</a:t>
            </a:r>
            <a:r>
              <a:rPr dirty="0" sz="1800" spc="-95">
                <a:solidFill>
                  <a:srgbClr val="0F1939"/>
                </a:solidFill>
                <a:latin typeface="Arial Unicode MS"/>
                <a:cs typeface="Arial Unicode MS"/>
              </a:rPr>
              <a:t>-</a:t>
            </a: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low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2388" y="3804989"/>
            <a:ext cx="44640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Low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2267" y="2226963"/>
            <a:ext cx="967105" cy="1102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145"/>
              </a:lnSpc>
            </a:pPr>
            <a:r>
              <a:rPr dirty="0" sz="1800" spc="-25">
                <a:solidFill>
                  <a:srgbClr val="92E034"/>
                </a:solidFill>
                <a:latin typeface="Lucida Sans"/>
                <a:cs typeface="Lucida Sans"/>
              </a:rPr>
              <a:t>PC2</a:t>
            </a:r>
            <a:endParaRPr sz="1800">
              <a:latin typeface="Lucida Sans"/>
              <a:cs typeface="Lucida Sans"/>
            </a:endParaRPr>
          </a:p>
          <a:p>
            <a:pPr algn="ctr">
              <a:lnSpc>
                <a:spcPts val="3345"/>
              </a:lnSpc>
            </a:pP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1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35">
                <a:solidFill>
                  <a:srgbClr val="FF6600"/>
                </a:solidFill>
                <a:latin typeface="Lucida Sans"/>
                <a:cs typeface="Lucida Sans"/>
              </a:rPr>
              <a:t>R1</a:t>
            </a:r>
            <a:endParaRPr sz="18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</a:pP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1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105">
                <a:solidFill>
                  <a:srgbClr val="7030A0"/>
                </a:solidFill>
                <a:latin typeface="Lucida Sans"/>
                <a:cs typeface="Lucida Sans"/>
              </a:rPr>
              <a:t>h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e</a:t>
            </a:r>
            <a:r>
              <a:rPr dirty="0" sz="1800" spc="-60">
                <a:solidFill>
                  <a:srgbClr val="7030A0"/>
                </a:solidFill>
                <a:latin typeface="Lucida Sans"/>
                <a:cs typeface="Lucida Sans"/>
              </a:rPr>
              <a:t>i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g</a:t>
            </a:r>
            <a:r>
              <a:rPr dirty="0" sz="1800" spc="-105">
                <a:solidFill>
                  <a:srgbClr val="7030A0"/>
                </a:solidFill>
                <a:latin typeface="Lucida Sans"/>
                <a:cs typeface="Lucida Sans"/>
              </a:rPr>
              <a:t>h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t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72876" y="163564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61996" y="165043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46844" y="379417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05804" y="34446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88223" y="1779663"/>
            <a:ext cx="2376262" cy="2304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090232" y="2402968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53802" y="0"/>
                </a:moveTo>
                <a:lnTo>
                  <a:pt x="15752" y="15882"/>
                </a:lnTo>
                <a:lnTo>
                  <a:pt x="47" y="53640"/>
                </a:lnTo>
                <a:lnTo>
                  <a:pt x="0" y="54359"/>
                </a:lnTo>
                <a:lnTo>
                  <a:pt x="2005" y="68629"/>
                </a:lnTo>
                <a:lnTo>
                  <a:pt x="26901" y="100683"/>
                </a:lnTo>
                <a:lnTo>
                  <a:pt x="54196" y="108000"/>
                </a:lnTo>
                <a:lnTo>
                  <a:pt x="68504" y="106029"/>
                </a:lnTo>
                <a:lnTo>
                  <a:pt x="100657" y="81200"/>
                </a:lnTo>
                <a:lnTo>
                  <a:pt x="107998" y="53640"/>
                </a:lnTo>
                <a:lnTo>
                  <a:pt x="105992" y="39370"/>
                </a:lnTo>
                <a:lnTo>
                  <a:pt x="81097" y="7316"/>
                </a:lnTo>
                <a:lnTo>
                  <a:pt x="5380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02500" y="2444845"/>
            <a:ext cx="1432560" cy="894715"/>
          </a:xfrm>
          <a:custGeom>
            <a:avLst/>
            <a:gdLst/>
            <a:ahLst/>
            <a:cxnLst/>
            <a:rect l="l" t="t" r="r" b="b"/>
            <a:pathLst>
              <a:path w="1432559" h="894714">
                <a:moveTo>
                  <a:pt x="0" y="354234"/>
                </a:moveTo>
                <a:lnTo>
                  <a:pt x="31498" y="319550"/>
                </a:lnTo>
                <a:lnTo>
                  <a:pt x="62454" y="296182"/>
                </a:lnTo>
                <a:lnTo>
                  <a:pt x="98883" y="281065"/>
                </a:lnTo>
                <a:lnTo>
                  <a:pt x="137916" y="272057"/>
                </a:lnTo>
                <a:lnTo>
                  <a:pt x="178511" y="265301"/>
                </a:lnTo>
                <a:lnTo>
                  <a:pt x="191882" y="263219"/>
                </a:lnTo>
                <a:lnTo>
                  <a:pt x="204990" y="261105"/>
                </a:lnTo>
                <a:lnTo>
                  <a:pt x="252621" y="250907"/>
                </a:lnTo>
                <a:lnTo>
                  <a:pt x="289200" y="234089"/>
                </a:lnTo>
                <a:lnTo>
                  <a:pt x="320613" y="210891"/>
                </a:lnTo>
                <a:lnTo>
                  <a:pt x="346787" y="186011"/>
                </a:lnTo>
                <a:lnTo>
                  <a:pt x="355245" y="177712"/>
                </a:lnTo>
                <a:lnTo>
                  <a:pt x="363892" y="169543"/>
                </a:lnTo>
                <a:lnTo>
                  <a:pt x="372919" y="161581"/>
                </a:lnTo>
                <a:lnTo>
                  <a:pt x="382347" y="153270"/>
                </a:lnTo>
                <a:lnTo>
                  <a:pt x="391233" y="144773"/>
                </a:lnTo>
                <a:lnTo>
                  <a:pt x="399775" y="136151"/>
                </a:lnTo>
                <a:lnTo>
                  <a:pt x="408169" y="127465"/>
                </a:lnTo>
                <a:lnTo>
                  <a:pt x="416611" y="118774"/>
                </a:lnTo>
                <a:lnTo>
                  <a:pt x="454788" y="85182"/>
                </a:lnTo>
                <a:lnTo>
                  <a:pt x="488150" y="65488"/>
                </a:lnTo>
                <a:lnTo>
                  <a:pt x="523046" y="48153"/>
                </a:lnTo>
                <a:lnTo>
                  <a:pt x="559567" y="32211"/>
                </a:lnTo>
                <a:lnTo>
                  <a:pt x="596444" y="18553"/>
                </a:lnTo>
                <a:lnTo>
                  <a:pt x="643969" y="5433"/>
                </a:lnTo>
                <a:lnTo>
                  <a:pt x="684713" y="641"/>
                </a:lnTo>
                <a:lnTo>
                  <a:pt x="710999" y="0"/>
                </a:lnTo>
                <a:lnTo>
                  <a:pt x="723879" y="261"/>
                </a:lnTo>
                <a:lnTo>
                  <a:pt x="773638" y="3758"/>
                </a:lnTo>
                <a:lnTo>
                  <a:pt x="797457" y="6118"/>
                </a:lnTo>
                <a:lnTo>
                  <a:pt x="809102" y="7237"/>
                </a:lnTo>
                <a:lnTo>
                  <a:pt x="820569" y="8233"/>
                </a:lnTo>
                <a:lnTo>
                  <a:pt x="834874" y="9238"/>
                </a:lnTo>
                <a:lnTo>
                  <a:pt x="848690" y="10231"/>
                </a:lnTo>
                <a:lnTo>
                  <a:pt x="887769" y="13363"/>
                </a:lnTo>
                <a:lnTo>
                  <a:pt x="936460" y="18759"/>
                </a:lnTo>
                <a:lnTo>
                  <a:pt x="985905" y="27137"/>
                </a:lnTo>
                <a:lnTo>
                  <a:pt x="999274" y="29587"/>
                </a:lnTo>
                <a:lnTo>
                  <a:pt x="1038423" y="36693"/>
                </a:lnTo>
                <a:lnTo>
                  <a:pt x="1075802" y="44940"/>
                </a:lnTo>
                <a:lnTo>
                  <a:pt x="1122141" y="61066"/>
                </a:lnTo>
                <a:lnTo>
                  <a:pt x="1154898" y="81756"/>
                </a:lnTo>
                <a:lnTo>
                  <a:pt x="1185713" y="108855"/>
                </a:lnTo>
                <a:lnTo>
                  <a:pt x="1213928" y="138565"/>
                </a:lnTo>
                <a:lnTo>
                  <a:pt x="1239372" y="168148"/>
                </a:lnTo>
                <a:lnTo>
                  <a:pt x="1247209" y="177508"/>
                </a:lnTo>
                <a:lnTo>
                  <a:pt x="1254712" y="186448"/>
                </a:lnTo>
                <a:lnTo>
                  <a:pt x="1261876" y="194866"/>
                </a:lnTo>
                <a:lnTo>
                  <a:pt x="1268694" y="202662"/>
                </a:lnTo>
                <a:lnTo>
                  <a:pt x="1280273" y="215671"/>
                </a:lnTo>
                <a:lnTo>
                  <a:pt x="1290571" y="227895"/>
                </a:lnTo>
                <a:lnTo>
                  <a:pt x="1299782" y="239318"/>
                </a:lnTo>
                <a:lnTo>
                  <a:pt x="1308096" y="249924"/>
                </a:lnTo>
                <a:lnTo>
                  <a:pt x="1315705" y="259696"/>
                </a:lnTo>
                <a:lnTo>
                  <a:pt x="1322801" y="268618"/>
                </a:lnTo>
                <a:lnTo>
                  <a:pt x="1354203" y="297144"/>
                </a:lnTo>
                <a:lnTo>
                  <a:pt x="1375014" y="301670"/>
                </a:lnTo>
                <a:lnTo>
                  <a:pt x="1384256" y="303189"/>
                </a:lnTo>
                <a:lnTo>
                  <a:pt x="1410782" y="337288"/>
                </a:lnTo>
                <a:lnTo>
                  <a:pt x="1420948" y="376197"/>
                </a:lnTo>
                <a:lnTo>
                  <a:pt x="1428345" y="424528"/>
                </a:lnTo>
                <a:lnTo>
                  <a:pt x="1431851" y="462665"/>
                </a:lnTo>
                <a:lnTo>
                  <a:pt x="1432239" y="475546"/>
                </a:lnTo>
                <a:lnTo>
                  <a:pt x="1432113" y="488451"/>
                </a:lnTo>
                <a:lnTo>
                  <a:pt x="1425354" y="538090"/>
                </a:lnTo>
                <a:lnTo>
                  <a:pt x="1413924" y="577156"/>
                </a:lnTo>
                <a:lnTo>
                  <a:pt x="1400442" y="616373"/>
                </a:lnTo>
                <a:lnTo>
                  <a:pt x="1396124" y="628758"/>
                </a:lnTo>
                <a:lnTo>
                  <a:pt x="1382121" y="678379"/>
                </a:lnTo>
                <a:lnTo>
                  <a:pt x="1380063" y="710640"/>
                </a:lnTo>
                <a:lnTo>
                  <a:pt x="1379298" y="720003"/>
                </a:lnTo>
                <a:lnTo>
                  <a:pt x="1362619" y="767371"/>
                </a:lnTo>
                <a:lnTo>
                  <a:pt x="1344585" y="806233"/>
                </a:lnTo>
                <a:lnTo>
                  <a:pt x="1326933" y="841215"/>
                </a:lnTo>
                <a:lnTo>
                  <a:pt x="1306509" y="877585"/>
                </a:lnTo>
                <a:lnTo>
                  <a:pt x="1298475" y="888464"/>
                </a:lnTo>
                <a:lnTo>
                  <a:pt x="1292250" y="894536"/>
                </a:lnTo>
              </a:path>
            </a:pathLst>
          </a:custGeom>
          <a:ln w="285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169862" y="233751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863" y="0"/>
                </a:moveTo>
                <a:lnTo>
                  <a:pt x="2813" y="22018"/>
                </a:lnTo>
                <a:lnTo>
                  <a:pt x="0" y="36413"/>
                </a:lnTo>
                <a:lnTo>
                  <a:pt x="2945" y="50286"/>
                </a:lnTo>
                <a:lnTo>
                  <a:pt x="10718" y="61598"/>
                </a:lnTo>
                <a:lnTo>
                  <a:pt x="22214" y="69216"/>
                </a:lnTo>
                <a:lnTo>
                  <a:pt x="36330" y="72007"/>
                </a:lnTo>
                <a:lnTo>
                  <a:pt x="50223" y="69084"/>
                </a:lnTo>
                <a:lnTo>
                  <a:pt x="61558" y="61326"/>
                </a:lnTo>
                <a:lnTo>
                  <a:pt x="69194" y="49846"/>
                </a:lnTo>
                <a:lnTo>
                  <a:pt x="71993" y="35762"/>
                </a:lnTo>
                <a:lnTo>
                  <a:pt x="69096" y="21830"/>
                </a:lnTo>
                <a:lnTo>
                  <a:pt x="61354" y="10464"/>
                </a:lnTo>
                <a:lnTo>
                  <a:pt x="49899" y="2806"/>
                </a:lnTo>
                <a:lnTo>
                  <a:pt x="35863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668345" y="224218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863" y="0"/>
                </a:moveTo>
                <a:lnTo>
                  <a:pt x="2813" y="22018"/>
                </a:lnTo>
                <a:lnTo>
                  <a:pt x="0" y="36413"/>
                </a:lnTo>
                <a:lnTo>
                  <a:pt x="2945" y="50286"/>
                </a:lnTo>
                <a:lnTo>
                  <a:pt x="10718" y="61598"/>
                </a:lnTo>
                <a:lnTo>
                  <a:pt x="22214" y="69216"/>
                </a:lnTo>
                <a:lnTo>
                  <a:pt x="36330" y="72007"/>
                </a:lnTo>
                <a:lnTo>
                  <a:pt x="50223" y="69084"/>
                </a:lnTo>
                <a:lnTo>
                  <a:pt x="61558" y="61326"/>
                </a:lnTo>
                <a:lnTo>
                  <a:pt x="69194" y="49846"/>
                </a:lnTo>
                <a:lnTo>
                  <a:pt x="71993" y="35762"/>
                </a:lnTo>
                <a:lnTo>
                  <a:pt x="69096" y="21830"/>
                </a:lnTo>
                <a:lnTo>
                  <a:pt x="61354" y="10464"/>
                </a:lnTo>
                <a:lnTo>
                  <a:pt x="49899" y="2806"/>
                </a:lnTo>
                <a:lnTo>
                  <a:pt x="35863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740343" y="2278189"/>
            <a:ext cx="489584" cy="106680"/>
          </a:xfrm>
          <a:custGeom>
            <a:avLst/>
            <a:gdLst/>
            <a:ahLst/>
            <a:cxnLst/>
            <a:rect l="l" t="t" r="r" b="b"/>
            <a:pathLst>
              <a:path w="489584" h="106680">
                <a:moveTo>
                  <a:pt x="0" y="0"/>
                </a:moveTo>
                <a:lnTo>
                  <a:pt x="489254" y="106502"/>
                </a:lnTo>
              </a:path>
            </a:pathLst>
          </a:custGeom>
          <a:ln w="9525">
            <a:solidFill>
              <a:srgbClr val="33CCC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138159" y="2355725"/>
            <a:ext cx="83820" cy="111125"/>
          </a:xfrm>
          <a:custGeom>
            <a:avLst/>
            <a:gdLst/>
            <a:ahLst/>
            <a:cxnLst/>
            <a:rect l="l" t="t" r="r" b="b"/>
            <a:pathLst>
              <a:path w="83820" h="111125">
                <a:moveTo>
                  <a:pt x="83388" y="0"/>
                </a:moveTo>
                <a:lnTo>
                  <a:pt x="0" y="110617"/>
                </a:lnTo>
              </a:path>
            </a:pathLst>
          </a:custGeom>
          <a:ln w="9525">
            <a:solidFill>
              <a:srgbClr val="33CCC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662375" y="2037060"/>
            <a:ext cx="7175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>
                <a:solidFill>
                  <a:srgbClr val="33CCCC"/>
                </a:solidFill>
                <a:latin typeface="Lucida Sans"/>
                <a:cs typeface="Lucida Sans"/>
              </a:rPr>
              <a:t>i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49090" y="4480868"/>
            <a:ext cx="2332355" cy="381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5">
                <a:solidFill>
                  <a:srgbClr val="92E034"/>
                </a:solidFill>
                <a:latin typeface="Lucida Sans"/>
                <a:cs typeface="Lucida Sans"/>
              </a:rPr>
              <a:t>PC1</a:t>
            </a:r>
            <a:r>
              <a:rPr dirty="0" sz="1800" spc="-140">
                <a:solidFill>
                  <a:srgbClr val="92E034"/>
                </a:solidFill>
                <a:latin typeface="Lucida Sans"/>
                <a:cs typeface="Lucida Sans"/>
              </a:rPr>
              <a:t> 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2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35">
                <a:solidFill>
                  <a:srgbClr val="FF6600"/>
                </a:solidFill>
                <a:latin typeface="Lucida Sans"/>
                <a:cs typeface="Lucida Sans"/>
              </a:rPr>
              <a:t>R2</a:t>
            </a:r>
            <a:r>
              <a:rPr dirty="0" sz="1800" spc="-140">
                <a:solidFill>
                  <a:srgbClr val="FF6600"/>
                </a:solidFill>
                <a:latin typeface="Lucida Sans"/>
                <a:cs typeface="Lucida Sans"/>
              </a:rPr>
              <a:t> 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34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b</a:t>
            </a:r>
            <a:r>
              <a:rPr dirty="0" sz="1800" spc="-25">
                <a:solidFill>
                  <a:srgbClr val="7030A0"/>
                </a:solidFill>
                <a:latin typeface="Lucida Sans"/>
                <a:cs typeface="Lucida Sans"/>
              </a:rPr>
              <a:t>a</a:t>
            </a:r>
            <a:r>
              <a:rPr dirty="0" sz="1800" spc="10">
                <a:solidFill>
                  <a:srgbClr val="7030A0"/>
                </a:solidFill>
                <a:latin typeface="Lucida Sans"/>
                <a:cs typeface="Lucida Sans"/>
              </a:rPr>
              <a:t>c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k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n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e</a:t>
            </a:r>
            <a:r>
              <a:rPr dirty="0" sz="1800" spc="5">
                <a:solidFill>
                  <a:srgbClr val="7030A0"/>
                </a:solidFill>
                <a:latin typeface="Lucida Sans"/>
                <a:cs typeface="Lucida Sans"/>
              </a:rPr>
              <a:t>ss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58863" y="2133823"/>
            <a:ext cx="213360" cy="603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ct val="100000"/>
              </a:lnSpc>
            </a:pPr>
            <a:r>
              <a:rPr dirty="0" sz="1400" spc="-80">
                <a:solidFill>
                  <a:srgbClr val="33CCCC"/>
                </a:solidFill>
                <a:latin typeface="Lucida Sans"/>
                <a:cs typeface="Lucida Sans"/>
              </a:rPr>
              <a:t>u</a:t>
            </a:r>
            <a:endParaRPr sz="14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800" spc="-10" b="1">
                <a:solidFill>
                  <a:srgbClr val="FF6600"/>
                </a:solidFill>
                <a:latin typeface="Arial Unicode MS"/>
                <a:cs typeface="Arial Unicode MS"/>
              </a:rPr>
              <a:t>ɒ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3827" rIns="0" bIns="0" rtlCol="0" vert="horz">
            <a:spAutoFit/>
          </a:bodyPr>
          <a:lstStyle/>
          <a:p>
            <a:pPr marL="539115">
              <a:lnSpc>
                <a:spcPct val="100000"/>
              </a:lnSpc>
            </a:pPr>
            <a:r>
              <a:rPr dirty="0" spc="-60"/>
              <a:t>T</a:t>
            </a:r>
            <a:r>
              <a:rPr dirty="0" spc="150"/>
              <a:t>h</a:t>
            </a:r>
            <a:r>
              <a:rPr dirty="0" spc="140"/>
              <a:t>e</a:t>
            </a:r>
            <a:r>
              <a:rPr dirty="0" spc="-295"/>
              <a:t> </a:t>
            </a:r>
            <a:r>
              <a:rPr dirty="0" spc="135"/>
              <a:t>V</a:t>
            </a:r>
            <a:r>
              <a:rPr dirty="0" spc="135"/>
              <a:t>o</a:t>
            </a:r>
            <a:r>
              <a:rPr dirty="0" spc="635"/>
              <a:t>w</a:t>
            </a:r>
            <a:r>
              <a:rPr dirty="0" spc="130"/>
              <a:t>e</a:t>
            </a:r>
            <a:r>
              <a:rPr dirty="0" spc="50"/>
              <a:t>l</a:t>
            </a:r>
            <a:r>
              <a:rPr dirty="0" spc="-20"/>
              <a:t> </a:t>
            </a:r>
            <a:r>
              <a:rPr dirty="0" spc="265"/>
              <a:t>Q</a:t>
            </a:r>
            <a:r>
              <a:rPr dirty="0" spc="135"/>
              <a:t>u</a:t>
            </a:r>
            <a:r>
              <a:rPr dirty="0" spc="385"/>
              <a:t>a</a:t>
            </a:r>
            <a:r>
              <a:rPr dirty="0" spc="215"/>
              <a:t>d</a:t>
            </a:r>
            <a:r>
              <a:rPr dirty="0" spc="229"/>
              <a:t>r</a:t>
            </a:r>
            <a:r>
              <a:rPr dirty="0" spc="165"/>
              <a:t>i</a:t>
            </a:r>
            <a:r>
              <a:rPr dirty="0" spc="145"/>
              <a:t>l</a:t>
            </a:r>
            <a:r>
              <a:rPr dirty="0" spc="275"/>
              <a:t>a</a:t>
            </a:r>
            <a:r>
              <a:rPr dirty="0" spc="190"/>
              <a:t>t</a:t>
            </a:r>
            <a:r>
              <a:rPr dirty="0" spc="130"/>
              <a:t>e</a:t>
            </a:r>
            <a:r>
              <a:rPr dirty="0" spc="305"/>
              <a:t>r</a:t>
            </a:r>
            <a:r>
              <a:rPr dirty="0" spc="390"/>
              <a:t>a</a:t>
            </a:r>
            <a:r>
              <a:rPr dirty="0" spc="5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1683715" y="1347613"/>
            <a:ext cx="4263387" cy="2840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7135" y="1216164"/>
            <a:ext cx="0" cy="3155950"/>
          </a:xfrm>
          <a:custGeom>
            <a:avLst/>
            <a:gdLst/>
            <a:ahLst/>
            <a:cxnLst/>
            <a:rect l="l" t="t" r="r" b="b"/>
            <a:pathLst>
              <a:path w="0" h="3155950">
                <a:moveTo>
                  <a:pt x="0" y="3155784"/>
                </a:moveTo>
                <a:lnTo>
                  <a:pt x="0" y="0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22694" y="1216174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76200"/>
                </a:moveTo>
                <a:lnTo>
                  <a:pt x="44437" y="0"/>
                </a:lnTo>
                <a:lnTo>
                  <a:pt x="88900" y="76187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1147" y="2067699"/>
            <a:ext cx="1080135" cy="648335"/>
          </a:xfrm>
          <a:custGeom>
            <a:avLst/>
            <a:gdLst/>
            <a:ahLst/>
            <a:cxnLst/>
            <a:rect l="l" t="t" r="r" b="b"/>
            <a:pathLst>
              <a:path w="1080135" h="648335">
                <a:moveTo>
                  <a:pt x="0" y="0"/>
                </a:moveTo>
                <a:lnTo>
                  <a:pt x="1080122" y="0"/>
                </a:lnTo>
                <a:lnTo>
                  <a:pt x="1080122" y="648068"/>
                </a:lnTo>
                <a:lnTo>
                  <a:pt x="0" y="6480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83764" y="3147809"/>
            <a:ext cx="107950" cy="648335"/>
          </a:xfrm>
          <a:custGeom>
            <a:avLst/>
            <a:gdLst/>
            <a:ahLst/>
            <a:cxnLst/>
            <a:rect l="l" t="t" r="r" b="b"/>
            <a:pathLst>
              <a:path w="107950" h="648335">
                <a:moveTo>
                  <a:pt x="0" y="648068"/>
                </a:moveTo>
                <a:lnTo>
                  <a:pt x="107505" y="648068"/>
                </a:lnTo>
                <a:lnTo>
                  <a:pt x="107505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35287" y="1572920"/>
            <a:ext cx="936625" cy="48260"/>
          </a:xfrm>
          <a:custGeom>
            <a:avLst/>
            <a:gdLst/>
            <a:ahLst/>
            <a:cxnLst/>
            <a:rect l="l" t="t" r="r" b="b"/>
            <a:pathLst>
              <a:path w="936625" h="48259">
                <a:moveTo>
                  <a:pt x="0" y="48171"/>
                </a:moveTo>
                <a:lnTo>
                  <a:pt x="936104" y="48171"/>
                </a:lnTo>
                <a:lnTo>
                  <a:pt x="936104" y="0"/>
                </a:lnTo>
                <a:lnTo>
                  <a:pt x="0" y="0"/>
                </a:lnTo>
                <a:lnTo>
                  <a:pt x="0" y="48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35487" y="1572920"/>
            <a:ext cx="720090" cy="84455"/>
          </a:xfrm>
          <a:custGeom>
            <a:avLst/>
            <a:gdLst/>
            <a:ahLst/>
            <a:cxnLst/>
            <a:rect l="l" t="t" r="r" b="b"/>
            <a:pathLst>
              <a:path w="720089" h="84455">
                <a:moveTo>
                  <a:pt x="0" y="84175"/>
                </a:moveTo>
                <a:lnTo>
                  <a:pt x="720077" y="84175"/>
                </a:lnTo>
                <a:lnTo>
                  <a:pt x="720077" y="0"/>
                </a:lnTo>
                <a:lnTo>
                  <a:pt x="0" y="0"/>
                </a:lnTo>
                <a:lnTo>
                  <a:pt x="0" y="84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67135" y="4371949"/>
            <a:ext cx="5028565" cy="0"/>
          </a:xfrm>
          <a:custGeom>
            <a:avLst/>
            <a:gdLst/>
            <a:ahLst/>
            <a:cxnLst/>
            <a:rect l="l" t="t" r="r" b="b"/>
            <a:pathLst>
              <a:path w="5028565" h="0">
                <a:moveTo>
                  <a:pt x="0" y="0"/>
                </a:moveTo>
                <a:lnTo>
                  <a:pt x="5027980" y="0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18925" y="4327495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2700">
            <a:solidFill>
              <a:srgbClr val="0D18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9183" y="1203591"/>
            <a:ext cx="4464685" cy="369570"/>
          </a:xfrm>
          <a:custGeom>
            <a:avLst/>
            <a:gdLst/>
            <a:ahLst/>
            <a:cxnLst/>
            <a:rect l="l" t="t" r="r" b="b"/>
            <a:pathLst>
              <a:path w="4464685" h="369569">
                <a:moveTo>
                  <a:pt x="0" y="0"/>
                </a:moveTo>
                <a:lnTo>
                  <a:pt x="4464494" y="0"/>
                </a:lnTo>
                <a:lnTo>
                  <a:pt x="4464494" y="369328"/>
                </a:lnTo>
                <a:lnTo>
                  <a:pt x="0" y="3693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01038" y="1673745"/>
            <a:ext cx="795020" cy="452755"/>
          </a:xfrm>
          <a:custGeom>
            <a:avLst/>
            <a:gdLst/>
            <a:ahLst/>
            <a:cxnLst/>
            <a:rect l="l" t="t" r="r" b="b"/>
            <a:pathLst>
              <a:path w="795019" h="452755">
                <a:moveTo>
                  <a:pt x="0" y="0"/>
                </a:moveTo>
                <a:lnTo>
                  <a:pt x="794689" y="0"/>
                </a:lnTo>
                <a:lnTo>
                  <a:pt x="794689" y="452437"/>
                </a:lnTo>
                <a:lnTo>
                  <a:pt x="0" y="452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79783" y="1285622"/>
            <a:ext cx="4576445" cy="748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398145">
              <a:lnSpc>
                <a:spcPct val="100000"/>
              </a:lnSpc>
              <a:tabLst>
                <a:tab pos="2239010" algn="l"/>
                <a:tab pos="4067810" algn="l"/>
              </a:tabLst>
            </a:pP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Front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	</a:t>
            </a:r>
            <a:r>
              <a:rPr dirty="0" sz="1800" spc="-135">
                <a:solidFill>
                  <a:srgbClr val="0F1939"/>
                </a:solidFill>
                <a:latin typeface="Arial Unicode MS"/>
                <a:cs typeface="Arial Unicode MS"/>
              </a:rPr>
              <a:t>C</a:t>
            </a:r>
            <a:r>
              <a:rPr dirty="0" sz="1800" spc="-100">
                <a:solidFill>
                  <a:srgbClr val="0F1939"/>
                </a:solidFill>
                <a:latin typeface="Arial Unicode MS"/>
                <a:cs typeface="Arial Unicode MS"/>
              </a:rPr>
              <a:t>e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n</a:t>
            </a:r>
            <a:r>
              <a:rPr dirty="0" sz="1800" spc="95">
                <a:solidFill>
                  <a:srgbClr val="0F1939"/>
                </a:solidFill>
                <a:latin typeface="Arial Unicode MS"/>
                <a:cs typeface="Arial Unicode MS"/>
              </a:rPr>
              <a:t>t</a:t>
            </a:r>
            <a:r>
              <a:rPr dirty="0" sz="1800" spc="5">
                <a:solidFill>
                  <a:srgbClr val="0F1939"/>
                </a:solidFill>
                <a:latin typeface="Arial Unicode MS"/>
                <a:cs typeface="Arial Unicode MS"/>
              </a:rPr>
              <a:t>r</a:t>
            </a:r>
            <a:r>
              <a:rPr dirty="0" sz="1800" spc="-25">
                <a:solidFill>
                  <a:srgbClr val="0F1939"/>
                </a:solidFill>
                <a:latin typeface="Arial Unicode MS"/>
                <a:cs typeface="Arial Unicode MS"/>
              </a:rPr>
              <a:t>a</a:t>
            </a:r>
            <a:r>
              <a:rPr dirty="0" sz="1800" spc="-10">
                <a:solidFill>
                  <a:srgbClr val="0F1939"/>
                </a:solidFill>
                <a:latin typeface="Arial Unicode MS"/>
                <a:cs typeface="Arial Unicode MS"/>
              </a:rPr>
              <a:t>l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	</a:t>
            </a:r>
            <a:r>
              <a:rPr dirty="0" sz="1800" spc="-100">
                <a:solidFill>
                  <a:srgbClr val="0F1939"/>
                </a:solidFill>
                <a:latin typeface="Arial Unicode MS"/>
                <a:cs typeface="Arial Unicode MS"/>
              </a:rPr>
              <a:t>B</a:t>
            </a:r>
            <a:r>
              <a:rPr dirty="0" sz="1800" spc="-15">
                <a:solidFill>
                  <a:srgbClr val="0F1939"/>
                </a:solidFill>
                <a:latin typeface="Arial Unicode MS"/>
                <a:cs typeface="Arial Unicode MS"/>
              </a:rPr>
              <a:t>ack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0F1939"/>
                </a:solidFill>
                <a:latin typeface="Arial Unicode MS"/>
                <a:cs typeface="Arial Unicode MS"/>
              </a:rPr>
              <a:t>High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03642" y="2335110"/>
            <a:ext cx="1080135" cy="1809750"/>
          </a:xfrm>
          <a:custGeom>
            <a:avLst/>
            <a:gdLst/>
            <a:ahLst/>
            <a:cxnLst/>
            <a:rect l="l" t="t" r="r" b="b"/>
            <a:pathLst>
              <a:path w="1080135" h="1809750">
                <a:moveTo>
                  <a:pt x="0" y="0"/>
                </a:moveTo>
                <a:lnTo>
                  <a:pt x="1080122" y="0"/>
                </a:lnTo>
                <a:lnTo>
                  <a:pt x="1080122" y="1809724"/>
                </a:lnTo>
                <a:lnTo>
                  <a:pt x="0" y="18097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82388" y="2453963"/>
            <a:ext cx="9023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Mid</a:t>
            </a:r>
            <a:r>
              <a:rPr dirty="0" sz="1800" spc="-95">
                <a:solidFill>
                  <a:srgbClr val="0F1939"/>
                </a:solidFill>
                <a:latin typeface="Arial Unicode MS"/>
                <a:cs typeface="Arial Unicode MS"/>
              </a:rPr>
              <a:t>-</a:t>
            </a: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high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2388" y="3146620"/>
            <a:ext cx="820419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Mid</a:t>
            </a:r>
            <a:r>
              <a:rPr dirty="0" sz="1800" spc="-95">
                <a:solidFill>
                  <a:srgbClr val="0F1939"/>
                </a:solidFill>
                <a:latin typeface="Arial Unicode MS"/>
                <a:cs typeface="Arial Unicode MS"/>
              </a:rPr>
              <a:t>-</a:t>
            </a:r>
            <a:r>
              <a:rPr dirty="0" sz="1800" spc="15">
                <a:solidFill>
                  <a:srgbClr val="0F1939"/>
                </a:solidFill>
                <a:latin typeface="Arial Unicode MS"/>
                <a:cs typeface="Arial Unicode MS"/>
              </a:rPr>
              <a:t>low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2388" y="3804989"/>
            <a:ext cx="44640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F1939"/>
                </a:solidFill>
                <a:latin typeface="Arial Unicode MS"/>
                <a:cs typeface="Arial Unicode MS"/>
              </a:rPr>
              <a:t>Low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2267" y="2226963"/>
            <a:ext cx="967105" cy="1102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145"/>
              </a:lnSpc>
            </a:pPr>
            <a:r>
              <a:rPr dirty="0" sz="1800" spc="-25">
                <a:solidFill>
                  <a:srgbClr val="92E034"/>
                </a:solidFill>
                <a:latin typeface="Lucida Sans"/>
                <a:cs typeface="Lucida Sans"/>
              </a:rPr>
              <a:t>PC2</a:t>
            </a:r>
            <a:endParaRPr sz="1800">
              <a:latin typeface="Lucida Sans"/>
              <a:cs typeface="Lucida Sans"/>
            </a:endParaRPr>
          </a:p>
          <a:p>
            <a:pPr algn="ctr">
              <a:lnSpc>
                <a:spcPts val="3345"/>
              </a:lnSpc>
            </a:pP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1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35">
                <a:solidFill>
                  <a:srgbClr val="FF6600"/>
                </a:solidFill>
                <a:latin typeface="Lucida Sans"/>
                <a:cs typeface="Lucida Sans"/>
              </a:rPr>
              <a:t>R1</a:t>
            </a:r>
            <a:endParaRPr sz="18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</a:pP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15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105">
                <a:solidFill>
                  <a:srgbClr val="7030A0"/>
                </a:solidFill>
                <a:latin typeface="Lucida Sans"/>
                <a:cs typeface="Lucida Sans"/>
              </a:rPr>
              <a:t>h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e</a:t>
            </a:r>
            <a:r>
              <a:rPr dirty="0" sz="1800" spc="-60">
                <a:solidFill>
                  <a:srgbClr val="7030A0"/>
                </a:solidFill>
                <a:latin typeface="Lucida Sans"/>
                <a:cs typeface="Lucida Sans"/>
              </a:rPr>
              <a:t>i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g</a:t>
            </a:r>
            <a:r>
              <a:rPr dirty="0" sz="1800" spc="-105">
                <a:solidFill>
                  <a:srgbClr val="7030A0"/>
                </a:solidFill>
                <a:latin typeface="Lucida Sans"/>
                <a:cs typeface="Lucida Sans"/>
              </a:rPr>
              <a:t>h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t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72876" y="163564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61996" y="165043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46844" y="379417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05804" y="34446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997" y="0"/>
                </a:moveTo>
                <a:lnTo>
                  <a:pt x="136743" y="5230"/>
                </a:lnTo>
                <a:lnTo>
                  <a:pt x="97281" y="20089"/>
                </a:lnTo>
                <a:lnTo>
                  <a:pt x="62859" y="43326"/>
                </a:lnTo>
                <a:lnTo>
                  <a:pt x="34730" y="73690"/>
                </a:lnTo>
                <a:lnTo>
                  <a:pt x="14146" y="109931"/>
                </a:lnTo>
                <a:lnTo>
                  <a:pt x="2356" y="150799"/>
                </a:lnTo>
                <a:lnTo>
                  <a:pt x="0" y="179997"/>
                </a:lnTo>
                <a:lnTo>
                  <a:pt x="596" y="194760"/>
                </a:lnTo>
                <a:lnTo>
                  <a:pt x="9177" y="236892"/>
                </a:lnTo>
                <a:lnTo>
                  <a:pt x="26969" y="274814"/>
                </a:lnTo>
                <a:lnTo>
                  <a:pt x="52722" y="307276"/>
                </a:lnTo>
                <a:lnTo>
                  <a:pt x="85185" y="333027"/>
                </a:lnTo>
                <a:lnTo>
                  <a:pt x="123106" y="350818"/>
                </a:lnTo>
                <a:lnTo>
                  <a:pt x="165235" y="359397"/>
                </a:lnTo>
                <a:lnTo>
                  <a:pt x="179997" y="359994"/>
                </a:lnTo>
                <a:lnTo>
                  <a:pt x="194760" y="359397"/>
                </a:lnTo>
                <a:lnTo>
                  <a:pt x="236892" y="350818"/>
                </a:lnTo>
                <a:lnTo>
                  <a:pt x="274814" y="333027"/>
                </a:lnTo>
                <a:lnTo>
                  <a:pt x="307276" y="307276"/>
                </a:lnTo>
                <a:lnTo>
                  <a:pt x="333027" y="274814"/>
                </a:lnTo>
                <a:lnTo>
                  <a:pt x="350818" y="236892"/>
                </a:lnTo>
                <a:lnTo>
                  <a:pt x="359397" y="194760"/>
                </a:lnTo>
                <a:lnTo>
                  <a:pt x="359994" y="179997"/>
                </a:lnTo>
                <a:lnTo>
                  <a:pt x="359397" y="165233"/>
                </a:lnTo>
                <a:lnTo>
                  <a:pt x="350818" y="123101"/>
                </a:lnTo>
                <a:lnTo>
                  <a:pt x="333027" y="85179"/>
                </a:lnTo>
                <a:lnTo>
                  <a:pt x="307276" y="52717"/>
                </a:lnTo>
                <a:lnTo>
                  <a:pt x="274814" y="26966"/>
                </a:lnTo>
                <a:lnTo>
                  <a:pt x="236892" y="9175"/>
                </a:lnTo>
                <a:lnTo>
                  <a:pt x="194760" y="596"/>
                </a:lnTo>
                <a:lnTo>
                  <a:pt x="17999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88223" y="1779663"/>
            <a:ext cx="2376262" cy="2304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825061" y="2398091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53802" y="0"/>
                </a:moveTo>
                <a:lnTo>
                  <a:pt x="15752" y="15882"/>
                </a:lnTo>
                <a:lnTo>
                  <a:pt x="47" y="53640"/>
                </a:lnTo>
                <a:lnTo>
                  <a:pt x="0" y="54359"/>
                </a:lnTo>
                <a:lnTo>
                  <a:pt x="2005" y="68629"/>
                </a:lnTo>
                <a:lnTo>
                  <a:pt x="26901" y="100683"/>
                </a:lnTo>
                <a:lnTo>
                  <a:pt x="54196" y="108000"/>
                </a:lnTo>
                <a:lnTo>
                  <a:pt x="68504" y="106029"/>
                </a:lnTo>
                <a:lnTo>
                  <a:pt x="100657" y="81200"/>
                </a:lnTo>
                <a:lnTo>
                  <a:pt x="107998" y="53640"/>
                </a:lnTo>
                <a:lnTo>
                  <a:pt x="105992" y="39370"/>
                </a:lnTo>
                <a:lnTo>
                  <a:pt x="81097" y="7316"/>
                </a:lnTo>
                <a:lnTo>
                  <a:pt x="5380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252334" y="2449685"/>
            <a:ext cx="1433195" cy="931544"/>
          </a:xfrm>
          <a:custGeom>
            <a:avLst/>
            <a:gdLst/>
            <a:ahLst/>
            <a:cxnLst/>
            <a:rect l="l" t="t" r="r" b="b"/>
            <a:pathLst>
              <a:path w="1433195" h="931545">
                <a:moveTo>
                  <a:pt x="0" y="394479"/>
                </a:moveTo>
                <a:lnTo>
                  <a:pt x="20957" y="354972"/>
                </a:lnTo>
                <a:lnTo>
                  <a:pt x="46777" y="323517"/>
                </a:lnTo>
                <a:lnTo>
                  <a:pt x="74583" y="296559"/>
                </a:lnTo>
                <a:lnTo>
                  <a:pt x="104419" y="269894"/>
                </a:lnTo>
                <a:lnTo>
                  <a:pt x="134466" y="244843"/>
                </a:lnTo>
                <a:lnTo>
                  <a:pt x="174412" y="214502"/>
                </a:lnTo>
                <a:lnTo>
                  <a:pt x="206973" y="193602"/>
                </a:lnTo>
                <a:lnTo>
                  <a:pt x="238230" y="175547"/>
                </a:lnTo>
                <a:lnTo>
                  <a:pt x="248721" y="169531"/>
                </a:lnTo>
                <a:lnTo>
                  <a:pt x="281500" y="149605"/>
                </a:lnTo>
                <a:lnTo>
                  <a:pt x="321389" y="120136"/>
                </a:lnTo>
                <a:lnTo>
                  <a:pt x="341357" y="104198"/>
                </a:lnTo>
                <a:lnTo>
                  <a:pt x="351453" y="96210"/>
                </a:lnTo>
                <a:lnTo>
                  <a:pt x="382551" y="73130"/>
                </a:lnTo>
                <a:lnTo>
                  <a:pt x="415498" y="53065"/>
                </a:lnTo>
                <a:lnTo>
                  <a:pt x="461721" y="33595"/>
                </a:lnTo>
                <a:lnTo>
                  <a:pt x="510168" y="18329"/>
                </a:lnTo>
                <a:lnTo>
                  <a:pt x="547734" y="9574"/>
                </a:lnTo>
                <a:lnTo>
                  <a:pt x="585997" y="3402"/>
                </a:lnTo>
                <a:lnTo>
                  <a:pt x="624869" y="292"/>
                </a:lnTo>
                <a:lnTo>
                  <a:pt x="651146" y="0"/>
                </a:lnTo>
                <a:lnTo>
                  <a:pt x="664263" y="238"/>
                </a:lnTo>
                <a:lnTo>
                  <a:pt x="703362" y="2373"/>
                </a:lnTo>
                <a:lnTo>
                  <a:pt x="741798" y="6420"/>
                </a:lnTo>
                <a:lnTo>
                  <a:pt x="791383" y="14313"/>
                </a:lnTo>
                <a:lnTo>
                  <a:pt x="838269" y="24459"/>
                </a:lnTo>
                <a:lnTo>
                  <a:pt x="876391" y="34886"/>
                </a:lnTo>
                <a:lnTo>
                  <a:pt x="913762" y="47123"/>
                </a:lnTo>
                <a:lnTo>
                  <a:pt x="949998" y="60980"/>
                </a:lnTo>
                <a:lnTo>
                  <a:pt x="995882" y="81643"/>
                </a:lnTo>
                <a:lnTo>
                  <a:pt x="1040001" y="105708"/>
                </a:lnTo>
                <a:lnTo>
                  <a:pt x="1074436" y="129212"/>
                </a:lnTo>
                <a:lnTo>
                  <a:pt x="1106208" y="154434"/>
                </a:lnTo>
                <a:lnTo>
                  <a:pt x="1135075" y="179777"/>
                </a:lnTo>
                <a:lnTo>
                  <a:pt x="1168620" y="210995"/>
                </a:lnTo>
                <a:lnTo>
                  <a:pt x="1202070" y="245771"/>
                </a:lnTo>
                <a:lnTo>
                  <a:pt x="1225902" y="275209"/>
                </a:lnTo>
                <a:lnTo>
                  <a:pt x="1232629" y="283735"/>
                </a:lnTo>
                <a:lnTo>
                  <a:pt x="1269189" y="320995"/>
                </a:lnTo>
                <a:lnTo>
                  <a:pt x="1309913" y="338939"/>
                </a:lnTo>
                <a:lnTo>
                  <a:pt x="1321948" y="336268"/>
                </a:lnTo>
                <a:lnTo>
                  <a:pt x="1333486" y="332174"/>
                </a:lnTo>
                <a:lnTo>
                  <a:pt x="1344785" y="328712"/>
                </a:lnTo>
                <a:lnTo>
                  <a:pt x="1359159" y="328317"/>
                </a:lnTo>
                <a:lnTo>
                  <a:pt x="1372780" y="327848"/>
                </a:lnTo>
                <a:lnTo>
                  <a:pt x="1385320" y="328444"/>
                </a:lnTo>
                <a:lnTo>
                  <a:pt x="1415678" y="356646"/>
                </a:lnTo>
                <a:lnTo>
                  <a:pt x="1428612" y="403607"/>
                </a:lnTo>
                <a:lnTo>
                  <a:pt x="1432452" y="445406"/>
                </a:lnTo>
                <a:lnTo>
                  <a:pt x="1432617" y="460450"/>
                </a:lnTo>
                <a:lnTo>
                  <a:pt x="1432206" y="471540"/>
                </a:lnTo>
                <a:lnTo>
                  <a:pt x="1426984" y="521554"/>
                </a:lnTo>
                <a:lnTo>
                  <a:pt x="1420764" y="562225"/>
                </a:lnTo>
                <a:lnTo>
                  <a:pt x="1416302" y="589358"/>
                </a:lnTo>
                <a:lnTo>
                  <a:pt x="1414132" y="602632"/>
                </a:lnTo>
                <a:lnTo>
                  <a:pt x="1407073" y="651476"/>
                </a:lnTo>
                <a:lnTo>
                  <a:pt x="1405202" y="676981"/>
                </a:lnTo>
                <a:lnTo>
                  <a:pt x="1405395" y="690700"/>
                </a:lnTo>
                <a:lnTo>
                  <a:pt x="1406263" y="703480"/>
                </a:lnTo>
                <a:lnTo>
                  <a:pt x="1407518" y="715520"/>
                </a:lnTo>
                <a:lnTo>
                  <a:pt x="1408871" y="727017"/>
                </a:lnTo>
                <a:lnTo>
                  <a:pt x="1410032" y="738166"/>
                </a:lnTo>
                <a:lnTo>
                  <a:pt x="1410713" y="749166"/>
                </a:lnTo>
                <a:lnTo>
                  <a:pt x="1410623" y="760214"/>
                </a:lnTo>
                <a:lnTo>
                  <a:pt x="1409475" y="771505"/>
                </a:lnTo>
                <a:lnTo>
                  <a:pt x="1392056" y="816892"/>
                </a:lnTo>
                <a:lnTo>
                  <a:pt x="1365542" y="859688"/>
                </a:lnTo>
                <a:lnTo>
                  <a:pt x="1342212" y="890705"/>
                </a:lnTo>
                <a:lnTo>
                  <a:pt x="1317233" y="921205"/>
                </a:lnTo>
                <a:lnTo>
                  <a:pt x="1308742" y="931320"/>
                </a:lnTo>
              </a:path>
            </a:pathLst>
          </a:custGeom>
          <a:ln w="285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169862" y="233751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863" y="0"/>
                </a:moveTo>
                <a:lnTo>
                  <a:pt x="2813" y="22018"/>
                </a:lnTo>
                <a:lnTo>
                  <a:pt x="0" y="36413"/>
                </a:lnTo>
                <a:lnTo>
                  <a:pt x="2945" y="50286"/>
                </a:lnTo>
                <a:lnTo>
                  <a:pt x="10718" y="61598"/>
                </a:lnTo>
                <a:lnTo>
                  <a:pt x="22214" y="69216"/>
                </a:lnTo>
                <a:lnTo>
                  <a:pt x="36330" y="72007"/>
                </a:lnTo>
                <a:lnTo>
                  <a:pt x="50223" y="69084"/>
                </a:lnTo>
                <a:lnTo>
                  <a:pt x="61558" y="61326"/>
                </a:lnTo>
                <a:lnTo>
                  <a:pt x="69194" y="49846"/>
                </a:lnTo>
                <a:lnTo>
                  <a:pt x="71993" y="35762"/>
                </a:lnTo>
                <a:lnTo>
                  <a:pt x="69096" y="21830"/>
                </a:lnTo>
                <a:lnTo>
                  <a:pt x="61354" y="10464"/>
                </a:lnTo>
                <a:lnTo>
                  <a:pt x="49899" y="2806"/>
                </a:lnTo>
                <a:lnTo>
                  <a:pt x="35863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668345" y="224218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863" y="0"/>
                </a:moveTo>
                <a:lnTo>
                  <a:pt x="2813" y="22018"/>
                </a:lnTo>
                <a:lnTo>
                  <a:pt x="0" y="36413"/>
                </a:lnTo>
                <a:lnTo>
                  <a:pt x="2945" y="50286"/>
                </a:lnTo>
                <a:lnTo>
                  <a:pt x="10718" y="61598"/>
                </a:lnTo>
                <a:lnTo>
                  <a:pt x="22214" y="69216"/>
                </a:lnTo>
                <a:lnTo>
                  <a:pt x="36330" y="72007"/>
                </a:lnTo>
                <a:lnTo>
                  <a:pt x="50223" y="69084"/>
                </a:lnTo>
                <a:lnTo>
                  <a:pt x="61558" y="61326"/>
                </a:lnTo>
                <a:lnTo>
                  <a:pt x="69194" y="49846"/>
                </a:lnTo>
                <a:lnTo>
                  <a:pt x="71993" y="35762"/>
                </a:lnTo>
                <a:lnTo>
                  <a:pt x="69096" y="21830"/>
                </a:lnTo>
                <a:lnTo>
                  <a:pt x="61354" y="10464"/>
                </a:lnTo>
                <a:lnTo>
                  <a:pt x="49899" y="2806"/>
                </a:lnTo>
                <a:lnTo>
                  <a:pt x="35863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740343" y="2278189"/>
            <a:ext cx="489584" cy="106680"/>
          </a:xfrm>
          <a:custGeom>
            <a:avLst/>
            <a:gdLst/>
            <a:ahLst/>
            <a:cxnLst/>
            <a:rect l="l" t="t" r="r" b="b"/>
            <a:pathLst>
              <a:path w="489584" h="106680">
                <a:moveTo>
                  <a:pt x="0" y="0"/>
                </a:moveTo>
                <a:lnTo>
                  <a:pt x="489254" y="106502"/>
                </a:lnTo>
              </a:path>
            </a:pathLst>
          </a:custGeom>
          <a:ln w="9525">
            <a:solidFill>
              <a:srgbClr val="33CCC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138159" y="2355725"/>
            <a:ext cx="83820" cy="111125"/>
          </a:xfrm>
          <a:custGeom>
            <a:avLst/>
            <a:gdLst/>
            <a:ahLst/>
            <a:cxnLst/>
            <a:rect l="l" t="t" r="r" b="b"/>
            <a:pathLst>
              <a:path w="83820" h="111125">
                <a:moveTo>
                  <a:pt x="83388" y="0"/>
                </a:moveTo>
                <a:lnTo>
                  <a:pt x="0" y="110617"/>
                </a:lnTo>
              </a:path>
            </a:pathLst>
          </a:custGeom>
          <a:ln w="9525">
            <a:solidFill>
              <a:srgbClr val="33CCC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085155" y="2455669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863" y="0"/>
                </a:moveTo>
                <a:lnTo>
                  <a:pt x="2813" y="22018"/>
                </a:lnTo>
                <a:lnTo>
                  <a:pt x="0" y="36413"/>
                </a:lnTo>
                <a:lnTo>
                  <a:pt x="2945" y="50286"/>
                </a:lnTo>
                <a:lnTo>
                  <a:pt x="10718" y="61598"/>
                </a:lnTo>
                <a:lnTo>
                  <a:pt x="22214" y="69216"/>
                </a:lnTo>
                <a:lnTo>
                  <a:pt x="36330" y="72007"/>
                </a:lnTo>
                <a:lnTo>
                  <a:pt x="50223" y="69084"/>
                </a:lnTo>
                <a:lnTo>
                  <a:pt x="61558" y="61326"/>
                </a:lnTo>
                <a:lnTo>
                  <a:pt x="69194" y="49846"/>
                </a:lnTo>
                <a:lnTo>
                  <a:pt x="71993" y="35762"/>
                </a:lnTo>
                <a:lnTo>
                  <a:pt x="69096" y="21830"/>
                </a:lnTo>
                <a:lnTo>
                  <a:pt x="61354" y="10464"/>
                </a:lnTo>
                <a:lnTo>
                  <a:pt x="49899" y="2806"/>
                </a:lnTo>
                <a:lnTo>
                  <a:pt x="35863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875272" y="2449831"/>
            <a:ext cx="248285" cy="50165"/>
          </a:xfrm>
          <a:custGeom>
            <a:avLst/>
            <a:gdLst/>
            <a:ahLst/>
            <a:cxnLst/>
            <a:rect l="l" t="t" r="r" b="b"/>
            <a:pathLst>
              <a:path w="248284" h="50164">
                <a:moveTo>
                  <a:pt x="247980" y="49911"/>
                </a:moveTo>
                <a:lnTo>
                  <a:pt x="0" y="0"/>
                </a:lnTo>
              </a:path>
            </a:pathLst>
          </a:custGeom>
          <a:ln w="9524">
            <a:solidFill>
              <a:srgbClr val="33CCC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662375" y="2037060"/>
            <a:ext cx="7175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>
                <a:solidFill>
                  <a:srgbClr val="33CCCC"/>
                </a:solidFill>
                <a:latin typeface="Lucida Sans"/>
                <a:cs typeface="Lucida Sans"/>
              </a:rPr>
              <a:t>i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49090" y="4480868"/>
            <a:ext cx="2332355" cy="381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5">
                <a:solidFill>
                  <a:srgbClr val="92E034"/>
                </a:solidFill>
                <a:latin typeface="Lucida Sans"/>
                <a:cs typeface="Lucida Sans"/>
              </a:rPr>
              <a:t>PC1</a:t>
            </a:r>
            <a:r>
              <a:rPr dirty="0" sz="1800" spc="-140">
                <a:solidFill>
                  <a:srgbClr val="92E034"/>
                </a:solidFill>
                <a:latin typeface="Lucida Sans"/>
                <a:cs typeface="Lucida Sans"/>
              </a:rPr>
              <a:t> 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28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35">
                <a:solidFill>
                  <a:srgbClr val="FF6600"/>
                </a:solidFill>
                <a:latin typeface="Lucida Sans"/>
                <a:cs typeface="Lucida Sans"/>
              </a:rPr>
              <a:t>R2</a:t>
            </a:r>
            <a:r>
              <a:rPr dirty="0" sz="1800" spc="-140">
                <a:solidFill>
                  <a:srgbClr val="FF6600"/>
                </a:solidFill>
                <a:latin typeface="Lucida Sans"/>
                <a:cs typeface="Lucida Sans"/>
              </a:rPr>
              <a:t> </a:t>
            </a:r>
            <a:r>
              <a:rPr dirty="0" sz="2800">
                <a:solidFill>
                  <a:srgbClr val="0F1939"/>
                </a:solidFill>
                <a:latin typeface="Arial Unicode MS"/>
                <a:cs typeface="Arial Unicode MS"/>
              </a:rPr>
              <a:t>∝</a:t>
            </a:r>
            <a:r>
              <a:rPr dirty="0" sz="2800" spc="-340">
                <a:solidFill>
                  <a:srgbClr val="0F1939"/>
                </a:solidFill>
                <a:latin typeface="Arial Unicode MS"/>
                <a:cs typeface="Arial Unicode MS"/>
              </a:rPr>
              <a:t> 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b</a:t>
            </a:r>
            <a:r>
              <a:rPr dirty="0" sz="1800" spc="-25">
                <a:solidFill>
                  <a:srgbClr val="7030A0"/>
                </a:solidFill>
                <a:latin typeface="Lucida Sans"/>
                <a:cs typeface="Lucida Sans"/>
              </a:rPr>
              <a:t>a</a:t>
            </a:r>
            <a:r>
              <a:rPr dirty="0" sz="1800" spc="10">
                <a:solidFill>
                  <a:srgbClr val="7030A0"/>
                </a:solidFill>
                <a:latin typeface="Lucida Sans"/>
                <a:cs typeface="Lucida Sans"/>
              </a:rPr>
              <a:t>c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k</a:t>
            </a:r>
            <a:r>
              <a:rPr dirty="0" sz="1800" spc="-114">
                <a:solidFill>
                  <a:srgbClr val="7030A0"/>
                </a:solidFill>
                <a:latin typeface="Lucida Sans"/>
                <a:cs typeface="Lucida Sans"/>
              </a:rPr>
              <a:t>n</a:t>
            </a:r>
            <a:r>
              <a:rPr dirty="0" sz="1800" spc="-55">
                <a:solidFill>
                  <a:srgbClr val="7030A0"/>
                </a:solidFill>
                <a:latin typeface="Lucida Sans"/>
                <a:cs typeface="Lucida Sans"/>
              </a:rPr>
              <a:t>e</a:t>
            </a:r>
            <a:r>
              <a:rPr dirty="0" sz="1800" spc="5">
                <a:solidFill>
                  <a:srgbClr val="7030A0"/>
                </a:solidFill>
                <a:latin typeface="Lucida Sans"/>
                <a:cs typeface="Lucida Sans"/>
              </a:rPr>
              <a:t>ss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46188" y="2133823"/>
            <a:ext cx="12636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80">
                <a:solidFill>
                  <a:srgbClr val="33CCCC"/>
                </a:solidFill>
                <a:latin typeface="Lucida Sans"/>
                <a:cs typeface="Lucida Sans"/>
              </a:rPr>
              <a:t>u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60515" y="2506824"/>
            <a:ext cx="12446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33CCCC"/>
                </a:solidFill>
                <a:latin typeface="Arial Unicode MS"/>
                <a:cs typeface="Arial Unicode MS"/>
              </a:rPr>
              <a:t>ɒ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44543" y="2481950"/>
            <a:ext cx="2292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0" b="1">
                <a:solidFill>
                  <a:srgbClr val="FF6600"/>
                </a:solidFill>
                <a:latin typeface="Arial Unicode MS"/>
                <a:cs typeface="Arial Unicode MS"/>
              </a:rPr>
              <a:t>æ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C0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Jenny Sahng</dc:creator>
  <dc:title>Mappings between vocal tract area functions, vocal tract resonances and speech formants for multiple speakers.</dc:title>
  <dcterms:created xsi:type="dcterms:W3CDTF">2017-02-16T21:22:53Z</dcterms:created>
  <dcterms:modified xsi:type="dcterms:W3CDTF">2017-02-16T21:22:53Z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2016-10-10T00:00:00Z</vt:filetime>
  </property>
  <property fmtid="{D5CDD505-2E9C-101B-9397-08002B2CF9AE}" pid="3" name="LastSaved">
    <vt:filetime>2017-02-16T00:00:00Z</vt:filetime>
  </property>
</Properties>
</file>